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90" r:id="rId3"/>
    <p:sldId id="316" r:id="rId4"/>
    <p:sldId id="263" r:id="rId5"/>
    <p:sldId id="257" r:id="rId6"/>
    <p:sldId id="317" r:id="rId7"/>
    <p:sldId id="266" r:id="rId8"/>
    <p:sldId id="262" r:id="rId9"/>
    <p:sldId id="318" r:id="rId10"/>
    <p:sldId id="288" r:id="rId11"/>
    <p:sldId id="265" r:id="rId12"/>
    <p:sldId id="319" r:id="rId13"/>
    <p:sldId id="260" r:id="rId14"/>
    <p:sldId id="261" r:id="rId15"/>
    <p:sldId id="320" r:id="rId16"/>
    <p:sldId id="295" r:id="rId17"/>
    <p:sldId id="304" r:id="rId18"/>
    <p:sldId id="275" r:id="rId19"/>
    <p:sldId id="267" r:id="rId20"/>
    <p:sldId id="270" r:id="rId21"/>
    <p:sldId id="300" r:id="rId22"/>
    <p:sldId id="258" r:id="rId23"/>
    <p:sldId id="259" r:id="rId24"/>
    <p:sldId id="298" r:id="rId25"/>
    <p:sldId id="280" r:id="rId26"/>
    <p:sldId id="264" r:id="rId27"/>
    <p:sldId id="277" r:id="rId28"/>
    <p:sldId id="269" r:id="rId29"/>
    <p:sldId id="268" r:id="rId30"/>
    <p:sldId id="271" r:id="rId31"/>
    <p:sldId id="276" r:id="rId32"/>
    <p:sldId id="283" r:id="rId33"/>
    <p:sldId id="281" r:id="rId34"/>
    <p:sldId id="312" r:id="rId35"/>
    <p:sldId id="278" r:id="rId36"/>
    <p:sldId id="289" r:id="rId37"/>
    <p:sldId id="279" r:id="rId38"/>
    <p:sldId id="291" r:id="rId39"/>
    <p:sldId id="303" r:id="rId40"/>
    <p:sldId id="299" r:id="rId41"/>
    <p:sldId id="292" r:id="rId42"/>
    <p:sldId id="308" r:id="rId43"/>
    <p:sldId id="313" r:id="rId44"/>
    <p:sldId id="310" r:id="rId45"/>
    <p:sldId id="293" r:id="rId46"/>
    <p:sldId id="314" r:id="rId47"/>
    <p:sldId id="315" r:id="rId48"/>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qfTJv0Euo6u3tjG6QY6PLA" hashData="UrZbEOMFeNPxnKxLI4f0ZbDIWU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064A"/>
    <a:srgbClr val="4611DD"/>
    <a:srgbClr val="9966FF"/>
    <a:srgbClr val="6600FF"/>
    <a:srgbClr val="004620"/>
    <a:srgbClr val="FFCC66"/>
    <a:srgbClr val="6666FF"/>
    <a:srgbClr val="760076"/>
    <a:srgbClr val="990099"/>
    <a:srgbClr val="D438C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6745" autoAdjust="0"/>
    <p:restoredTop sz="94660"/>
  </p:normalViewPr>
  <p:slideViewPr>
    <p:cSldViewPr>
      <p:cViewPr>
        <p:scale>
          <a:sx n="400" d="100"/>
          <a:sy n="400" d="100"/>
        </p:scale>
        <p:origin x="5910" y="400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96D87A12-D8E7-4D3B-9260-2C4656BB7427}" type="datetimeFigureOut">
              <a:rPr lang="es-PE" smtClean="0"/>
              <a:pPr/>
              <a:t>5/12/2016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433F071-3701-4047-BDAE-9989BD90E7C0}"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6D87A12-D8E7-4D3B-9260-2C4656BB7427}" type="datetimeFigureOut">
              <a:rPr lang="es-PE" smtClean="0"/>
              <a:pPr/>
              <a:t>5/12/2016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433F071-3701-4047-BDAE-9989BD90E7C0}"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6D87A12-D8E7-4D3B-9260-2C4656BB7427}" type="datetimeFigureOut">
              <a:rPr lang="es-PE" smtClean="0"/>
              <a:pPr/>
              <a:t>5/12/2016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433F071-3701-4047-BDAE-9989BD90E7C0}"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96D87A12-D8E7-4D3B-9260-2C4656BB7427}" type="datetimeFigureOut">
              <a:rPr lang="es-PE" smtClean="0"/>
              <a:pPr/>
              <a:t>5/12/2016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433F071-3701-4047-BDAE-9989BD90E7C0}"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96D87A12-D8E7-4D3B-9260-2C4656BB7427}" type="datetimeFigureOut">
              <a:rPr lang="es-PE" smtClean="0"/>
              <a:pPr/>
              <a:t>5/12/2016</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3433F071-3701-4047-BDAE-9989BD90E7C0}"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96D87A12-D8E7-4D3B-9260-2C4656BB7427}" type="datetimeFigureOut">
              <a:rPr lang="es-PE" smtClean="0"/>
              <a:pPr/>
              <a:t>5/12/2016</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3433F071-3701-4047-BDAE-9989BD90E7C0}"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6D87A12-D8E7-4D3B-9260-2C4656BB7427}" type="datetimeFigureOut">
              <a:rPr lang="es-PE" smtClean="0"/>
              <a:pPr/>
              <a:t>5/12/2016</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3433F071-3701-4047-BDAE-9989BD90E7C0}"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6D87A12-D8E7-4D3B-9260-2C4656BB7427}" type="datetimeFigureOut">
              <a:rPr lang="es-PE" smtClean="0"/>
              <a:pPr/>
              <a:t>5/12/2016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433F071-3701-4047-BDAE-9989BD90E7C0}"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6D87A12-D8E7-4D3B-9260-2C4656BB7427}" type="datetimeFigureOut">
              <a:rPr lang="es-PE" smtClean="0"/>
              <a:pPr/>
              <a:t>5/12/2016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433F071-3701-4047-BDAE-9989BD90E7C0}"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6D87A12-D8E7-4D3B-9260-2C4656BB7427}" type="datetimeFigureOut">
              <a:rPr lang="es-PE" smtClean="0"/>
              <a:pPr/>
              <a:t>5/12/2016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433F071-3701-4047-BDAE-9989BD90E7C0}"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6D87A12-D8E7-4D3B-9260-2C4656BB7427}" type="datetimeFigureOut">
              <a:rPr lang="es-PE" smtClean="0"/>
              <a:pPr/>
              <a:t>5/12/2016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433F071-3701-4047-BDAE-9989BD90E7C0}"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6D87A12-D8E7-4D3B-9260-2C4656BB7427}" type="datetimeFigureOut">
              <a:rPr lang="es-PE" smtClean="0"/>
              <a:pPr/>
              <a:t>5/12/2016</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3433F071-3701-4047-BDAE-9989BD90E7C0}"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8" Type="http://schemas.openxmlformats.org/officeDocument/2006/relationships/hyperlink" Target="http://www.mispps.com/lugares-69/africa-(raquel)/" TargetMode="External"/><Relationship Id="rId13" Type="http://schemas.openxmlformats.org/officeDocument/2006/relationships/hyperlink" Target="http://www.mispps.com/historia-y-arte/fotos-en-alta-definicion-hd-(raquel)-25182/" TargetMode="External"/><Relationship Id="rId3" Type="http://schemas.openxmlformats.org/officeDocument/2006/relationships/audio" Target="../media/audio2.wav"/><Relationship Id="rId7" Type="http://schemas.openxmlformats.org/officeDocument/2006/relationships/hyperlink" Target="http://www.mispps.com/naturaleza-y-ciencias/animales-bellisimos-(raquel)/msg177084/" TargetMode="External"/><Relationship Id="rId12" Type="http://schemas.openxmlformats.org/officeDocument/2006/relationships/hyperlink" Target="http://www.mispps.com/naturaleza-y-ciencias/bellisima-flor-de-loto-(raquel)/" TargetMode="External"/><Relationship Id="rId2" Type="http://schemas.openxmlformats.org/officeDocument/2006/relationships/image" Target="../media/image53.png"/><Relationship Id="rId1" Type="http://schemas.openxmlformats.org/officeDocument/2006/relationships/slideLayout" Target="../slideLayouts/slideLayout7.xml"/><Relationship Id="rId6" Type="http://schemas.openxmlformats.org/officeDocument/2006/relationships/hyperlink" Target="http://www.mispps.com/naturaleza-y-ciencias/en-el-mar-la-vida-es-mas-sabr0sa-(raquel)/msg177199/" TargetMode="External"/><Relationship Id="rId11" Type="http://schemas.openxmlformats.org/officeDocument/2006/relationships/hyperlink" Target="http://www.mispps.com/historia-y-arte/delicado-arte-con-hojas-de-arbol-(raquel)/msg176703/" TargetMode="External"/><Relationship Id="rId5" Type="http://schemas.openxmlformats.org/officeDocument/2006/relationships/hyperlink" Target="http://www.mispps.com/naturaleza-y-ciencias/un-encuentro-con-el-paisaje-(raquel)/msg177201/" TargetMode="External"/><Relationship Id="rId10" Type="http://schemas.openxmlformats.org/officeDocument/2006/relationships/hyperlink" Target="http://www.mispps.com/reflexion-73/sonriele-a-la-vida-(raquel)/" TargetMode="External"/><Relationship Id="rId4" Type="http://schemas.openxmlformats.org/officeDocument/2006/relationships/hyperlink" Target="http://www.mispps.com/reflexion-73/te-deseo-tiempo-(raquel)/" TargetMode="External"/><Relationship Id="rId9" Type="http://schemas.openxmlformats.org/officeDocument/2006/relationships/hyperlink" Target="http://www.mispps.com/historia-y-arte/cinemagraph-2-fotos-que-vuelven-a-la-vida-(raquel)/" TargetMode="External"/><Relationship Id="rId14" Type="http://schemas.openxmlformats.org/officeDocument/2006/relationships/image" Target="../media/image54.gif"/></Relationships>
</file>

<file path=ppt/slides/_rels/slide46.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image" Target="../media/image60.png"/><Relationship Id="rId18" Type="http://schemas.openxmlformats.org/officeDocument/2006/relationships/image" Target="../media/image63.png"/><Relationship Id="rId3" Type="http://schemas.openxmlformats.org/officeDocument/2006/relationships/audio" Target="../media/audio3.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6.png"/><Relationship Id="rId11" Type="http://schemas.openxmlformats.org/officeDocument/2006/relationships/image" Target="../media/image59.png"/><Relationship Id="rId5" Type="http://schemas.openxmlformats.org/officeDocument/2006/relationships/hyperlink" Target="http://www.mispps.com/" TargetMode="External"/><Relationship Id="rId15" Type="http://schemas.openxmlformats.org/officeDocument/2006/relationships/image" Target="../media/image61.png"/><Relationship Id="rId10" Type="http://schemas.openxmlformats.org/officeDocument/2006/relationships/hyperlink" Target="https://www.facebook.com/mispps" TargetMode="External"/><Relationship Id="rId4" Type="http://schemas.openxmlformats.org/officeDocument/2006/relationships/image" Target="../media/image55.png"/><Relationship Id="rId9" Type="http://schemas.openxmlformats.org/officeDocument/2006/relationships/image" Target="../media/image5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00"/>
            </a:gs>
            <a:gs pos="39999">
              <a:srgbClr val="0A128C"/>
            </a:gs>
            <a:gs pos="70000">
              <a:srgbClr val="181CC7"/>
            </a:gs>
            <a:gs pos="88000">
              <a:srgbClr val="7005D4"/>
            </a:gs>
            <a:gs pos="100000">
              <a:srgbClr val="8C3D91"/>
            </a:gs>
          </a:gsLst>
          <a:lin ang="5400000" scaled="1"/>
          <a:tileRect/>
        </a:gradFill>
        <a:effectLst/>
      </p:bgPr>
    </p:bg>
    <p:spTree>
      <p:nvGrpSpPr>
        <p:cNvPr id="1" name=""/>
        <p:cNvGrpSpPr/>
        <p:nvPr/>
      </p:nvGrpSpPr>
      <p:grpSpPr>
        <a:xfrm>
          <a:off x="0" y="0"/>
          <a:ext cx="0" cy="0"/>
          <a:chOff x="0" y="0"/>
          <a:chExt cx="0" cy="0"/>
        </a:xfrm>
      </p:grpSpPr>
      <p:pic>
        <p:nvPicPr>
          <p:cNvPr id="2" name="1 Imagen" descr="1(38).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5" name="4 Rectángulo"/>
          <p:cNvSpPr/>
          <p:nvPr/>
        </p:nvSpPr>
        <p:spPr>
          <a:xfrm>
            <a:off x="0" y="0"/>
            <a:ext cx="4572000" cy="2571750"/>
          </a:xfrm>
          <a:prstGeom prst="rect">
            <a:avLst/>
          </a:prstGeom>
          <a:gradFill flip="none" rotWithShape="1">
            <a:gsLst>
              <a:gs pos="25000">
                <a:srgbClr val="5400D0">
                  <a:alpha val="50000"/>
                </a:srgbClr>
              </a:gs>
              <a:gs pos="50000">
                <a:srgbClr val="D5D5FF">
                  <a:shade val="67500"/>
                  <a:satMod val="115000"/>
                </a:srgbClr>
              </a:gs>
              <a:gs pos="100000">
                <a:srgbClr val="D5D5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2571750"/>
            <a:ext cx="4572000" cy="2571750"/>
          </a:xfrm>
          <a:prstGeom prst="rect">
            <a:avLst/>
          </a:prstGeom>
          <a:gradFill flip="none" rotWithShape="1">
            <a:gsLst>
              <a:gs pos="25000">
                <a:srgbClr val="5400D0">
                  <a:alpha val="50000"/>
                </a:srgbClr>
              </a:gs>
              <a:gs pos="50000">
                <a:srgbClr val="D5D5FF">
                  <a:shade val="67500"/>
                  <a:satMod val="115000"/>
                </a:srgbClr>
              </a:gs>
              <a:gs pos="100000">
                <a:srgbClr val="D5D5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2571750"/>
            <a:ext cx="4572000" cy="2571750"/>
          </a:xfrm>
          <a:prstGeom prst="rect">
            <a:avLst/>
          </a:prstGeom>
          <a:gradFill flip="none" rotWithShape="1">
            <a:gsLst>
              <a:gs pos="25000">
                <a:srgbClr val="5400D0">
                  <a:alpha val="50000"/>
                </a:srgbClr>
              </a:gs>
              <a:gs pos="50000">
                <a:srgbClr val="D5D5FF">
                  <a:shade val="67500"/>
                  <a:satMod val="115000"/>
                </a:srgbClr>
              </a:gs>
              <a:gs pos="100000">
                <a:srgbClr val="D5D5FF">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4572000" y="0"/>
            <a:ext cx="4572000" cy="2571750"/>
          </a:xfrm>
          <a:prstGeom prst="rect">
            <a:avLst/>
          </a:prstGeom>
          <a:gradFill flip="none" rotWithShape="1">
            <a:gsLst>
              <a:gs pos="25000">
                <a:srgbClr val="5400D0">
                  <a:alpha val="50000"/>
                </a:srgbClr>
              </a:gs>
              <a:gs pos="50000">
                <a:srgbClr val="D5D5FF">
                  <a:shade val="67500"/>
                  <a:satMod val="115000"/>
                </a:srgbClr>
              </a:gs>
              <a:gs pos="100000">
                <a:srgbClr val="D5D5FF">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I40.png"/>
          <p:cNvPicPr>
            <a:picLocks noChangeAspect="1"/>
          </p:cNvPicPr>
          <p:nvPr/>
        </p:nvPicPr>
        <p:blipFill>
          <a:blip r:embed="rId4">
            <a:lum contrast="20000"/>
          </a:blip>
          <a:stretch>
            <a:fillRect/>
          </a:stretch>
        </p:blipFill>
        <p:spPr>
          <a:xfrm>
            <a:off x="6429388" y="500048"/>
            <a:ext cx="285752" cy="714382"/>
          </a:xfrm>
          <a:prstGeom prst="rect">
            <a:avLst/>
          </a:prstGeom>
        </p:spPr>
      </p:pic>
      <p:pic>
        <p:nvPicPr>
          <p:cNvPr id="10" name="9 Imagen" descr="R40.png"/>
          <p:cNvPicPr>
            <a:picLocks noChangeAspect="1"/>
          </p:cNvPicPr>
          <p:nvPr/>
        </p:nvPicPr>
        <p:blipFill>
          <a:blip r:embed="rId5">
            <a:lum contrast="20000"/>
          </a:blip>
          <a:stretch>
            <a:fillRect/>
          </a:stretch>
        </p:blipFill>
        <p:spPr>
          <a:xfrm>
            <a:off x="6786578" y="571486"/>
            <a:ext cx="514351" cy="642942"/>
          </a:xfrm>
          <a:prstGeom prst="rect">
            <a:avLst/>
          </a:prstGeom>
        </p:spPr>
      </p:pic>
      <p:pic>
        <p:nvPicPr>
          <p:cNvPr id="11" name="10 Imagen" descr="I40.png"/>
          <p:cNvPicPr>
            <a:picLocks noChangeAspect="1"/>
          </p:cNvPicPr>
          <p:nvPr/>
        </p:nvPicPr>
        <p:blipFill>
          <a:blip r:embed="rId4">
            <a:lum contrast="20000"/>
          </a:blip>
          <a:stretch>
            <a:fillRect/>
          </a:stretch>
        </p:blipFill>
        <p:spPr>
          <a:xfrm>
            <a:off x="7358082" y="500048"/>
            <a:ext cx="285752" cy="714382"/>
          </a:xfrm>
          <a:prstGeom prst="rect">
            <a:avLst/>
          </a:prstGeom>
        </p:spPr>
      </p:pic>
      <p:pic>
        <p:nvPicPr>
          <p:cNvPr id="12" name="11 Imagen" descr="S40.png"/>
          <p:cNvPicPr>
            <a:picLocks noChangeAspect="1"/>
          </p:cNvPicPr>
          <p:nvPr/>
        </p:nvPicPr>
        <p:blipFill>
          <a:blip r:embed="rId6">
            <a:lum contrast="20000"/>
          </a:blip>
          <a:stretch>
            <a:fillRect/>
          </a:stretch>
        </p:blipFill>
        <p:spPr>
          <a:xfrm>
            <a:off x="7786710" y="571486"/>
            <a:ext cx="405052" cy="642942"/>
          </a:xfrm>
          <a:prstGeom prst="rect">
            <a:avLst/>
          </a:prstGeom>
        </p:spPr>
      </p:pic>
      <p:pic>
        <p:nvPicPr>
          <p:cNvPr id="13" name="12 Imagen" descr="O40.png"/>
          <p:cNvPicPr>
            <a:picLocks noChangeAspect="1"/>
          </p:cNvPicPr>
          <p:nvPr/>
        </p:nvPicPr>
        <p:blipFill>
          <a:blip r:embed="rId7">
            <a:lum contrast="20000"/>
          </a:blip>
          <a:stretch>
            <a:fillRect/>
          </a:stretch>
        </p:blipFill>
        <p:spPr>
          <a:xfrm>
            <a:off x="7072330" y="1357304"/>
            <a:ext cx="559360" cy="642942"/>
          </a:xfrm>
          <a:prstGeom prst="rect">
            <a:avLst/>
          </a:prstGeom>
        </p:spPr>
      </p:pic>
      <p:pic>
        <p:nvPicPr>
          <p:cNvPr id="14" name="13 Imagen" descr="L40.png"/>
          <p:cNvPicPr>
            <a:picLocks noChangeAspect="1"/>
          </p:cNvPicPr>
          <p:nvPr/>
        </p:nvPicPr>
        <p:blipFill>
          <a:blip r:embed="rId8">
            <a:lum contrast="20000"/>
          </a:blip>
          <a:stretch>
            <a:fillRect/>
          </a:stretch>
        </p:blipFill>
        <p:spPr>
          <a:xfrm>
            <a:off x="6143636" y="2285998"/>
            <a:ext cx="578648" cy="642942"/>
          </a:xfrm>
          <a:prstGeom prst="rect">
            <a:avLst/>
          </a:prstGeom>
        </p:spPr>
      </p:pic>
      <p:pic>
        <p:nvPicPr>
          <p:cNvPr id="15" name="14 Imagen" descr="I40.png"/>
          <p:cNvPicPr>
            <a:picLocks noChangeAspect="1"/>
          </p:cNvPicPr>
          <p:nvPr/>
        </p:nvPicPr>
        <p:blipFill>
          <a:blip r:embed="rId4">
            <a:lum contrast="20000"/>
          </a:blip>
          <a:stretch>
            <a:fillRect/>
          </a:stretch>
        </p:blipFill>
        <p:spPr>
          <a:xfrm>
            <a:off x="6786578" y="2214560"/>
            <a:ext cx="285752" cy="714382"/>
          </a:xfrm>
          <a:prstGeom prst="rect">
            <a:avLst/>
          </a:prstGeom>
        </p:spPr>
      </p:pic>
      <p:pic>
        <p:nvPicPr>
          <p:cNvPr id="16" name="15 Imagen" descr="R40.png"/>
          <p:cNvPicPr>
            <a:picLocks noChangeAspect="1"/>
          </p:cNvPicPr>
          <p:nvPr/>
        </p:nvPicPr>
        <p:blipFill>
          <a:blip r:embed="rId5">
            <a:lum contrast="20000"/>
          </a:blip>
          <a:stretch>
            <a:fillRect/>
          </a:stretch>
        </p:blipFill>
        <p:spPr>
          <a:xfrm>
            <a:off x="7143768" y="2285998"/>
            <a:ext cx="514351" cy="642942"/>
          </a:xfrm>
          <a:prstGeom prst="rect">
            <a:avLst/>
          </a:prstGeom>
        </p:spPr>
      </p:pic>
      <p:pic>
        <p:nvPicPr>
          <p:cNvPr id="17" name="16 Imagen" descr="I40.png"/>
          <p:cNvPicPr>
            <a:picLocks noChangeAspect="1"/>
          </p:cNvPicPr>
          <p:nvPr/>
        </p:nvPicPr>
        <p:blipFill>
          <a:blip r:embed="rId4">
            <a:lum contrast="20000"/>
          </a:blip>
          <a:stretch>
            <a:fillRect/>
          </a:stretch>
        </p:blipFill>
        <p:spPr>
          <a:xfrm>
            <a:off x="7715272" y="2214560"/>
            <a:ext cx="285752" cy="714382"/>
          </a:xfrm>
          <a:prstGeom prst="rect">
            <a:avLst/>
          </a:prstGeom>
        </p:spPr>
      </p:pic>
      <p:pic>
        <p:nvPicPr>
          <p:cNvPr id="18" name="17 Imagen" descr="O40.png"/>
          <p:cNvPicPr>
            <a:picLocks noChangeAspect="1"/>
          </p:cNvPicPr>
          <p:nvPr/>
        </p:nvPicPr>
        <p:blipFill>
          <a:blip r:embed="rId7">
            <a:lum contrast="20000"/>
          </a:blip>
          <a:stretch>
            <a:fillRect/>
          </a:stretch>
        </p:blipFill>
        <p:spPr>
          <a:xfrm>
            <a:off x="8001024" y="2285998"/>
            <a:ext cx="559360" cy="642942"/>
          </a:xfrm>
          <a:prstGeom prst="rect">
            <a:avLst/>
          </a:prstGeom>
        </p:spPr>
      </p:pic>
      <p:pic>
        <p:nvPicPr>
          <p:cNvPr id="19" name="18 Imagen" descr="B40.png"/>
          <p:cNvPicPr>
            <a:picLocks noChangeAspect="1"/>
          </p:cNvPicPr>
          <p:nvPr/>
        </p:nvPicPr>
        <p:blipFill>
          <a:blip r:embed="rId9">
            <a:lum contrast="20000"/>
          </a:blip>
          <a:stretch>
            <a:fillRect/>
          </a:stretch>
        </p:blipFill>
        <p:spPr>
          <a:xfrm>
            <a:off x="6000760" y="3286130"/>
            <a:ext cx="491494" cy="571504"/>
          </a:xfrm>
          <a:prstGeom prst="rect">
            <a:avLst/>
          </a:prstGeom>
        </p:spPr>
      </p:pic>
      <p:pic>
        <p:nvPicPr>
          <p:cNvPr id="20" name="19 Imagen" descr="E40.png"/>
          <p:cNvPicPr>
            <a:picLocks noChangeAspect="1"/>
          </p:cNvPicPr>
          <p:nvPr/>
        </p:nvPicPr>
        <p:blipFill>
          <a:blip r:embed="rId10">
            <a:lum contrast="20000"/>
          </a:blip>
          <a:stretch>
            <a:fillRect/>
          </a:stretch>
        </p:blipFill>
        <p:spPr>
          <a:xfrm>
            <a:off x="6500826" y="3286131"/>
            <a:ext cx="500066" cy="571504"/>
          </a:xfrm>
          <a:prstGeom prst="rect">
            <a:avLst/>
          </a:prstGeom>
        </p:spPr>
      </p:pic>
      <p:pic>
        <p:nvPicPr>
          <p:cNvPr id="21" name="20 Imagen" descr="L40.png"/>
          <p:cNvPicPr>
            <a:picLocks noChangeAspect="1"/>
          </p:cNvPicPr>
          <p:nvPr/>
        </p:nvPicPr>
        <p:blipFill>
          <a:blip r:embed="rId8">
            <a:lum contrast="20000"/>
          </a:blip>
          <a:stretch>
            <a:fillRect/>
          </a:stretch>
        </p:blipFill>
        <p:spPr>
          <a:xfrm>
            <a:off x="7000892" y="3286130"/>
            <a:ext cx="578648" cy="571504"/>
          </a:xfrm>
          <a:prstGeom prst="rect">
            <a:avLst/>
          </a:prstGeom>
        </p:spPr>
      </p:pic>
      <p:pic>
        <p:nvPicPr>
          <p:cNvPr id="22" name="21 Imagen" descr="L40.png"/>
          <p:cNvPicPr>
            <a:picLocks noChangeAspect="1"/>
          </p:cNvPicPr>
          <p:nvPr/>
        </p:nvPicPr>
        <p:blipFill>
          <a:blip r:embed="rId8">
            <a:lum contrast="20000"/>
          </a:blip>
          <a:stretch>
            <a:fillRect/>
          </a:stretch>
        </p:blipFill>
        <p:spPr>
          <a:xfrm>
            <a:off x="7500958" y="3286130"/>
            <a:ext cx="578648" cy="571504"/>
          </a:xfrm>
          <a:prstGeom prst="rect">
            <a:avLst/>
          </a:prstGeom>
        </p:spPr>
      </p:pic>
      <p:pic>
        <p:nvPicPr>
          <p:cNvPr id="23" name="22 Imagen" descr="A40.png"/>
          <p:cNvPicPr>
            <a:picLocks noChangeAspect="1"/>
          </p:cNvPicPr>
          <p:nvPr/>
        </p:nvPicPr>
        <p:blipFill>
          <a:blip r:embed="rId11">
            <a:lum contrast="20000"/>
          </a:blip>
          <a:stretch>
            <a:fillRect/>
          </a:stretch>
        </p:blipFill>
        <p:spPr>
          <a:xfrm>
            <a:off x="8143899" y="3242146"/>
            <a:ext cx="523165" cy="615488"/>
          </a:xfrm>
          <a:prstGeom prst="rect">
            <a:avLst/>
          </a:prstGeom>
        </p:spPr>
      </p:pic>
      <p:pic>
        <p:nvPicPr>
          <p:cNvPr id="24" name="23 Imagen" descr="F40.png"/>
          <p:cNvPicPr>
            <a:picLocks noChangeAspect="1"/>
          </p:cNvPicPr>
          <p:nvPr/>
        </p:nvPicPr>
        <p:blipFill>
          <a:blip r:embed="rId12">
            <a:lum contrast="20000"/>
          </a:blip>
          <a:stretch>
            <a:fillRect/>
          </a:stretch>
        </p:blipFill>
        <p:spPr>
          <a:xfrm>
            <a:off x="6384192" y="4000510"/>
            <a:ext cx="469346" cy="642942"/>
          </a:xfrm>
          <a:prstGeom prst="rect">
            <a:avLst/>
          </a:prstGeom>
        </p:spPr>
      </p:pic>
      <p:pic>
        <p:nvPicPr>
          <p:cNvPr id="25" name="24 Imagen" descr="L40.png"/>
          <p:cNvPicPr>
            <a:picLocks noChangeAspect="1"/>
          </p:cNvPicPr>
          <p:nvPr/>
        </p:nvPicPr>
        <p:blipFill>
          <a:blip r:embed="rId8">
            <a:lum contrast="20000"/>
          </a:blip>
          <a:stretch>
            <a:fillRect/>
          </a:stretch>
        </p:blipFill>
        <p:spPr>
          <a:xfrm>
            <a:off x="6786578" y="4071948"/>
            <a:ext cx="578648" cy="571504"/>
          </a:xfrm>
          <a:prstGeom prst="rect">
            <a:avLst/>
          </a:prstGeom>
        </p:spPr>
      </p:pic>
      <p:pic>
        <p:nvPicPr>
          <p:cNvPr id="26" name="25 Imagen" descr="O40.png"/>
          <p:cNvPicPr>
            <a:picLocks noChangeAspect="1"/>
          </p:cNvPicPr>
          <p:nvPr/>
        </p:nvPicPr>
        <p:blipFill>
          <a:blip r:embed="rId7">
            <a:lum contrast="20000"/>
          </a:blip>
          <a:stretch>
            <a:fillRect/>
          </a:stretch>
        </p:blipFill>
        <p:spPr>
          <a:xfrm>
            <a:off x="7358082" y="4071948"/>
            <a:ext cx="559360" cy="571504"/>
          </a:xfrm>
          <a:prstGeom prst="rect">
            <a:avLst/>
          </a:prstGeom>
        </p:spPr>
      </p:pic>
      <p:pic>
        <p:nvPicPr>
          <p:cNvPr id="27" name="26 Imagen" descr="R40.png"/>
          <p:cNvPicPr>
            <a:picLocks noChangeAspect="1"/>
          </p:cNvPicPr>
          <p:nvPr/>
        </p:nvPicPr>
        <p:blipFill>
          <a:blip r:embed="rId5">
            <a:lum contrast="20000"/>
          </a:blip>
          <a:stretch>
            <a:fillRect/>
          </a:stretch>
        </p:blipFill>
        <p:spPr>
          <a:xfrm>
            <a:off x="7929586" y="4000510"/>
            <a:ext cx="514351" cy="642942"/>
          </a:xfrm>
          <a:prstGeom prst="rect">
            <a:avLst/>
          </a:prstGeom>
        </p:spPr>
      </p:pic>
      <p:sp>
        <p:nvSpPr>
          <p:cNvPr id="28" name="27 CuadroTexto"/>
          <p:cNvSpPr txBox="1"/>
          <p:nvPr/>
        </p:nvSpPr>
        <p:spPr>
          <a:xfrm>
            <a:off x="4500562" y="4500576"/>
            <a:ext cx="1563248" cy="261610"/>
          </a:xfrm>
          <a:prstGeom prst="rect">
            <a:avLst/>
          </a:prstGeom>
          <a:noFill/>
        </p:spPr>
        <p:txBody>
          <a:bodyPr wrap="none" rtlCol="0">
            <a:spAutoFit/>
          </a:bodyPr>
          <a:lstStyle/>
          <a:p>
            <a:r>
              <a:rPr lang="es-PE" sz="1100" dirty="0" smtClean="0">
                <a:gradFill flip="none" rotWithShape="1">
                  <a:gsLst>
                    <a:gs pos="0">
                      <a:srgbClr val="6600FF"/>
                    </a:gs>
                    <a:gs pos="53000">
                      <a:srgbClr val="D4DEFF"/>
                    </a:gs>
                    <a:gs pos="83000">
                      <a:srgbClr val="D4DEFF"/>
                    </a:gs>
                    <a:gs pos="100000">
                      <a:srgbClr val="96AB94"/>
                    </a:gs>
                  </a:gsLst>
                  <a:lin ang="16200000" scaled="1"/>
                  <a:tileRect/>
                </a:gradFill>
                <a:latin typeface="Agency FB" pitchFamily="34" charset="0"/>
              </a:rPr>
              <a:t>Esta es una creación de Raquel</a:t>
            </a:r>
            <a:endParaRPr lang="es-PE" sz="1100" dirty="0">
              <a:gradFill flip="none" rotWithShape="1">
                <a:gsLst>
                  <a:gs pos="0">
                    <a:srgbClr val="6600FF"/>
                  </a:gs>
                  <a:gs pos="53000">
                    <a:srgbClr val="D4DEFF"/>
                  </a:gs>
                  <a:gs pos="83000">
                    <a:srgbClr val="D4DEFF"/>
                  </a:gs>
                  <a:gs pos="100000">
                    <a:srgbClr val="96AB94"/>
                  </a:gs>
                </a:gsLst>
                <a:lin ang="16200000" scaled="1"/>
                <a:tileRect/>
              </a:gradFill>
              <a:latin typeface="Agency FB" pitchFamily="34" charset="0"/>
            </a:endParaRPr>
          </a:p>
        </p:txBody>
      </p:sp>
      <p:pic>
        <p:nvPicPr>
          <p:cNvPr id="29" name="28 Imagen" descr="1(38).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25000">
    <p:sndAc>
      <p:stSnd loop="1">
        <p:snd r:embed="rId2" name="Unas_Notas_Para_Ana-de_angeli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18" presetClass="entr" presetSubtype="9"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strips(upLeft)">
                                      <p:cBhvr>
                                        <p:cTn id="9" dur="2000"/>
                                        <p:tgtEl>
                                          <p:spTgt spid="5"/>
                                        </p:tgtEl>
                                      </p:cBhvr>
                                    </p:animEffect>
                                  </p:childTnLst>
                                </p:cTn>
                              </p:par>
                              <p:par>
                                <p:cTn id="10" presetID="18" presetClass="entr" presetSubtype="12"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strips(downLeft)">
                                      <p:cBhvr>
                                        <p:cTn id="12" dur="2000"/>
                                        <p:tgtEl>
                                          <p:spTgt spid="7"/>
                                        </p:tgtEl>
                                      </p:cBhvr>
                                    </p:animEffect>
                                  </p:childTnLst>
                                </p:cTn>
                              </p:par>
                              <p:par>
                                <p:cTn id="13" presetID="18" presetClass="entr" presetSubtype="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strips(downRight)">
                                      <p:cBhvr>
                                        <p:cTn id="15" dur="2000"/>
                                        <p:tgtEl>
                                          <p:spTgt spid="6"/>
                                        </p:tgtEl>
                                      </p:cBhvr>
                                    </p:animEffect>
                                  </p:childTnLst>
                                </p:cTn>
                              </p:par>
                              <p:par>
                                <p:cTn id="16" presetID="18"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strips(upRight)">
                                      <p:cBhvr>
                                        <p:cTn id="18" dur="2000"/>
                                        <p:tgtEl>
                                          <p:spTgt spid="8"/>
                                        </p:tgtEl>
                                      </p:cBhvr>
                                    </p:animEffect>
                                  </p:childTnLst>
                                </p:cTn>
                              </p:par>
                              <p:par>
                                <p:cTn id="19" presetID="23" presetClass="entr" presetSubtype="272" fill="hold" grpId="1"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strVal val="2/3*#ppt_w"/>
                                          </p:val>
                                        </p:tav>
                                        <p:tav tm="100000">
                                          <p:val>
                                            <p:strVal val="#ppt_w"/>
                                          </p:val>
                                        </p:tav>
                                      </p:tavLst>
                                    </p:anim>
                                    <p:anim calcmode="lin" valueType="num">
                                      <p:cBhvr>
                                        <p:cTn id="22" dur="2000" fill="hold"/>
                                        <p:tgtEl>
                                          <p:spTgt spid="5"/>
                                        </p:tgtEl>
                                        <p:attrNameLst>
                                          <p:attrName>ppt_h</p:attrName>
                                        </p:attrNameLst>
                                      </p:cBhvr>
                                      <p:tavLst>
                                        <p:tav tm="0">
                                          <p:val>
                                            <p:strVal val="2/3*#ppt_h"/>
                                          </p:val>
                                        </p:tav>
                                        <p:tav tm="100000">
                                          <p:val>
                                            <p:strVal val="#ppt_h"/>
                                          </p:val>
                                        </p:tav>
                                      </p:tavLst>
                                    </p:anim>
                                  </p:childTnLst>
                                </p:cTn>
                              </p:par>
                              <p:par>
                                <p:cTn id="23" presetID="23" presetClass="entr" presetSubtype="272" fill="hold" grpId="1"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strVal val="2/3*#ppt_w"/>
                                          </p:val>
                                        </p:tav>
                                        <p:tav tm="100000">
                                          <p:val>
                                            <p:strVal val="#ppt_w"/>
                                          </p:val>
                                        </p:tav>
                                      </p:tavLst>
                                    </p:anim>
                                    <p:anim calcmode="lin" valueType="num">
                                      <p:cBhvr>
                                        <p:cTn id="26" dur="2000" fill="hold"/>
                                        <p:tgtEl>
                                          <p:spTgt spid="7"/>
                                        </p:tgtEl>
                                        <p:attrNameLst>
                                          <p:attrName>ppt_h</p:attrName>
                                        </p:attrNameLst>
                                      </p:cBhvr>
                                      <p:tavLst>
                                        <p:tav tm="0">
                                          <p:val>
                                            <p:strVal val="2/3*#ppt_h"/>
                                          </p:val>
                                        </p:tav>
                                        <p:tav tm="100000">
                                          <p:val>
                                            <p:strVal val="#ppt_h"/>
                                          </p:val>
                                        </p:tav>
                                      </p:tavLst>
                                    </p:anim>
                                  </p:childTnLst>
                                </p:cTn>
                              </p:par>
                              <p:par>
                                <p:cTn id="27" presetID="23" presetClass="entr" presetSubtype="272" fill="hold" grpId="1"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2000" fill="hold"/>
                                        <p:tgtEl>
                                          <p:spTgt spid="6"/>
                                        </p:tgtEl>
                                        <p:attrNameLst>
                                          <p:attrName>ppt_w</p:attrName>
                                        </p:attrNameLst>
                                      </p:cBhvr>
                                      <p:tavLst>
                                        <p:tav tm="0">
                                          <p:val>
                                            <p:strVal val="2/3*#ppt_w"/>
                                          </p:val>
                                        </p:tav>
                                        <p:tav tm="100000">
                                          <p:val>
                                            <p:strVal val="#ppt_w"/>
                                          </p:val>
                                        </p:tav>
                                      </p:tavLst>
                                    </p:anim>
                                    <p:anim calcmode="lin" valueType="num">
                                      <p:cBhvr>
                                        <p:cTn id="30" dur="2000" fill="hold"/>
                                        <p:tgtEl>
                                          <p:spTgt spid="6"/>
                                        </p:tgtEl>
                                        <p:attrNameLst>
                                          <p:attrName>ppt_h</p:attrName>
                                        </p:attrNameLst>
                                      </p:cBhvr>
                                      <p:tavLst>
                                        <p:tav tm="0">
                                          <p:val>
                                            <p:strVal val="2/3*#ppt_h"/>
                                          </p:val>
                                        </p:tav>
                                        <p:tav tm="100000">
                                          <p:val>
                                            <p:strVal val="#ppt_h"/>
                                          </p:val>
                                        </p:tav>
                                      </p:tavLst>
                                    </p:anim>
                                  </p:childTnLst>
                                </p:cTn>
                              </p:par>
                              <p:par>
                                <p:cTn id="31" presetID="23" presetClass="entr" presetSubtype="272" fill="hold" grpId="1"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strVal val="2/3*#ppt_w"/>
                                          </p:val>
                                        </p:tav>
                                        <p:tav tm="100000">
                                          <p:val>
                                            <p:strVal val="#ppt_w"/>
                                          </p:val>
                                        </p:tav>
                                      </p:tavLst>
                                    </p:anim>
                                    <p:anim calcmode="lin" valueType="num">
                                      <p:cBhvr>
                                        <p:cTn id="34" dur="2000" fill="hold"/>
                                        <p:tgtEl>
                                          <p:spTgt spid="8"/>
                                        </p:tgtEl>
                                        <p:attrNameLst>
                                          <p:attrName>ppt_h</p:attrName>
                                        </p:attrNameLst>
                                      </p:cBhvr>
                                      <p:tavLst>
                                        <p:tav tm="0">
                                          <p:val>
                                            <p:strVal val="2/3*#ppt_h"/>
                                          </p:val>
                                        </p:tav>
                                        <p:tav tm="100000">
                                          <p:val>
                                            <p:strVal val="#ppt_h"/>
                                          </p:val>
                                        </p:tav>
                                      </p:tavLst>
                                    </p:anim>
                                  </p:childTnLst>
                                </p:cTn>
                              </p:par>
                            </p:childTnLst>
                          </p:cTn>
                        </p:par>
                        <p:par>
                          <p:cTn id="35" fill="hold">
                            <p:stCondLst>
                              <p:cond delay="2000"/>
                            </p:stCondLst>
                            <p:childTnLst>
                              <p:par>
                                <p:cTn id="36" presetID="18" presetClass="exit" presetSubtype="6" fill="hold" grpId="2" nodeType="afterEffect">
                                  <p:stCondLst>
                                    <p:cond delay="0"/>
                                  </p:stCondLst>
                                  <p:childTnLst>
                                    <p:animEffect transition="out" filter="strips(downRight)">
                                      <p:cBhvr>
                                        <p:cTn id="37" dur="2000"/>
                                        <p:tgtEl>
                                          <p:spTgt spid="5"/>
                                        </p:tgtEl>
                                      </p:cBhvr>
                                    </p:animEffect>
                                    <p:set>
                                      <p:cBhvr>
                                        <p:cTn id="38" dur="1" fill="hold">
                                          <p:stCondLst>
                                            <p:cond delay="1999"/>
                                          </p:stCondLst>
                                        </p:cTn>
                                        <p:tgtEl>
                                          <p:spTgt spid="5"/>
                                        </p:tgtEl>
                                        <p:attrNameLst>
                                          <p:attrName>style.visibility</p:attrName>
                                        </p:attrNameLst>
                                      </p:cBhvr>
                                      <p:to>
                                        <p:strVal val="hidden"/>
                                      </p:to>
                                    </p:set>
                                  </p:childTnLst>
                                </p:cTn>
                              </p:par>
                              <p:par>
                                <p:cTn id="39" presetID="18" presetClass="exit" presetSubtype="3" fill="hold" grpId="2" nodeType="withEffect">
                                  <p:stCondLst>
                                    <p:cond delay="0"/>
                                  </p:stCondLst>
                                  <p:childTnLst>
                                    <p:animEffect transition="out" filter="strips(upRight)">
                                      <p:cBhvr>
                                        <p:cTn id="40" dur="2000"/>
                                        <p:tgtEl>
                                          <p:spTgt spid="7"/>
                                        </p:tgtEl>
                                      </p:cBhvr>
                                    </p:animEffect>
                                    <p:set>
                                      <p:cBhvr>
                                        <p:cTn id="41" dur="1" fill="hold">
                                          <p:stCondLst>
                                            <p:cond delay="1999"/>
                                          </p:stCondLst>
                                        </p:cTn>
                                        <p:tgtEl>
                                          <p:spTgt spid="7"/>
                                        </p:tgtEl>
                                        <p:attrNameLst>
                                          <p:attrName>style.visibility</p:attrName>
                                        </p:attrNameLst>
                                      </p:cBhvr>
                                      <p:to>
                                        <p:strVal val="hidden"/>
                                      </p:to>
                                    </p:set>
                                  </p:childTnLst>
                                </p:cTn>
                              </p:par>
                              <p:par>
                                <p:cTn id="42" presetID="18" presetClass="exit" presetSubtype="9" fill="hold" grpId="2" nodeType="withEffect">
                                  <p:stCondLst>
                                    <p:cond delay="0"/>
                                  </p:stCondLst>
                                  <p:childTnLst>
                                    <p:animEffect transition="out" filter="strips(upLeft)">
                                      <p:cBhvr>
                                        <p:cTn id="43" dur="2000"/>
                                        <p:tgtEl>
                                          <p:spTgt spid="6"/>
                                        </p:tgtEl>
                                      </p:cBhvr>
                                    </p:animEffect>
                                    <p:set>
                                      <p:cBhvr>
                                        <p:cTn id="44" dur="1" fill="hold">
                                          <p:stCondLst>
                                            <p:cond delay="1999"/>
                                          </p:stCondLst>
                                        </p:cTn>
                                        <p:tgtEl>
                                          <p:spTgt spid="6"/>
                                        </p:tgtEl>
                                        <p:attrNameLst>
                                          <p:attrName>style.visibility</p:attrName>
                                        </p:attrNameLst>
                                      </p:cBhvr>
                                      <p:to>
                                        <p:strVal val="hidden"/>
                                      </p:to>
                                    </p:set>
                                  </p:childTnLst>
                                </p:cTn>
                              </p:par>
                              <p:par>
                                <p:cTn id="45" presetID="18" presetClass="exit" presetSubtype="12" fill="hold" grpId="2" nodeType="withEffect">
                                  <p:stCondLst>
                                    <p:cond delay="0"/>
                                  </p:stCondLst>
                                  <p:childTnLst>
                                    <p:animEffect transition="out" filter="strips(downLeft)">
                                      <p:cBhvr>
                                        <p:cTn id="46" dur="2000"/>
                                        <p:tgtEl>
                                          <p:spTgt spid="8"/>
                                        </p:tgtEl>
                                      </p:cBhvr>
                                    </p:animEffect>
                                    <p:set>
                                      <p:cBhvr>
                                        <p:cTn id="47" dur="1" fill="hold">
                                          <p:stCondLst>
                                            <p:cond delay="1999"/>
                                          </p:stCondLst>
                                        </p:cTn>
                                        <p:tgtEl>
                                          <p:spTgt spid="8"/>
                                        </p:tgtEl>
                                        <p:attrNameLst>
                                          <p:attrName>style.visibility</p:attrName>
                                        </p:attrNameLst>
                                      </p:cBhvr>
                                      <p:to>
                                        <p:strVal val="hidden"/>
                                      </p:to>
                                    </p:set>
                                  </p:childTnLst>
                                </p:cTn>
                              </p:par>
                              <p:par>
                                <p:cTn id="48" presetID="23" presetClass="entr" presetSubtype="272"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strVal val="2/3*#ppt_w"/>
                                          </p:val>
                                        </p:tav>
                                        <p:tav tm="100000">
                                          <p:val>
                                            <p:strVal val="#ppt_w"/>
                                          </p:val>
                                        </p:tav>
                                      </p:tavLst>
                                    </p:anim>
                                    <p:anim calcmode="lin" valueType="num">
                                      <p:cBhvr>
                                        <p:cTn id="51" dur="2000" fill="hold"/>
                                        <p:tgtEl>
                                          <p:spTgt spid="2"/>
                                        </p:tgtEl>
                                        <p:attrNameLst>
                                          <p:attrName>ppt_h</p:attrName>
                                        </p:attrNameLst>
                                      </p:cBhvr>
                                      <p:tavLst>
                                        <p:tav tm="0">
                                          <p:val>
                                            <p:strVal val="2/3*#ppt_h"/>
                                          </p:val>
                                        </p:tav>
                                        <p:tav tm="100000">
                                          <p:val>
                                            <p:strVal val="#ppt_h"/>
                                          </p:val>
                                        </p:tav>
                                      </p:tavLst>
                                    </p:anim>
                                  </p:childTnLst>
                                </p:cTn>
                              </p:par>
                              <p:par>
                                <p:cTn id="52" presetID="4" presetClass="entr" presetSubtype="32"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ox(out)">
                                      <p:cBhvr>
                                        <p:cTn id="54" dur="2000"/>
                                        <p:tgtEl>
                                          <p:spTgt spid="2"/>
                                        </p:tgtEl>
                                      </p:cBhvr>
                                    </p:animEffect>
                                  </p:childTnLst>
                                </p:cTn>
                              </p:par>
                            </p:childTnLst>
                          </p:cTn>
                        </p:par>
                        <p:par>
                          <p:cTn id="55" fill="hold">
                            <p:stCondLst>
                              <p:cond delay="4000"/>
                            </p:stCondLst>
                            <p:childTnLst>
                              <p:par>
                                <p:cTn id="56" presetID="23" presetClass="entr" presetSubtype="16" fill="hold" nodeType="after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2000" fill="hold"/>
                                        <p:tgtEl>
                                          <p:spTgt spid="9"/>
                                        </p:tgtEl>
                                        <p:attrNameLst>
                                          <p:attrName>ppt_w</p:attrName>
                                        </p:attrNameLst>
                                      </p:cBhvr>
                                      <p:tavLst>
                                        <p:tav tm="0">
                                          <p:val>
                                            <p:fltVal val="0"/>
                                          </p:val>
                                        </p:tav>
                                        <p:tav tm="100000">
                                          <p:val>
                                            <p:strVal val="#ppt_w"/>
                                          </p:val>
                                        </p:tav>
                                      </p:tavLst>
                                    </p:anim>
                                    <p:anim calcmode="lin" valueType="num">
                                      <p:cBhvr>
                                        <p:cTn id="59" dur="2000" fill="hold"/>
                                        <p:tgtEl>
                                          <p:spTgt spid="9"/>
                                        </p:tgtEl>
                                        <p:attrNameLst>
                                          <p:attrName>ppt_h</p:attrName>
                                        </p:attrNameLst>
                                      </p:cBhvr>
                                      <p:tavLst>
                                        <p:tav tm="0">
                                          <p:val>
                                            <p:fltVal val="0"/>
                                          </p:val>
                                        </p:tav>
                                        <p:tav tm="100000">
                                          <p:val>
                                            <p:strVal val="#ppt_h"/>
                                          </p:val>
                                        </p:tav>
                                      </p:tavLst>
                                    </p:anim>
                                  </p:childTnLst>
                                </p:cTn>
                              </p:par>
                              <p:par>
                                <p:cTn id="60" presetID="23" presetClass="entr" presetSubtype="16"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2000" fill="hold"/>
                                        <p:tgtEl>
                                          <p:spTgt spid="10"/>
                                        </p:tgtEl>
                                        <p:attrNameLst>
                                          <p:attrName>ppt_w</p:attrName>
                                        </p:attrNameLst>
                                      </p:cBhvr>
                                      <p:tavLst>
                                        <p:tav tm="0">
                                          <p:val>
                                            <p:fltVal val="0"/>
                                          </p:val>
                                        </p:tav>
                                        <p:tav tm="100000">
                                          <p:val>
                                            <p:strVal val="#ppt_w"/>
                                          </p:val>
                                        </p:tav>
                                      </p:tavLst>
                                    </p:anim>
                                    <p:anim calcmode="lin" valueType="num">
                                      <p:cBhvr>
                                        <p:cTn id="63" dur="2000" fill="hold"/>
                                        <p:tgtEl>
                                          <p:spTgt spid="10"/>
                                        </p:tgtEl>
                                        <p:attrNameLst>
                                          <p:attrName>ppt_h</p:attrName>
                                        </p:attrNameLst>
                                      </p:cBhvr>
                                      <p:tavLst>
                                        <p:tav tm="0">
                                          <p:val>
                                            <p:fltVal val="0"/>
                                          </p:val>
                                        </p:tav>
                                        <p:tav tm="100000">
                                          <p:val>
                                            <p:strVal val="#ppt_h"/>
                                          </p:val>
                                        </p:tav>
                                      </p:tavLst>
                                    </p:anim>
                                  </p:childTnLst>
                                </p:cTn>
                              </p:par>
                              <p:par>
                                <p:cTn id="64" presetID="23" presetClass="entr" presetSubtype="16" fill="hold"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p:cTn id="66" dur="2000" fill="hold"/>
                                        <p:tgtEl>
                                          <p:spTgt spid="11"/>
                                        </p:tgtEl>
                                        <p:attrNameLst>
                                          <p:attrName>ppt_w</p:attrName>
                                        </p:attrNameLst>
                                      </p:cBhvr>
                                      <p:tavLst>
                                        <p:tav tm="0">
                                          <p:val>
                                            <p:fltVal val="0"/>
                                          </p:val>
                                        </p:tav>
                                        <p:tav tm="100000">
                                          <p:val>
                                            <p:strVal val="#ppt_w"/>
                                          </p:val>
                                        </p:tav>
                                      </p:tavLst>
                                    </p:anim>
                                    <p:anim calcmode="lin" valueType="num">
                                      <p:cBhvr>
                                        <p:cTn id="67" dur="2000" fill="hold"/>
                                        <p:tgtEl>
                                          <p:spTgt spid="11"/>
                                        </p:tgtEl>
                                        <p:attrNameLst>
                                          <p:attrName>ppt_h</p:attrName>
                                        </p:attrNameLst>
                                      </p:cBhvr>
                                      <p:tavLst>
                                        <p:tav tm="0">
                                          <p:val>
                                            <p:fltVal val="0"/>
                                          </p:val>
                                        </p:tav>
                                        <p:tav tm="100000">
                                          <p:val>
                                            <p:strVal val="#ppt_h"/>
                                          </p:val>
                                        </p:tav>
                                      </p:tavLst>
                                    </p:anim>
                                  </p:childTnLst>
                                </p:cTn>
                              </p:par>
                              <p:par>
                                <p:cTn id="68" presetID="23" presetClass="entr" presetSubtype="16"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2000" fill="hold"/>
                                        <p:tgtEl>
                                          <p:spTgt spid="12"/>
                                        </p:tgtEl>
                                        <p:attrNameLst>
                                          <p:attrName>ppt_w</p:attrName>
                                        </p:attrNameLst>
                                      </p:cBhvr>
                                      <p:tavLst>
                                        <p:tav tm="0">
                                          <p:val>
                                            <p:fltVal val="0"/>
                                          </p:val>
                                        </p:tav>
                                        <p:tav tm="100000">
                                          <p:val>
                                            <p:strVal val="#ppt_w"/>
                                          </p:val>
                                        </p:tav>
                                      </p:tavLst>
                                    </p:anim>
                                    <p:anim calcmode="lin" valueType="num">
                                      <p:cBhvr>
                                        <p:cTn id="71" dur="2000" fill="hold"/>
                                        <p:tgtEl>
                                          <p:spTgt spid="12"/>
                                        </p:tgtEl>
                                        <p:attrNameLst>
                                          <p:attrName>ppt_h</p:attrName>
                                        </p:attrNameLst>
                                      </p:cBhvr>
                                      <p:tavLst>
                                        <p:tav tm="0">
                                          <p:val>
                                            <p:fltVal val="0"/>
                                          </p:val>
                                        </p:tav>
                                        <p:tav tm="100000">
                                          <p:val>
                                            <p:strVal val="#ppt_h"/>
                                          </p:val>
                                        </p:tav>
                                      </p:tavLst>
                                    </p:anim>
                                  </p:childTnLst>
                                </p:cTn>
                              </p:par>
                              <p:par>
                                <p:cTn id="72" presetID="8" presetClass="emph" presetSubtype="0" fill="hold" nodeType="withEffect">
                                  <p:stCondLst>
                                    <p:cond delay="0"/>
                                  </p:stCondLst>
                                  <p:childTnLst>
                                    <p:animRot by="21600000">
                                      <p:cBhvr>
                                        <p:cTn id="73" dur="2000" fill="hold"/>
                                        <p:tgtEl>
                                          <p:spTgt spid="9"/>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10"/>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1"/>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2"/>
                                        </p:tgtEl>
                                        <p:attrNameLst>
                                          <p:attrName>r</p:attrName>
                                        </p:attrNameLst>
                                      </p:cBhvr>
                                    </p:animRot>
                                  </p:childTnLst>
                                </p:cTn>
                              </p:par>
                            </p:childTnLst>
                          </p:cTn>
                        </p:par>
                        <p:par>
                          <p:cTn id="80" fill="hold">
                            <p:stCondLst>
                              <p:cond delay="6000"/>
                            </p:stCondLst>
                            <p:childTnLst>
                              <p:par>
                                <p:cTn id="81" presetID="23" presetClass="entr" presetSubtype="16" fill="hold" nodeType="afterEffect">
                                  <p:stCondLst>
                                    <p:cond delay="0"/>
                                  </p:stCondLst>
                                  <p:childTnLst>
                                    <p:set>
                                      <p:cBhvr>
                                        <p:cTn id="82" dur="1" fill="hold">
                                          <p:stCondLst>
                                            <p:cond delay="0"/>
                                          </p:stCondLst>
                                        </p:cTn>
                                        <p:tgtEl>
                                          <p:spTgt spid="13"/>
                                        </p:tgtEl>
                                        <p:attrNameLst>
                                          <p:attrName>style.visibility</p:attrName>
                                        </p:attrNameLst>
                                      </p:cBhvr>
                                      <p:to>
                                        <p:strVal val="visible"/>
                                      </p:to>
                                    </p:set>
                                    <p:anim calcmode="lin" valueType="num">
                                      <p:cBhvr>
                                        <p:cTn id="83" dur="2000" fill="hold"/>
                                        <p:tgtEl>
                                          <p:spTgt spid="13"/>
                                        </p:tgtEl>
                                        <p:attrNameLst>
                                          <p:attrName>ppt_w</p:attrName>
                                        </p:attrNameLst>
                                      </p:cBhvr>
                                      <p:tavLst>
                                        <p:tav tm="0">
                                          <p:val>
                                            <p:fltVal val="0"/>
                                          </p:val>
                                        </p:tav>
                                        <p:tav tm="100000">
                                          <p:val>
                                            <p:strVal val="#ppt_w"/>
                                          </p:val>
                                        </p:tav>
                                      </p:tavLst>
                                    </p:anim>
                                    <p:anim calcmode="lin" valueType="num">
                                      <p:cBhvr>
                                        <p:cTn id="84" dur="2000" fill="hold"/>
                                        <p:tgtEl>
                                          <p:spTgt spid="13"/>
                                        </p:tgtEl>
                                        <p:attrNameLst>
                                          <p:attrName>ppt_h</p:attrName>
                                        </p:attrNameLst>
                                      </p:cBhvr>
                                      <p:tavLst>
                                        <p:tav tm="0">
                                          <p:val>
                                            <p:fltVal val="0"/>
                                          </p:val>
                                        </p:tav>
                                        <p:tav tm="100000">
                                          <p:val>
                                            <p:strVal val="#ppt_h"/>
                                          </p:val>
                                        </p:tav>
                                      </p:tavLst>
                                    </p:anim>
                                  </p:childTnLst>
                                </p:cTn>
                              </p:par>
                              <p:par>
                                <p:cTn id="85" presetID="8" presetClass="emph" presetSubtype="0" fill="hold" nodeType="withEffect">
                                  <p:stCondLst>
                                    <p:cond delay="0"/>
                                  </p:stCondLst>
                                  <p:childTnLst>
                                    <p:animRot by="21600000">
                                      <p:cBhvr>
                                        <p:cTn id="86" dur="2000" fill="hold"/>
                                        <p:tgtEl>
                                          <p:spTgt spid="13"/>
                                        </p:tgtEl>
                                        <p:attrNameLst>
                                          <p:attrName>r</p:attrName>
                                        </p:attrNameLst>
                                      </p:cBhvr>
                                    </p:animRot>
                                  </p:childTnLst>
                                </p:cTn>
                              </p:par>
                            </p:childTnLst>
                          </p:cTn>
                        </p:par>
                        <p:par>
                          <p:cTn id="87" fill="hold">
                            <p:stCondLst>
                              <p:cond delay="8000"/>
                            </p:stCondLst>
                            <p:childTnLst>
                              <p:par>
                                <p:cTn id="88" presetID="23" presetClass="entr" presetSubtype="16" fill="hold"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p:cTn id="90" dur="2000" fill="hold"/>
                                        <p:tgtEl>
                                          <p:spTgt spid="14"/>
                                        </p:tgtEl>
                                        <p:attrNameLst>
                                          <p:attrName>ppt_w</p:attrName>
                                        </p:attrNameLst>
                                      </p:cBhvr>
                                      <p:tavLst>
                                        <p:tav tm="0">
                                          <p:val>
                                            <p:fltVal val="0"/>
                                          </p:val>
                                        </p:tav>
                                        <p:tav tm="100000">
                                          <p:val>
                                            <p:strVal val="#ppt_w"/>
                                          </p:val>
                                        </p:tav>
                                      </p:tavLst>
                                    </p:anim>
                                    <p:anim calcmode="lin" valueType="num">
                                      <p:cBhvr>
                                        <p:cTn id="91" dur="2000" fill="hold"/>
                                        <p:tgtEl>
                                          <p:spTgt spid="14"/>
                                        </p:tgtEl>
                                        <p:attrNameLst>
                                          <p:attrName>ppt_h</p:attrName>
                                        </p:attrNameLst>
                                      </p:cBhvr>
                                      <p:tavLst>
                                        <p:tav tm="0">
                                          <p:val>
                                            <p:fltVal val="0"/>
                                          </p:val>
                                        </p:tav>
                                        <p:tav tm="100000">
                                          <p:val>
                                            <p:strVal val="#ppt_h"/>
                                          </p:val>
                                        </p:tav>
                                      </p:tavLst>
                                    </p:anim>
                                  </p:childTnLst>
                                </p:cTn>
                              </p:par>
                              <p:par>
                                <p:cTn id="92" presetID="23" presetClass="entr" presetSubtype="16" fill="hold"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p:cTn id="94" dur="2000" fill="hold"/>
                                        <p:tgtEl>
                                          <p:spTgt spid="15"/>
                                        </p:tgtEl>
                                        <p:attrNameLst>
                                          <p:attrName>ppt_w</p:attrName>
                                        </p:attrNameLst>
                                      </p:cBhvr>
                                      <p:tavLst>
                                        <p:tav tm="0">
                                          <p:val>
                                            <p:fltVal val="0"/>
                                          </p:val>
                                        </p:tav>
                                        <p:tav tm="100000">
                                          <p:val>
                                            <p:strVal val="#ppt_w"/>
                                          </p:val>
                                        </p:tav>
                                      </p:tavLst>
                                    </p:anim>
                                    <p:anim calcmode="lin" valueType="num">
                                      <p:cBhvr>
                                        <p:cTn id="95" dur="2000" fill="hold"/>
                                        <p:tgtEl>
                                          <p:spTgt spid="15"/>
                                        </p:tgtEl>
                                        <p:attrNameLst>
                                          <p:attrName>ppt_h</p:attrName>
                                        </p:attrNameLst>
                                      </p:cBhvr>
                                      <p:tavLst>
                                        <p:tav tm="0">
                                          <p:val>
                                            <p:fltVal val="0"/>
                                          </p:val>
                                        </p:tav>
                                        <p:tav tm="100000">
                                          <p:val>
                                            <p:strVal val="#ppt_h"/>
                                          </p:val>
                                        </p:tav>
                                      </p:tavLst>
                                    </p:anim>
                                  </p:childTnLst>
                                </p:cTn>
                              </p:par>
                              <p:par>
                                <p:cTn id="96" presetID="23" presetClass="entr" presetSubtype="16" fill="hold"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p:cTn id="98" dur="2000" fill="hold"/>
                                        <p:tgtEl>
                                          <p:spTgt spid="16"/>
                                        </p:tgtEl>
                                        <p:attrNameLst>
                                          <p:attrName>ppt_w</p:attrName>
                                        </p:attrNameLst>
                                      </p:cBhvr>
                                      <p:tavLst>
                                        <p:tav tm="0">
                                          <p:val>
                                            <p:fltVal val="0"/>
                                          </p:val>
                                        </p:tav>
                                        <p:tav tm="100000">
                                          <p:val>
                                            <p:strVal val="#ppt_w"/>
                                          </p:val>
                                        </p:tav>
                                      </p:tavLst>
                                    </p:anim>
                                    <p:anim calcmode="lin" valueType="num">
                                      <p:cBhvr>
                                        <p:cTn id="99" dur="2000" fill="hold"/>
                                        <p:tgtEl>
                                          <p:spTgt spid="16"/>
                                        </p:tgtEl>
                                        <p:attrNameLst>
                                          <p:attrName>ppt_h</p:attrName>
                                        </p:attrNameLst>
                                      </p:cBhvr>
                                      <p:tavLst>
                                        <p:tav tm="0">
                                          <p:val>
                                            <p:fltVal val="0"/>
                                          </p:val>
                                        </p:tav>
                                        <p:tav tm="100000">
                                          <p:val>
                                            <p:strVal val="#ppt_h"/>
                                          </p:val>
                                        </p:tav>
                                      </p:tavLst>
                                    </p:anim>
                                  </p:childTnLst>
                                </p:cTn>
                              </p:par>
                              <p:par>
                                <p:cTn id="100" presetID="23" presetClass="entr" presetSubtype="16" fill="hold"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p:cTn id="102" dur="2000" fill="hold"/>
                                        <p:tgtEl>
                                          <p:spTgt spid="17"/>
                                        </p:tgtEl>
                                        <p:attrNameLst>
                                          <p:attrName>ppt_w</p:attrName>
                                        </p:attrNameLst>
                                      </p:cBhvr>
                                      <p:tavLst>
                                        <p:tav tm="0">
                                          <p:val>
                                            <p:fltVal val="0"/>
                                          </p:val>
                                        </p:tav>
                                        <p:tav tm="100000">
                                          <p:val>
                                            <p:strVal val="#ppt_w"/>
                                          </p:val>
                                        </p:tav>
                                      </p:tavLst>
                                    </p:anim>
                                    <p:anim calcmode="lin" valueType="num">
                                      <p:cBhvr>
                                        <p:cTn id="103" dur="2000" fill="hold"/>
                                        <p:tgtEl>
                                          <p:spTgt spid="17"/>
                                        </p:tgtEl>
                                        <p:attrNameLst>
                                          <p:attrName>ppt_h</p:attrName>
                                        </p:attrNameLst>
                                      </p:cBhvr>
                                      <p:tavLst>
                                        <p:tav tm="0">
                                          <p:val>
                                            <p:fltVal val="0"/>
                                          </p:val>
                                        </p:tav>
                                        <p:tav tm="100000">
                                          <p:val>
                                            <p:strVal val="#ppt_h"/>
                                          </p:val>
                                        </p:tav>
                                      </p:tavLst>
                                    </p:anim>
                                  </p:childTnLst>
                                </p:cTn>
                              </p:par>
                              <p:par>
                                <p:cTn id="104" presetID="23" presetClass="entr" presetSubtype="16" fill="hold"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p:cTn id="106" dur="2000" fill="hold"/>
                                        <p:tgtEl>
                                          <p:spTgt spid="18"/>
                                        </p:tgtEl>
                                        <p:attrNameLst>
                                          <p:attrName>ppt_w</p:attrName>
                                        </p:attrNameLst>
                                      </p:cBhvr>
                                      <p:tavLst>
                                        <p:tav tm="0">
                                          <p:val>
                                            <p:fltVal val="0"/>
                                          </p:val>
                                        </p:tav>
                                        <p:tav tm="100000">
                                          <p:val>
                                            <p:strVal val="#ppt_w"/>
                                          </p:val>
                                        </p:tav>
                                      </p:tavLst>
                                    </p:anim>
                                    <p:anim calcmode="lin" valueType="num">
                                      <p:cBhvr>
                                        <p:cTn id="107" dur="2000" fill="hold"/>
                                        <p:tgtEl>
                                          <p:spTgt spid="18"/>
                                        </p:tgtEl>
                                        <p:attrNameLst>
                                          <p:attrName>ppt_h</p:attrName>
                                        </p:attrNameLst>
                                      </p:cBhvr>
                                      <p:tavLst>
                                        <p:tav tm="0">
                                          <p:val>
                                            <p:fltVal val="0"/>
                                          </p:val>
                                        </p:tav>
                                        <p:tav tm="100000">
                                          <p:val>
                                            <p:strVal val="#ppt_h"/>
                                          </p:val>
                                        </p:tav>
                                      </p:tavLst>
                                    </p:anim>
                                  </p:childTnLst>
                                </p:cTn>
                              </p:par>
                              <p:par>
                                <p:cTn id="108" presetID="8" presetClass="emph" presetSubtype="0" fill="hold" nodeType="withEffect">
                                  <p:stCondLst>
                                    <p:cond delay="0"/>
                                  </p:stCondLst>
                                  <p:childTnLst>
                                    <p:animRot by="21600000">
                                      <p:cBhvr>
                                        <p:cTn id="109" dur="2000" fill="hold"/>
                                        <p:tgtEl>
                                          <p:spTgt spid="14"/>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15"/>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16"/>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17"/>
                                        </p:tgtEl>
                                        <p:attrNameLst>
                                          <p:attrName>r</p:attrName>
                                        </p:attrNameLst>
                                      </p:cBhvr>
                                    </p:animRot>
                                  </p:childTnLst>
                                </p:cTn>
                              </p:par>
                              <p:par>
                                <p:cTn id="116" presetID="8" presetClass="emph" presetSubtype="0" fill="hold" nodeType="withEffect">
                                  <p:stCondLst>
                                    <p:cond delay="0"/>
                                  </p:stCondLst>
                                  <p:childTnLst>
                                    <p:animRot by="21600000">
                                      <p:cBhvr>
                                        <p:cTn id="117" dur="2000" fill="hold"/>
                                        <p:tgtEl>
                                          <p:spTgt spid="18"/>
                                        </p:tgtEl>
                                        <p:attrNameLst>
                                          <p:attrName>r</p:attrName>
                                        </p:attrNameLst>
                                      </p:cBhvr>
                                    </p:animRot>
                                  </p:childTnLst>
                                </p:cTn>
                              </p:par>
                            </p:childTnLst>
                          </p:cTn>
                        </p:par>
                        <p:par>
                          <p:cTn id="118" fill="hold">
                            <p:stCondLst>
                              <p:cond delay="10000"/>
                            </p:stCondLst>
                            <p:childTnLst>
                              <p:par>
                                <p:cTn id="119" presetID="23" presetClass="entr" presetSubtype="16" fill="hold" nodeType="afterEffect">
                                  <p:stCondLst>
                                    <p:cond delay="0"/>
                                  </p:stCondLst>
                                  <p:childTnLst>
                                    <p:set>
                                      <p:cBhvr>
                                        <p:cTn id="120" dur="1" fill="hold">
                                          <p:stCondLst>
                                            <p:cond delay="0"/>
                                          </p:stCondLst>
                                        </p:cTn>
                                        <p:tgtEl>
                                          <p:spTgt spid="19"/>
                                        </p:tgtEl>
                                        <p:attrNameLst>
                                          <p:attrName>style.visibility</p:attrName>
                                        </p:attrNameLst>
                                      </p:cBhvr>
                                      <p:to>
                                        <p:strVal val="visible"/>
                                      </p:to>
                                    </p:set>
                                    <p:anim calcmode="lin" valueType="num">
                                      <p:cBhvr>
                                        <p:cTn id="121" dur="2000" fill="hold"/>
                                        <p:tgtEl>
                                          <p:spTgt spid="19"/>
                                        </p:tgtEl>
                                        <p:attrNameLst>
                                          <p:attrName>ppt_w</p:attrName>
                                        </p:attrNameLst>
                                      </p:cBhvr>
                                      <p:tavLst>
                                        <p:tav tm="0">
                                          <p:val>
                                            <p:fltVal val="0"/>
                                          </p:val>
                                        </p:tav>
                                        <p:tav tm="100000">
                                          <p:val>
                                            <p:strVal val="#ppt_w"/>
                                          </p:val>
                                        </p:tav>
                                      </p:tavLst>
                                    </p:anim>
                                    <p:anim calcmode="lin" valueType="num">
                                      <p:cBhvr>
                                        <p:cTn id="122" dur="2000" fill="hold"/>
                                        <p:tgtEl>
                                          <p:spTgt spid="19"/>
                                        </p:tgtEl>
                                        <p:attrNameLst>
                                          <p:attrName>ppt_h</p:attrName>
                                        </p:attrNameLst>
                                      </p:cBhvr>
                                      <p:tavLst>
                                        <p:tav tm="0">
                                          <p:val>
                                            <p:fltVal val="0"/>
                                          </p:val>
                                        </p:tav>
                                        <p:tav tm="100000">
                                          <p:val>
                                            <p:strVal val="#ppt_h"/>
                                          </p:val>
                                        </p:tav>
                                      </p:tavLst>
                                    </p:anim>
                                  </p:childTnLst>
                                </p:cTn>
                              </p:par>
                              <p:par>
                                <p:cTn id="123" presetID="23" presetClass="entr" presetSubtype="16" fill="hold" nodeType="withEffect">
                                  <p:stCondLst>
                                    <p:cond delay="0"/>
                                  </p:stCondLst>
                                  <p:childTnLst>
                                    <p:set>
                                      <p:cBhvr>
                                        <p:cTn id="124" dur="1" fill="hold">
                                          <p:stCondLst>
                                            <p:cond delay="0"/>
                                          </p:stCondLst>
                                        </p:cTn>
                                        <p:tgtEl>
                                          <p:spTgt spid="20"/>
                                        </p:tgtEl>
                                        <p:attrNameLst>
                                          <p:attrName>style.visibility</p:attrName>
                                        </p:attrNameLst>
                                      </p:cBhvr>
                                      <p:to>
                                        <p:strVal val="visible"/>
                                      </p:to>
                                    </p:set>
                                    <p:anim calcmode="lin" valueType="num">
                                      <p:cBhvr>
                                        <p:cTn id="125" dur="2000" fill="hold"/>
                                        <p:tgtEl>
                                          <p:spTgt spid="20"/>
                                        </p:tgtEl>
                                        <p:attrNameLst>
                                          <p:attrName>ppt_w</p:attrName>
                                        </p:attrNameLst>
                                      </p:cBhvr>
                                      <p:tavLst>
                                        <p:tav tm="0">
                                          <p:val>
                                            <p:fltVal val="0"/>
                                          </p:val>
                                        </p:tav>
                                        <p:tav tm="100000">
                                          <p:val>
                                            <p:strVal val="#ppt_w"/>
                                          </p:val>
                                        </p:tav>
                                      </p:tavLst>
                                    </p:anim>
                                    <p:anim calcmode="lin" valueType="num">
                                      <p:cBhvr>
                                        <p:cTn id="126" dur="2000" fill="hold"/>
                                        <p:tgtEl>
                                          <p:spTgt spid="20"/>
                                        </p:tgtEl>
                                        <p:attrNameLst>
                                          <p:attrName>ppt_h</p:attrName>
                                        </p:attrNameLst>
                                      </p:cBhvr>
                                      <p:tavLst>
                                        <p:tav tm="0">
                                          <p:val>
                                            <p:fltVal val="0"/>
                                          </p:val>
                                        </p:tav>
                                        <p:tav tm="100000">
                                          <p:val>
                                            <p:strVal val="#ppt_h"/>
                                          </p:val>
                                        </p:tav>
                                      </p:tavLst>
                                    </p:anim>
                                  </p:childTnLst>
                                </p:cTn>
                              </p:par>
                              <p:par>
                                <p:cTn id="127" presetID="23" presetClass="entr" presetSubtype="16" fill="hold" nodeType="withEffect">
                                  <p:stCondLst>
                                    <p:cond delay="0"/>
                                  </p:stCondLst>
                                  <p:childTnLst>
                                    <p:set>
                                      <p:cBhvr>
                                        <p:cTn id="128" dur="1" fill="hold">
                                          <p:stCondLst>
                                            <p:cond delay="0"/>
                                          </p:stCondLst>
                                        </p:cTn>
                                        <p:tgtEl>
                                          <p:spTgt spid="21"/>
                                        </p:tgtEl>
                                        <p:attrNameLst>
                                          <p:attrName>style.visibility</p:attrName>
                                        </p:attrNameLst>
                                      </p:cBhvr>
                                      <p:to>
                                        <p:strVal val="visible"/>
                                      </p:to>
                                    </p:set>
                                    <p:anim calcmode="lin" valueType="num">
                                      <p:cBhvr>
                                        <p:cTn id="129" dur="2000" fill="hold"/>
                                        <p:tgtEl>
                                          <p:spTgt spid="21"/>
                                        </p:tgtEl>
                                        <p:attrNameLst>
                                          <p:attrName>ppt_w</p:attrName>
                                        </p:attrNameLst>
                                      </p:cBhvr>
                                      <p:tavLst>
                                        <p:tav tm="0">
                                          <p:val>
                                            <p:fltVal val="0"/>
                                          </p:val>
                                        </p:tav>
                                        <p:tav tm="100000">
                                          <p:val>
                                            <p:strVal val="#ppt_w"/>
                                          </p:val>
                                        </p:tav>
                                      </p:tavLst>
                                    </p:anim>
                                    <p:anim calcmode="lin" valueType="num">
                                      <p:cBhvr>
                                        <p:cTn id="130" dur="2000" fill="hold"/>
                                        <p:tgtEl>
                                          <p:spTgt spid="21"/>
                                        </p:tgtEl>
                                        <p:attrNameLst>
                                          <p:attrName>ppt_h</p:attrName>
                                        </p:attrNameLst>
                                      </p:cBhvr>
                                      <p:tavLst>
                                        <p:tav tm="0">
                                          <p:val>
                                            <p:fltVal val="0"/>
                                          </p:val>
                                        </p:tav>
                                        <p:tav tm="100000">
                                          <p:val>
                                            <p:strVal val="#ppt_h"/>
                                          </p:val>
                                        </p:tav>
                                      </p:tavLst>
                                    </p:anim>
                                  </p:childTnLst>
                                </p:cTn>
                              </p:par>
                              <p:par>
                                <p:cTn id="131" presetID="23" presetClass="entr" presetSubtype="16" fill="hold" nodeType="withEffect">
                                  <p:stCondLst>
                                    <p:cond delay="0"/>
                                  </p:stCondLst>
                                  <p:childTnLst>
                                    <p:set>
                                      <p:cBhvr>
                                        <p:cTn id="132" dur="1" fill="hold">
                                          <p:stCondLst>
                                            <p:cond delay="0"/>
                                          </p:stCondLst>
                                        </p:cTn>
                                        <p:tgtEl>
                                          <p:spTgt spid="22"/>
                                        </p:tgtEl>
                                        <p:attrNameLst>
                                          <p:attrName>style.visibility</p:attrName>
                                        </p:attrNameLst>
                                      </p:cBhvr>
                                      <p:to>
                                        <p:strVal val="visible"/>
                                      </p:to>
                                    </p:set>
                                    <p:anim calcmode="lin" valueType="num">
                                      <p:cBhvr>
                                        <p:cTn id="133" dur="2000" fill="hold"/>
                                        <p:tgtEl>
                                          <p:spTgt spid="22"/>
                                        </p:tgtEl>
                                        <p:attrNameLst>
                                          <p:attrName>ppt_w</p:attrName>
                                        </p:attrNameLst>
                                      </p:cBhvr>
                                      <p:tavLst>
                                        <p:tav tm="0">
                                          <p:val>
                                            <p:fltVal val="0"/>
                                          </p:val>
                                        </p:tav>
                                        <p:tav tm="100000">
                                          <p:val>
                                            <p:strVal val="#ppt_w"/>
                                          </p:val>
                                        </p:tav>
                                      </p:tavLst>
                                    </p:anim>
                                    <p:anim calcmode="lin" valueType="num">
                                      <p:cBhvr>
                                        <p:cTn id="134" dur="2000" fill="hold"/>
                                        <p:tgtEl>
                                          <p:spTgt spid="22"/>
                                        </p:tgtEl>
                                        <p:attrNameLst>
                                          <p:attrName>ppt_h</p:attrName>
                                        </p:attrNameLst>
                                      </p:cBhvr>
                                      <p:tavLst>
                                        <p:tav tm="0">
                                          <p:val>
                                            <p:fltVal val="0"/>
                                          </p:val>
                                        </p:tav>
                                        <p:tav tm="100000">
                                          <p:val>
                                            <p:strVal val="#ppt_h"/>
                                          </p:val>
                                        </p:tav>
                                      </p:tavLst>
                                    </p:anim>
                                  </p:childTnLst>
                                </p:cTn>
                              </p:par>
                              <p:par>
                                <p:cTn id="135" presetID="23" presetClass="entr" presetSubtype="16" fill="hold" nodeType="withEffect">
                                  <p:stCondLst>
                                    <p:cond delay="0"/>
                                  </p:stCondLst>
                                  <p:childTnLst>
                                    <p:set>
                                      <p:cBhvr>
                                        <p:cTn id="136" dur="1" fill="hold">
                                          <p:stCondLst>
                                            <p:cond delay="0"/>
                                          </p:stCondLst>
                                        </p:cTn>
                                        <p:tgtEl>
                                          <p:spTgt spid="23"/>
                                        </p:tgtEl>
                                        <p:attrNameLst>
                                          <p:attrName>style.visibility</p:attrName>
                                        </p:attrNameLst>
                                      </p:cBhvr>
                                      <p:to>
                                        <p:strVal val="visible"/>
                                      </p:to>
                                    </p:set>
                                    <p:anim calcmode="lin" valueType="num">
                                      <p:cBhvr>
                                        <p:cTn id="137" dur="2000" fill="hold"/>
                                        <p:tgtEl>
                                          <p:spTgt spid="23"/>
                                        </p:tgtEl>
                                        <p:attrNameLst>
                                          <p:attrName>ppt_w</p:attrName>
                                        </p:attrNameLst>
                                      </p:cBhvr>
                                      <p:tavLst>
                                        <p:tav tm="0">
                                          <p:val>
                                            <p:fltVal val="0"/>
                                          </p:val>
                                        </p:tav>
                                        <p:tav tm="100000">
                                          <p:val>
                                            <p:strVal val="#ppt_w"/>
                                          </p:val>
                                        </p:tav>
                                      </p:tavLst>
                                    </p:anim>
                                    <p:anim calcmode="lin" valueType="num">
                                      <p:cBhvr>
                                        <p:cTn id="138" dur="2000" fill="hold"/>
                                        <p:tgtEl>
                                          <p:spTgt spid="23"/>
                                        </p:tgtEl>
                                        <p:attrNameLst>
                                          <p:attrName>ppt_h</p:attrName>
                                        </p:attrNameLst>
                                      </p:cBhvr>
                                      <p:tavLst>
                                        <p:tav tm="0">
                                          <p:val>
                                            <p:fltVal val="0"/>
                                          </p:val>
                                        </p:tav>
                                        <p:tav tm="100000">
                                          <p:val>
                                            <p:strVal val="#ppt_h"/>
                                          </p:val>
                                        </p:tav>
                                      </p:tavLst>
                                    </p:anim>
                                  </p:childTnLst>
                                </p:cTn>
                              </p:par>
                              <p:par>
                                <p:cTn id="139" presetID="8" presetClass="emph" presetSubtype="0" fill="hold" nodeType="withEffect">
                                  <p:stCondLst>
                                    <p:cond delay="0"/>
                                  </p:stCondLst>
                                  <p:childTnLst>
                                    <p:animRot by="21600000">
                                      <p:cBhvr>
                                        <p:cTn id="140" dur="2000" fill="hold"/>
                                        <p:tgtEl>
                                          <p:spTgt spid="19"/>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20"/>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21"/>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22"/>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23"/>
                                        </p:tgtEl>
                                        <p:attrNameLst>
                                          <p:attrName>r</p:attrName>
                                        </p:attrNameLst>
                                      </p:cBhvr>
                                    </p:animRot>
                                  </p:childTnLst>
                                </p:cTn>
                              </p:par>
                            </p:childTnLst>
                          </p:cTn>
                        </p:par>
                        <p:par>
                          <p:cTn id="149" fill="hold">
                            <p:stCondLst>
                              <p:cond delay="12000"/>
                            </p:stCondLst>
                            <p:childTnLst>
                              <p:par>
                                <p:cTn id="150" presetID="23" presetClass="entr" presetSubtype="16" fill="hold" nodeType="afterEffect">
                                  <p:stCondLst>
                                    <p:cond delay="0"/>
                                  </p:stCondLst>
                                  <p:childTnLst>
                                    <p:set>
                                      <p:cBhvr>
                                        <p:cTn id="151" dur="1" fill="hold">
                                          <p:stCondLst>
                                            <p:cond delay="0"/>
                                          </p:stCondLst>
                                        </p:cTn>
                                        <p:tgtEl>
                                          <p:spTgt spid="24"/>
                                        </p:tgtEl>
                                        <p:attrNameLst>
                                          <p:attrName>style.visibility</p:attrName>
                                        </p:attrNameLst>
                                      </p:cBhvr>
                                      <p:to>
                                        <p:strVal val="visible"/>
                                      </p:to>
                                    </p:set>
                                    <p:anim calcmode="lin" valueType="num">
                                      <p:cBhvr>
                                        <p:cTn id="152" dur="2000" fill="hold"/>
                                        <p:tgtEl>
                                          <p:spTgt spid="24"/>
                                        </p:tgtEl>
                                        <p:attrNameLst>
                                          <p:attrName>ppt_w</p:attrName>
                                        </p:attrNameLst>
                                      </p:cBhvr>
                                      <p:tavLst>
                                        <p:tav tm="0">
                                          <p:val>
                                            <p:fltVal val="0"/>
                                          </p:val>
                                        </p:tav>
                                        <p:tav tm="100000">
                                          <p:val>
                                            <p:strVal val="#ppt_w"/>
                                          </p:val>
                                        </p:tav>
                                      </p:tavLst>
                                    </p:anim>
                                    <p:anim calcmode="lin" valueType="num">
                                      <p:cBhvr>
                                        <p:cTn id="153" dur="2000" fill="hold"/>
                                        <p:tgtEl>
                                          <p:spTgt spid="24"/>
                                        </p:tgtEl>
                                        <p:attrNameLst>
                                          <p:attrName>ppt_h</p:attrName>
                                        </p:attrNameLst>
                                      </p:cBhvr>
                                      <p:tavLst>
                                        <p:tav tm="0">
                                          <p:val>
                                            <p:fltVal val="0"/>
                                          </p:val>
                                        </p:tav>
                                        <p:tav tm="100000">
                                          <p:val>
                                            <p:strVal val="#ppt_h"/>
                                          </p:val>
                                        </p:tav>
                                      </p:tavLst>
                                    </p:anim>
                                  </p:childTnLst>
                                </p:cTn>
                              </p:par>
                              <p:par>
                                <p:cTn id="154" presetID="23" presetClass="entr" presetSubtype="16" fill="hold" nodeType="withEffect">
                                  <p:stCondLst>
                                    <p:cond delay="0"/>
                                  </p:stCondLst>
                                  <p:childTnLst>
                                    <p:set>
                                      <p:cBhvr>
                                        <p:cTn id="155" dur="1" fill="hold">
                                          <p:stCondLst>
                                            <p:cond delay="0"/>
                                          </p:stCondLst>
                                        </p:cTn>
                                        <p:tgtEl>
                                          <p:spTgt spid="25"/>
                                        </p:tgtEl>
                                        <p:attrNameLst>
                                          <p:attrName>style.visibility</p:attrName>
                                        </p:attrNameLst>
                                      </p:cBhvr>
                                      <p:to>
                                        <p:strVal val="visible"/>
                                      </p:to>
                                    </p:set>
                                    <p:anim calcmode="lin" valueType="num">
                                      <p:cBhvr>
                                        <p:cTn id="156" dur="2000" fill="hold"/>
                                        <p:tgtEl>
                                          <p:spTgt spid="25"/>
                                        </p:tgtEl>
                                        <p:attrNameLst>
                                          <p:attrName>ppt_w</p:attrName>
                                        </p:attrNameLst>
                                      </p:cBhvr>
                                      <p:tavLst>
                                        <p:tav tm="0">
                                          <p:val>
                                            <p:fltVal val="0"/>
                                          </p:val>
                                        </p:tav>
                                        <p:tav tm="100000">
                                          <p:val>
                                            <p:strVal val="#ppt_w"/>
                                          </p:val>
                                        </p:tav>
                                      </p:tavLst>
                                    </p:anim>
                                    <p:anim calcmode="lin" valueType="num">
                                      <p:cBhvr>
                                        <p:cTn id="157" dur="2000" fill="hold"/>
                                        <p:tgtEl>
                                          <p:spTgt spid="25"/>
                                        </p:tgtEl>
                                        <p:attrNameLst>
                                          <p:attrName>ppt_h</p:attrName>
                                        </p:attrNameLst>
                                      </p:cBhvr>
                                      <p:tavLst>
                                        <p:tav tm="0">
                                          <p:val>
                                            <p:fltVal val="0"/>
                                          </p:val>
                                        </p:tav>
                                        <p:tav tm="100000">
                                          <p:val>
                                            <p:strVal val="#ppt_h"/>
                                          </p:val>
                                        </p:tav>
                                      </p:tavLst>
                                    </p:anim>
                                  </p:childTnLst>
                                </p:cTn>
                              </p:par>
                              <p:par>
                                <p:cTn id="158" presetID="23" presetClass="entr" presetSubtype="16" fill="hold" nodeType="withEffect">
                                  <p:stCondLst>
                                    <p:cond delay="0"/>
                                  </p:stCondLst>
                                  <p:childTnLst>
                                    <p:set>
                                      <p:cBhvr>
                                        <p:cTn id="159" dur="1" fill="hold">
                                          <p:stCondLst>
                                            <p:cond delay="0"/>
                                          </p:stCondLst>
                                        </p:cTn>
                                        <p:tgtEl>
                                          <p:spTgt spid="26"/>
                                        </p:tgtEl>
                                        <p:attrNameLst>
                                          <p:attrName>style.visibility</p:attrName>
                                        </p:attrNameLst>
                                      </p:cBhvr>
                                      <p:to>
                                        <p:strVal val="visible"/>
                                      </p:to>
                                    </p:set>
                                    <p:anim calcmode="lin" valueType="num">
                                      <p:cBhvr>
                                        <p:cTn id="160" dur="2000" fill="hold"/>
                                        <p:tgtEl>
                                          <p:spTgt spid="26"/>
                                        </p:tgtEl>
                                        <p:attrNameLst>
                                          <p:attrName>ppt_w</p:attrName>
                                        </p:attrNameLst>
                                      </p:cBhvr>
                                      <p:tavLst>
                                        <p:tav tm="0">
                                          <p:val>
                                            <p:fltVal val="0"/>
                                          </p:val>
                                        </p:tav>
                                        <p:tav tm="100000">
                                          <p:val>
                                            <p:strVal val="#ppt_w"/>
                                          </p:val>
                                        </p:tav>
                                      </p:tavLst>
                                    </p:anim>
                                    <p:anim calcmode="lin" valueType="num">
                                      <p:cBhvr>
                                        <p:cTn id="161" dur="2000" fill="hold"/>
                                        <p:tgtEl>
                                          <p:spTgt spid="26"/>
                                        </p:tgtEl>
                                        <p:attrNameLst>
                                          <p:attrName>ppt_h</p:attrName>
                                        </p:attrNameLst>
                                      </p:cBhvr>
                                      <p:tavLst>
                                        <p:tav tm="0">
                                          <p:val>
                                            <p:fltVal val="0"/>
                                          </p:val>
                                        </p:tav>
                                        <p:tav tm="100000">
                                          <p:val>
                                            <p:strVal val="#ppt_h"/>
                                          </p:val>
                                        </p:tav>
                                      </p:tavLst>
                                    </p:anim>
                                  </p:childTnLst>
                                </p:cTn>
                              </p:par>
                              <p:par>
                                <p:cTn id="162" presetID="23" presetClass="entr" presetSubtype="16" fill="hold" nodeType="withEffect">
                                  <p:stCondLst>
                                    <p:cond delay="0"/>
                                  </p:stCondLst>
                                  <p:childTnLst>
                                    <p:set>
                                      <p:cBhvr>
                                        <p:cTn id="163" dur="1" fill="hold">
                                          <p:stCondLst>
                                            <p:cond delay="0"/>
                                          </p:stCondLst>
                                        </p:cTn>
                                        <p:tgtEl>
                                          <p:spTgt spid="27"/>
                                        </p:tgtEl>
                                        <p:attrNameLst>
                                          <p:attrName>style.visibility</p:attrName>
                                        </p:attrNameLst>
                                      </p:cBhvr>
                                      <p:to>
                                        <p:strVal val="visible"/>
                                      </p:to>
                                    </p:set>
                                    <p:anim calcmode="lin" valueType="num">
                                      <p:cBhvr>
                                        <p:cTn id="164" dur="2000" fill="hold"/>
                                        <p:tgtEl>
                                          <p:spTgt spid="27"/>
                                        </p:tgtEl>
                                        <p:attrNameLst>
                                          <p:attrName>ppt_w</p:attrName>
                                        </p:attrNameLst>
                                      </p:cBhvr>
                                      <p:tavLst>
                                        <p:tav tm="0">
                                          <p:val>
                                            <p:fltVal val="0"/>
                                          </p:val>
                                        </p:tav>
                                        <p:tav tm="100000">
                                          <p:val>
                                            <p:strVal val="#ppt_w"/>
                                          </p:val>
                                        </p:tav>
                                      </p:tavLst>
                                    </p:anim>
                                    <p:anim calcmode="lin" valueType="num">
                                      <p:cBhvr>
                                        <p:cTn id="165" dur="2000" fill="hold"/>
                                        <p:tgtEl>
                                          <p:spTgt spid="27"/>
                                        </p:tgtEl>
                                        <p:attrNameLst>
                                          <p:attrName>ppt_h</p:attrName>
                                        </p:attrNameLst>
                                      </p:cBhvr>
                                      <p:tavLst>
                                        <p:tav tm="0">
                                          <p:val>
                                            <p:fltVal val="0"/>
                                          </p:val>
                                        </p:tav>
                                        <p:tav tm="100000">
                                          <p:val>
                                            <p:strVal val="#ppt_h"/>
                                          </p:val>
                                        </p:tav>
                                      </p:tavLst>
                                    </p:anim>
                                  </p:childTnLst>
                                </p:cTn>
                              </p:par>
                              <p:par>
                                <p:cTn id="166" presetID="8" presetClass="emph" presetSubtype="0" fill="hold" nodeType="withEffect">
                                  <p:stCondLst>
                                    <p:cond delay="0"/>
                                  </p:stCondLst>
                                  <p:childTnLst>
                                    <p:animRot by="21600000">
                                      <p:cBhvr>
                                        <p:cTn id="167" dur="2000" fill="hold"/>
                                        <p:tgtEl>
                                          <p:spTgt spid="24"/>
                                        </p:tgtEl>
                                        <p:attrNameLst>
                                          <p:attrName>r</p:attrName>
                                        </p:attrNameLst>
                                      </p:cBhvr>
                                    </p:animRot>
                                  </p:childTnLst>
                                </p:cTn>
                              </p:par>
                              <p:par>
                                <p:cTn id="168" presetID="8" presetClass="emph" presetSubtype="0" fill="hold" nodeType="withEffect">
                                  <p:stCondLst>
                                    <p:cond delay="0"/>
                                  </p:stCondLst>
                                  <p:childTnLst>
                                    <p:animRot by="21600000">
                                      <p:cBhvr>
                                        <p:cTn id="169" dur="2000" fill="hold"/>
                                        <p:tgtEl>
                                          <p:spTgt spid="25"/>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26"/>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27"/>
                                        </p:tgtEl>
                                        <p:attrNameLst>
                                          <p:attrName>r</p:attrName>
                                        </p:attrNameLst>
                                      </p:cBhvr>
                                    </p:animRot>
                                  </p:childTnLst>
                                </p:cTn>
                              </p:par>
                            </p:childTnLst>
                          </p:cTn>
                        </p:par>
                        <p:par>
                          <p:cTn id="174" fill="hold">
                            <p:stCondLst>
                              <p:cond delay="14000"/>
                            </p:stCondLst>
                            <p:childTnLst>
                              <p:par>
                                <p:cTn id="175" presetID="27" presetClass="entr" presetSubtype="0" fill="hold" grpId="0" nodeType="afterEffect">
                                  <p:stCondLst>
                                    <p:cond delay="0"/>
                                  </p:stCondLst>
                                  <p:iterate type="lt">
                                    <p:tmPct val="50000"/>
                                  </p:iterate>
                                  <p:childTnLst>
                                    <p:set>
                                      <p:cBhvr>
                                        <p:cTn id="176" dur="1" fill="hold">
                                          <p:stCondLst>
                                            <p:cond delay="0"/>
                                          </p:stCondLst>
                                        </p:cTn>
                                        <p:tgtEl>
                                          <p:spTgt spid="28"/>
                                        </p:tgtEl>
                                        <p:attrNameLst>
                                          <p:attrName>style.visibility</p:attrName>
                                        </p:attrNameLst>
                                      </p:cBhvr>
                                      <p:to>
                                        <p:strVal val="visible"/>
                                      </p:to>
                                    </p:set>
                                    <p:anim calcmode="discrete" valueType="clr">
                                      <p:cBhvr override="childStyle">
                                        <p:cTn id="177" dur="80"/>
                                        <p:tgtEl>
                                          <p:spTgt spid="28"/>
                                        </p:tgtEl>
                                        <p:attrNameLst>
                                          <p:attrName>style.color</p:attrName>
                                        </p:attrNameLst>
                                      </p:cBhvr>
                                      <p:tavLst>
                                        <p:tav tm="0">
                                          <p:val>
                                            <p:clrVal>
                                              <a:srgbClr val="9999FF"/>
                                            </p:clrVal>
                                          </p:val>
                                        </p:tav>
                                        <p:tav tm="50000">
                                          <p:val>
                                            <p:clrVal>
                                              <a:srgbClr val="9966FF"/>
                                            </p:clrVal>
                                          </p:val>
                                        </p:tav>
                                      </p:tavLst>
                                    </p:anim>
                                    <p:anim calcmode="discrete" valueType="clr">
                                      <p:cBhvr>
                                        <p:cTn id="178" dur="80"/>
                                        <p:tgtEl>
                                          <p:spTgt spid="28"/>
                                        </p:tgtEl>
                                        <p:attrNameLst>
                                          <p:attrName>fillcolor</p:attrName>
                                        </p:attrNameLst>
                                      </p:cBhvr>
                                      <p:tavLst>
                                        <p:tav tm="0">
                                          <p:val>
                                            <p:clrVal>
                                              <a:schemeClr val="accent2"/>
                                            </p:clrVal>
                                          </p:val>
                                        </p:tav>
                                        <p:tav tm="50000">
                                          <p:val>
                                            <p:clrVal>
                                              <a:schemeClr val="hlink"/>
                                            </p:clrVal>
                                          </p:val>
                                        </p:tav>
                                      </p:tavLst>
                                    </p:anim>
                                    <p:set>
                                      <p:cBhvr>
                                        <p:cTn id="179" dur="80"/>
                                        <p:tgtEl>
                                          <p:spTgt spid="2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2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duotone>
              <a:prstClr val="black"/>
              <a:srgbClr val="4611DD">
                <a:tint val="45000"/>
                <a:satMod val="400000"/>
              </a:srgbClr>
            </a:duotone>
          </a:blip>
          <a:stretch>
            <a:fillRect/>
          </a:stretch>
        </p:blipFill>
        <p:spPr>
          <a:xfrm>
            <a:off x="1116" y="0"/>
            <a:ext cx="9141767" cy="5143500"/>
          </a:xfrm>
          <a:prstGeom prst="rect">
            <a:avLst/>
          </a:prstGeom>
        </p:spPr>
      </p:pic>
      <p:pic>
        <p:nvPicPr>
          <p:cNvPr id="41988" name="Picture 4" descr="Resultado de imagen de frases de cumpleaños para una amiga fallecida"/>
          <p:cNvPicPr>
            <a:picLocks noChangeAspect="1" noChangeArrowheads="1"/>
          </p:cNvPicPr>
          <p:nvPr/>
        </p:nvPicPr>
        <p:blipFill>
          <a:blip r:embed="rId3"/>
          <a:srcRect/>
          <a:stretch>
            <a:fillRect/>
          </a:stretch>
        </p:blipFill>
        <p:spPr bwMode="auto">
          <a:xfrm flipH="1">
            <a:off x="-214346" y="857238"/>
            <a:ext cx="3720775" cy="3800766"/>
          </a:xfrm>
          <a:prstGeom prst="rect">
            <a:avLst/>
          </a:prstGeom>
          <a:noFill/>
        </p:spPr>
      </p:pic>
      <p:sp>
        <p:nvSpPr>
          <p:cNvPr id="5" name="4 CuadroTexto"/>
          <p:cNvSpPr txBox="1"/>
          <p:nvPr/>
        </p:nvSpPr>
        <p:spPr>
          <a:xfrm>
            <a:off x="3214678" y="714362"/>
            <a:ext cx="4214842" cy="3785652"/>
          </a:xfrm>
          <a:prstGeom prst="rect">
            <a:avLst/>
          </a:prstGeom>
          <a:noFill/>
        </p:spPr>
        <p:txBody>
          <a:bodyPr wrap="square" rtlCol="0">
            <a:spAutoFit/>
          </a:bodyPr>
          <a:lstStyle/>
          <a:p>
            <a:r>
              <a:rPr lang="es-PE" sz="1600" dirty="0" smtClean="0">
                <a:solidFill>
                  <a:schemeClr val="bg1"/>
                </a:solidFill>
                <a:effectLst>
                  <a:outerShdw blurRad="38100" dist="38100" dir="2700000" algn="tl">
                    <a:srgbClr val="000000">
                      <a:alpha val="43137"/>
                    </a:srgbClr>
                  </a:outerShdw>
                </a:effectLst>
              </a:rPr>
              <a:t>El Iris o lirio es una de las plantas más conocidas y adoradas para el jardín. Estas flores se asocian con la palabra arco iris debido a su gran cantidad de colores. Las varias especies de esta familia tienen hermosas flores que las hacen populares en los jardines y los arreglos florales.</a:t>
            </a:r>
          </a:p>
          <a:p>
            <a:r>
              <a:rPr lang="es-PE" sz="1600" dirty="0" smtClean="0">
                <a:solidFill>
                  <a:schemeClr val="bg1"/>
                </a:solidFill>
                <a:effectLst>
                  <a:outerShdw blurRad="38100" dist="38100" dir="2700000" algn="tl">
                    <a:srgbClr val="000000">
                      <a:alpha val="43137"/>
                    </a:srgbClr>
                  </a:outerShdw>
                </a:effectLst>
              </a:rPr>
              <a:t>Los cientos de especies de flores conocidas actualmente como iris fueron nombradas así por los antiguos griegos, quienes asociaron las flores coloridas con la diosa mensajera Iris. Los griegos creían que Iris, que usualmente era asociada a Hera, la reina de los dioses, era la personificación del arco iris colorido y servía como enlace físico entre el cielo y la tierra.</a:t>
            </a:r>
            <a:br>
              <a:rPr lang="es-PE" sz="1600" dirty="0" smtClean="0">
                <a:solidFill>
                  <a:schemeClr val="bg1"/>
                </a:solidFill>
                <a:effectLst>
                  <a:outerShdw blurRad="38100" dist="38100" dir="2700000" algn="tl">
                    <a:srgbClr val="000000">
                      <a:alpha val="43137"/>
                    </a:srgbClr>
                  </a:outerShdw>
                </a:effectLst>
              </a:rPr>
            </a:br>
            <a:endParaRPr lang="es-PE" sz="1600" dirty="0">
              <a:solidFill>
                <a:schemeClr val="bg1"/>
              </a:solidFill>
              <a:effectLst>
                <a:outerShdw blurRad="38100" dist="38100" dir="2700000" algn="tl">
                  <a:srgbClr val="000000">
                    <a:alpha val="43137"/>
                  </a:srgbClr>
                </a:outerShdw>
              </a:effectLst>
            </a:endParaRPr>
          </a:p>
        </p:txBody>
      </p:sp>
      <p:sp>
        <p:nvSpPr>
          <p:cNvPr id="6" name="5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41988"/>
                                        </p:tgtEl>
                                        <p:attrNameLst>
                                          <p:attrName>style.visibility</p:attrName>
                                        </p:attrNameLst>
                                      </p:cBhvr>
                                      <p:to>
                                        <p:strVal val="visible"/>
                                      </p:to>
                                    </p:set>
                                    <p:animEffect transition="in" filter="fade">
                                      <p:cBhvr>
                                        <p:cTn id="9" dur="3000"/>
                                        <p:tgtEl>
                                          <p:spTgt spid="419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999FF">
                <a:shade val="67500"/>
                <a:satMod val="115000"/>
              </a:srgbClr>
            </a:gs>
            <a:gs pos="100000">
              <a:srgbClr val="9999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816" y="0"/>
            <a:ext cx="714380" cy="5143500"/>
          </a:xfrm>
          <a:prstGeom prst="rect">
            <a:avLst/>
          </a:prstGeom>
          <a:gradFill flip="none" rotWithShape="1">
            <a:gsLst>
              <a:gs pos="51000">
                <a:schemeClr val="tx1">
                  <a:alpha val="62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00002" y="0"/>
            <a:ext cx="714380" cy="5143500"/>
          </a:xfrm>
          <a:prstGeom prst="rect">
            <a:avLst/>
          </a:prstGeom>
          <a:gradFill flip="none" rotWithShape="1">
            <a:gsLst>
              <a:gs pos="51000">
                <a:schemeClr val="tx1">
                  <a:alpha val="62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1285820" y="0"/>
            <a:ext cx="714380" cy="5143500"/>
          </a:xfrm>
          <a:prstGeom prst="rect">
            <a:avLst/>
          </a:prstGeom>
          <a:gradFill flip="none" rotWithShape="1">
            <a:gsLst>
              <a:gs pos="51000">
                <a:schemeClr val="tx1">
                  <a:alpha val="62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2071638" y="0"/>
            <a:ext cx="714380" cy="5143500"/>
          </a:xfrm>
          <a:prstGeom prst="rect">
            <a:avLst/>
          </a:prstGeom>
          <a:gradFill flip="none" rotWithShape="1">
            <a:gsLst>
              <a:gs pos="51000">
                <a:schemeClr val="tx1">
                  <a:alpha val="62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2857456" y="0"/>
            <a:ext cx="714380" cy="5143500"/>
          </a:xfrm>
          <a:prstGeom prst="rect">
            <a:avLst/>
          </a:prstGeom>
          <a:gradFill flip="none" rotWithShape="1">
            <a:gsLst>
              <a:gs pos="51000">
                <a:schemeClr val="tx1">
                  <a:alpha val="62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3643274" y="0"/>
            <a:ext cx="714380" cy="5143500"/>
          </a:xfrm>
          <a:prstGeom prst="rect">
            <a:avLst/>
          </a:prstGeom>
          <a:gradFill flip="none" rotWithShape="1">
            <a:gsLst>
              <a:gs pos="51000">
                <a:schemeClr val="tx1">
                  <a:alpha val="62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429092" y="0"/>
            <a:ext cx="714380" cy="5143500"/>
          </a:xfrm>
          <a:prstGeom prst="rect">
            <a:avLst/>
          </a:prstGeom>
          <a:gradFill flip="none" rotWithShape="1">
            <a:gsLst>
              <a:gs pos="51000">
                <a:schemeClr val="tx1">
                  <a:alpha val="62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5214910" y="0"/>
            <a:ext cx="714380" cy="5143500"/>
          </a:xfrm>
          <a:prstGeom prst="rect">
            <a:avLst/>
          </a:prstGeom>
          <a:gradFill flip="none" rotWithShape="1">
            <a:gsLst>
              <a:gs pos="51000">
                <a:schemeClr val="tx1">
                  <a:alpha val="62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6000728" y="0"/>
            <a:ext cx="714380" cy="5143500"/>
          </a:xfrm>
          <a:prstGeom prst="rect">
            <a:avLst/>
          </a:prstGeom>
          <a:gradFill flip="none" rotWithShape="1">
            <a:gsLst>
              <a:gs pos="51000">
                <a:schemeClr val="tx1">
                  <a:alpha val="62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6786546" y="0"/>
            <a:ext cx="714380" cy="5143500"/>
          </a:xfrm>
          <a:prstGeom prst="rect">
            <a:avLst/>
          </a:prstGeom>
          <a:gradFill flip="none" rotWithShape="1">
            <a:gsLst>
              <a:gs pos="51000">
                <a:schemeClr val="tx1">
                  <a:alpha val="62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7572364" y="0"/>
            <a:ext cx="714380" cy="5143500"/>
          </a:xfrm>
          <a:prstGeom prst="rect">
            <a:avLst/>
          </a:prstGeom>
          <a:gradFill flip="none" rotWithShape="1">
            <a:gsLst>
              <a:gs pos="51000">
                <a:schemeClr val="tx1">
                  <a:alpha val="62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8429620" y="0"/>
            <a:ext cx="714380" cy="5143500"/>
          </a:xfrm>
          <a:prstGeom prst="rect">
            <a:avLst/>
          </a:prstGeom>
          <a:gradFill flip="none" rotWithShape="1">
            <a:gsLst>
              <a:gs pos="51000">
                <a:schemeClr val="tx1">
                  <a:alpha val="62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childTnLst>
                          </p:cTn>
                        </p:par>
                        <p:par>
                          <p:cTn id="55" fill="hold">
                            <p:stCondLst>
                              <p:cond delay="2000"/>
                            </p:stCondLst>
                            <p:childTnLst>
                              <p:par>
                                <p:cTn id="56" presetID="2" presetClass="exit" presetSubtype="8" fill="hold" grpId="1"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0-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2" fill="hold" grpId="1"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ppt_y"/>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8" fill="hold" grpId="1" nodeType="withEffect">
                                  <p:stCondLst>
                                    <p:cond delay="0"/>
                                  </p:stCondLst>
                                  <p:childTnLst>
                                    <p:anim calcmode="lin" valueType="num">
                                      <p:cBhvr additive="base">
                                        <p:cTn id="65" dur="2000"/>
                                        <p:tgtEl>
                                          <p:spTgt spid="6"/>
                                        </p:tgtEl>
                                        <p:attrNameLst>
                                          <p:attrName>ppt_x</p:attrName>
                                        </p:attrNameLst>
                                      </p:cBhvr>
                                      <p:tavLst>
                                        <p:tav tm="0">
                                          <p:val>
                                            <p:strVal val="ppt_x"/>
                                          </p:val>
                                        </p:tav>
                                        <p:tav tm="100000">
                                          <p:val>
                                            <p:strVal val="0-ppt_w/2"/>
                                          </p:val>
                                        </p:tav>
                                      </p:tavLst>
                                    </p:anim>
                                    <p:anim calcmode="lin" valueType="num">
                                      <p:cBhvr additive="base">
                                        <p:cTn id="66" dur="2000"/>
                                        <p:tgtEl>
                                          <p:spTgt spid="6"/>
                                        </p:tgtEl>
                                        <p:attrNameLst>
                                          <p:attrName>ppt_y</p:attrName>
                                        </p:attrNameLst>
                                      </p:cBhvr>
                                      <p:tavLst>
                                        <p:tav tm="0">
                                          <p:val>
                                            <p:strVal val="ppt_y"/>
                                          </p:val>
                                        </p:tav>
                                        <p:tav tm="100000">
                                          <p:val>
                                            <p:strVal val="ppt_y"/>
                                          </p:val>
                                        </p:tav>
                                      </p:tavLst>
                                    </p:anim>
                                    <p:set>
                                      <p:cBhvr>
                                        <p:cTn id="67" dur="1" fill="hold">
                                          <p:stCondLst>
                                            <p:cond delay="1999"/>
                                          </p:stCondLst>
                                        </p:cTn>
                                        <p:tgtEl>
                                          <p:spTgt spid="6"/>
                                        </p:tgtEl>
                                        <p:attrNameLst>
                                          <p:attrName>style.visibility</p:attrName>
                                        </p:attrNameLst>
                                      </p:cBhvr>
                                      <p:to>
                                        <p:strVal val="hidden"/>
                                      </p:to>
                                    </p:set>
                                  </p:childTnLst>
                                </p:cTn>
                              </p:par>
                              <p:par>
                                <p:cTn id="68" presetID="2" presetClass="exit" presetSubtype="2" fill="hold" grpId="1"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1+ppt_w/2"/>
                                          </p:val>
                                        </p:tav>
                                      </p:tavLst>
                                    </p:anim>
                                    <p:anim calcmode="lin" valueType="num">
                                      <p:cBhvr additive="base">
                                        <p:cTn id="70" dur="2000"/>
                                        <p:tgtEl>
                                          <p:spTgt spid="7"/>
                                        </p:tgtEl>
                                        <p:attrNameLst>
                                          <p:attrName>ppt_y</p:attrName>
                                        </p:attrNameLst>
                                      </p:cBhvr>
                                      <p:tavLst>
                                        <p:tav tm="0">
                                          <p:val>
                                            <p:strVal val="ppt_y"/>
                                          </p:val>
                                        </p:tav>
                                        <p:tav tm="100000">
                                          <p:val>
                                            <p:strVal val="ppt_y"/>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8" fill="hold" grpId="1"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0-ppt_w/2"/>
                                          </p:val>
                                        </p:tav>
                                      </p:tavLst>
                                    </p:anim>
                                    <p:anim calcmode="lin" valueType="num">
                                      <p:cBhvr additive="base">
                                        <p:cTn id="74" dur="2000"/>
                                        <p:tgtEl>
                                          <p:spTgt spid="8"/>
                                        </p:tgtEl>
                                        <p:attrNameLst>
                                          <p:attrName>ppt_y</p:attrName>
                                        </p:attrNameLst>
                                      </p:cBhvr>
                                      <p:tavLst>
                                        <p:tav tm="0">
                                          <p:val>
                                            <p:strVal val="ppt_y"/>
                                          </p:val>
                                        </p:tav>
                                        <p:tav tm="100000">
                                          <p:val>
                                            <p:strVal val="ppt_y"/>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2" fill="hold" grpId="1"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1+ppt_w/2"/>
                                          </p:val>
                                        </p:tav>
                                      </p:tavLst>
                                    </p:anim>
                                    <p:anim calcmode="lin" valueType="num">
                                      <p:cBhvr additive="base">
                                        <p:cTn id="78" dur="2000"/>
                                        <p:tgtEl>
                                          <p:spTgt spid="9"/>
                                        </p:tgtEl>
                                        <p:attrNameLst>
                                          <p:attrName>ppt_y</p:attrName>
                                        </p:attrNameLst>
                                      </p:cBhvr>
                                      <p:tavLst>
                                        <p:tav tm="0">
                                          <p:val>
                                            <p:strVal val="ppt_y"/>
                                          </p:val>
                                        </p:tav>
                                        <p:tav tm="100000">
                                          <p:val>
                                            <p:strVal val="ppt_y"/>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8" fill="hold" grpId="1"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0-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2" fill="hold" grpId="1"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12"/>
                                        </p:tgtEl>
                                        <p:attrNameLst>
                                          <p:attrName>ppt_x</p:attrName>
                                        </p:attrNameLst>
                                      </p:cBhvr>
                                      <p:tavLst>
                                        <p:tav tm="0">
                                          <p:val>
                                            <p:strVal val="ppt_x"/>
                                          </p:val>
                                        </p:tav>
                                        <p:tav tm="100000">
                                          <p:val>
                                            <p:strVal val="0-ppt_w/2"/>
                                          </p:val>
                                        </p:tav>
                                      </p:tavLst>
                                    </p:anim>
                                    <p:anim calcmode="lin" valueType="num">
                                      <p:cBhvr additive="base">
                                        <p:cTn id="90" dur="2000"/>
                                        <p:tgtEl>
                                          <p:spTgt spid="12"/>
                                        </p:tgtEl>
                                        <p:attrNameLst>
                                          <p:attrName>ppt_y</p:attrName>
                                        </p:attrNameLst>
                                      </p:cBhvr>
                                      <p:tavLst>
                                        <p:tav tm="0">
                                          <p:val>
                                            <p:strVal val="ppt_y"/>
                                          </p:val>
                                        </p:tav>
                                        <p:tav tm="100000">
                                          <p:val>
                                            <p:strVal val="ppt_y"/>
                                          </p:val>
                                        </p:tav>
                                      </p:tavLst>
                                    </p:anim>
                                    <p:set>
                                      <p:cBhvr>
                                        <p:cTn id="91" dur="1" fill="hold">
                                          <p:stCondLst>
                                            <p:cond delay="1999"/>
                                          </p:stCondLst>
                                        </p:cTn>
                                        <p:tgtEl>
                                          <p:spTgt spid="12"/>
                                        </p:tgtEl>
                                        <p:attrNameLst>
                                          <p:attrName>style.visibility</p:attrName>
                                        </p:attrNameLst>
                                      </p:cBhvr>
                                      <p:to>
                                        <p:strVal val="hidden"/>
                                      </p:to>
                                    </p:set>
                                  </p:childTnLst>
                                </p:cTn>
                              </p:par>
                              <p:par>
                                <p:cTn id="92" presetID="2" presetClass="exit" presetSubtype="2" fill="hold" grpId="1" nodeType="withEffect">
                                  <p:stCondLst>
                                    <p:cond delay="0"/>
                                  </p:stCondLst>
                                  <p:childTnLst>
                                    <p:anim calcmode="lin" valueType="num">
                                      <p:cBhvr additive="base">
                                        <p:cTn id="93" dur="2000"/>
                                        <p:tgtEl>
                                          <p:spTgt spid="13"/>
                                        </p:tgtEl>
                                        <p:attrNameLst>
                                          <p:attrName>ppt_x</p:attrName>
                                        </p:attrNameLst>
                                      </p:cBhvr>
                                      <p:tavLst>
                                        <p:tav tm="0">
                                          <p:val>
                                            <p:strVal val="ppt_x"/>
                                          </p:val>
                                        </p:tav>
                                        <p:tav tm="100000">
                                          <p:val>
                                            <p:strVal val="1+ppt_w/2"/>
                                          </p:val>
                                        </p:tav>
                                      </p:tavLst>
                                    </p:anim>
                                    <p:anim calcmode="lin" valueType="num">
                                      <p:cBhvr additive="base">
                                        <p:cTn id="94" dur="2000"/>
                                        <p:tgtEl>
                                          <p:spTgt spid="13"/>
                                        </p:tgtEl>
                                        <p:attrNameLst>
                                          <p:attrName>ppt_y</p:attrName>
                                        </p:attrNameLst>
                                      </p:cBhvr>
                                      <p:tavLst>
                                        <p:tav tm="0">
                                          <p:val>
                                            <p:strVal val="ppt_y"/>
                                          </p:val>
                                        </p:tav>
                                        <p:tav tm="100000">
                                          <p:val>
                                            <p:strVal val="ppt_y"/>
                                          </p:val>
                                        </p:tav>
                                      </p:tavLst>
                                    </p:anim>
                                    <p:set>
                                      <p:cBhvr>
                                        <p:cTn id="95" dur="1" fill="hold">
                                          <p:stCondLst>
                                            <p:cond delay="1999"/>
                                          </p:stCondLst>
                                        </p:cTn>
                                        <p:tgtEl>
                                          <p:spTgt spid="13"/>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14"/>
                                        </p:tgtEl>
                                        <p:attrNameLst>
                                          <p:attrName>ppt_x</p:attrName>
                                        </p:attrNameLst>
                                      </p:cBhvr>
                                      <p:tavLst>
                                        <p:tav tm="0">
                                          <p:val>
                                            <p:strVal val="ppt_x"/>
                                          </p:val>
                                        </p:tav>
                                        <p:tav tm="100000">
                                          <p:val>
                                            <p:strVal val="0-ppt_w/2"/>
                                          </p:val>
                                        </p:tav>
                                      </p:tavLst>
                                    </p:anim>
                                    <p:anim calcmode="lin" valueType="num">
                                      <p:cBhvr additive="base">
                                        <p:cTn id="98" dur="2000"/>
                                        <p:tgtEl>
                                          <p:spTgt spid="14"/>
                                        </p:tgtEl>
                                        <p:attrNameLst>
                                          <p:attrName>ppt_y</p:attrName>
                                        </p:attrNameLst>
                                      </p:cBhvr>
                                      <p:tavLst>
                                        <p:tav tm="0">
                                          <p:val>
                                            <p:strVal val="ppt_y"/>
                                          </p:val>
                                        </p:tav>
                                        <p:tav tm="100000">
                                          <p:val>
                                            <p:strVal val="ppt_y"/>
                                          </p:val>
                                        </p:tav>
                                      </p:tavLst>
                                    </p:anim>
                                    <p:set>
                                      <p:cBhvr>
                                        <p:cTn id="99" dur="1" fill="hold">
                                          <p:stCondLst>
                                            <p:cond delay="1999"/>
                                          </p:stCondLst>
                                        </p:cTn>
                                        <p:tgtEl>
                                          <p:spTgt spid="14"/>
                                        </p:tgtEl>
                                        <p:attrNameLst>
                                          <p:attrName>style.visibility</p:attrName>
                                        </p:attrNameLst>
                                      </p:cBhvr>
                                      <p:to>
                                        <p:strVal val="hidden"/>
                                      </p:to>
                                    </p:set>
                                  </p:childTnLst>
                                </p:cTn>
                              </p:par>
                              <p:par>
                                <p:cTn id="100" presetID="2" presetClass="exit" presetSubtype="2" fill="hold" grpId="1" nodeType="withEffect">
                                  <p:stCondLst>
                                    <p:cond delay="0"/>
                                  </p:stCondLst>
                                  <p:childTnLst>
                                    <p:anim calcmode="lin" valueType="num">
                                      <p:cBhvr additive="base">
                                        <p:cTn id="101" dur="2000"/>
                                        <p:tgtEl>
                                          <p:spTgt spid="15"/>
                                        </p:tgtEl>
                                        <p:attrNameLst>
                                          <p:attrName>ppt_x</p:attrName>
                                        </p:attrNameLst>
                                      </p:cBhvr>
                                      <p:tavLst>
                                        <p:tav tm="0">
                                          <p:val>
                                            <p:strVal val="ppt_x"/>
                                          </p:val>
                                        </p:tav>
                                        <p:tav tm="100000">
                                          <p:val>
                                            <p:strVal val="1+ppt_w/2"/>
                                          </p:val>
                                        </p:tav>
                                      </p:tavLst>
                                    </p:anim>
                                    <p:anim calcmode="lin" valueType="num">
                                      <p:cBhvr additive="base">
                                        <p:cTn id="102" dur="2000"/>
                                        <p:tgtEl>
                                          <p:spTgt spid="15"/>
                                        </p:tgtEl>
                                        <p:attrNameLst>
                                          <p:attrName>ppt_y</p:attrName>
                                        </p:attrNameLst>
                                      </p:cBhvr>
                                      <p:tavLst>
                                        <p:tav tm="0">
                                          <p:val>
                                            <p:strVal val="ppt_y"/>
                                          </p:val>
                                        </p:tav>
                                        <p:tav tm="100000">
                                          <p:val>
                                            <p:strVal val="ppt_y"/>
                                          </p:val>
                                        </p:tav>
                                      </p:tavLst>
                                    </p:anim>
                                    <p:set>
                                      <p:cBhvr>
                                        <p:cTn id="103" dur="1" fill="hold">
                                          <p:stCondLst>
                                            <p:cond delay="1999"/>
                                          </p:stCondLst>
                                        </p:cTn>
                                        <p:tgtEl>
                                          <p:spTgt spid="15"/>
                                        </p:tgtEl>
                                        <p:attrNameLst>
                                          <p:attrName>style.visibility</p:attrName>
                                        </p:attrNameLst>
                                      </p:cBhvr>
                                      <p:to>
                                        <p:strVal val="hidden"/>
                                      </p:to>
                                    </p:set>
                                  </p:childTnLst>
                                </p:cTn>
                              </p:par>
                              <p:par>
                                <p:cTn id="104" presetID="23" presetClass="entr" presetSubtype="288"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4/3*#ppt_w"/>
                                          </p:val>
                                        </p:tav>
                                        <p:tav tm="100000">
                                          <p:val>
                                            <p:strVal val="#ppt_w"/>
                                          </p:val>
                                        </p:tav>
                                      </p:tavLst>
                                    </p:anim>
                                    <p:anim calcmode="lin" valueType="num">
                                      <p:cBhvr>
                                        <p:cTn id="107" dur="2000" fill="hold"/>
                                        <p:tgtEl>
                                          <p:spTgt spid="2"/>
                                        </p:tgtEl>
                                        <p:attrNameLst>
                                          <p:attrName>ppt_h</p:attrName>
                                        </p:attrNameLst>
                                      </p:cBhvr>
                                      <p:tavLst>
                                        <p:tav tm="0">
                                          <p:val>
                                            <p:strVal val="4/3*#ppt_h"/>
                                          </p:val>
                                        </p:tav>
                                        <p:tav tm="100000">
                                          <p:val>
                                            <p:strVal val="#ppt_h"/>
                                          </p:val>
                                        </p:tav>
                                      </p:tavLst>
                                    </p:anim>
                                  </p:childTnLst>
                                </p:cTn>
                              </p:par>
                              <p:par>
                                <p:cTn id="108" presetID="16" presetClass="entr" presetSubtype="37"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arn(outVertical)">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7030A0">
                <a:shade val="67500"/>
                <a:satMod val="115000"/>
              </a:srgbClr>
            </a:gs>
            <a:gs pos="100000">
              <a:srgbClr val="7030A0">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ombo"/>
          <p:cNvSpPr/>
          <p:nvPr/>
        </p:nvSpPr>
        <p:spPr>
          <a:xfrm>
            <a:off x="0" y="0"/>
            <a:ext cx="4572000" cy="2571750"/>
          </a:xfrm>
          <a:prstGeom prst="diamond">
            <a:avLst/>
          </a:prstGeom>
          <a:gradFill flip="none" rotWithShape="1">
            <a:gsLst>
              <a:gs pos="89000">
                <a:srgbClr val="FFC000">
                  <a:alpha val="50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ombo"/>
          <p:cNvSpPr/>
          <p:nvPr/>
        </p:nvSpPr>
        <p:spPr>
          <a:xfrm>
            <a:off x="0" y="2571750"/>
            <a:ext cx="4572000" cy="2571750"/>
          </a:xfrm>
          <a:prstGeom prst="diamond">
            <a:avLst/>
          </a:prstGeom>
          <a:gradFill flip="none" rotWithShape="1">
            <a:gsLst>
              <a:gs pos="89000">
                <a:srgbClr val="FFC000">
                  <a:alpha val="50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ombo"/>
          <p:cNvSpPr/>
          <p:nvPr/>
        </p:nvSpPr>
        <p:spPr>
          <a:xfrm>
            <a:off x="4572000" y="0"/>
            <a:ext cx="4572000" cy="2571750"/>
          </a:xfrm>
          <a:prstGeom prst="diamond">
            <a:avLst/>
          </a:prstGeom>
          <a:gradFill flip="none" rotWithShape="1">
            <a:gsLst>
              <a:gs pos="89000">
                <a:srgbClr val="FFC000">
                  <a:alpha val="50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ombo"/>
          <p:cNvSpPr/>
          <p:nvPr/>
        </p:nvSpPr>
        <p:spPr>
          <a:xfrm>
            <a:off x="4572000" y="2571750"/>
            <a:ext cx="4572000" cy="2571750"/>
          </a:xfrm>
          <a:prstGeom prst="diamond">
            <a:avLst/>
          </a:prstGeom>
          <a:gradFill flip="none" rotWithShape="1">
            <a:gsLst>
              <a:gs pos="89000">
                <a:srgbClr val="FFC000">
                  <a:alpha val="50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ombo"/>
          <p:cNvSpPr/>
          <p:nvPr/>
        </p:nvSpPr>
        <p:spPr>
          <a:xfrm>
            <a:off x="2285984" y="1285866"/>
            <a:ext cx="4572000" cy="2571750"/>
          </a:xfrm>
          <a:prstGeom prst="diamond">
            <a:avLst/>
          </a:prstGeom>
          <a:gradFill flip="none" rotWithShape="1">
            <a:gsLst>
              <a:gs pos="89000">
                <a:srgbClr val="FFC000">
                  <a:alpha val="50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000" fill="hold"/>
                                        <p:tgtEl>
                                          <p:spTgt spid="5"/>
                                        </p:tgtEl>
                                        <p:attrNameLst>
                                          <p:attrName>ppt_x</p:attrName>
                                        </p:attrNameLst>
                                      </p:cBhvr>
                                      <p:tavLst>
                                        <p:tav tm="0">
                                          <p:val>
                                            <p:strVal val="1+#ppt_w/2"/>
                                          </p:val>
                                        </p:tav>
                                        <p:tav tm="100000">
                                          <p:val>
                                            <p:strVal val="#ppt_x"/>
                                          </p:val>
                                        </p:tav>
                                      </p:tavLst>
                                    </p:anim>
                                    <p:anim calcmode="lin" valueType="num">
                                      <p:cBhvr additive="base">
                                        <p:cTn id="22" dur="2000" fill="hold"/>
                                        <p:tgtEl>
                                          <p:spTgt spid="5"/>
                                        </p:tgtEl>
                                        <p:attrNameLst>
                                          <p:attrName>ppt_y</p:attrName>
                                        </p:attrNameLst>
                                      </p:cBhvr>
                                      <p:tavLst>
                                        <p:tav tm="0">
                                          <p:val>
                                            <p:strVal val="0-#ppt_h/2"/>
                                          </p:val>
                                        </p:tav>
                                        <p:tav tm="100000">
                                          <p:val>
                                            <p:strVal val="#ppt_y"/>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ppt_w</p:attrName>
                                        </p:attrNameLst>
                                      </p:cBhvr>
                                      <p:tavLst>
                                        <p:tav tm="0">
                                          <p:val>
                                            <p:fltVal val="0"/>
                                          </p:val>
                                        </p:tav>
                                        <p:tav tm="100000">
                                          <p:val>
                                            <p:strVal val="#ppt_w"/>
                                          </p:val>
                                        </p:tav>
                                      </p:tavLst>
                                    </p:anim>
                                    <p:anim calcmode="lin" valueType="num">
                                      <p:cBhvr>
                                        <p:cTn id="26" dur="2000" fill="hold"/>
                                        <p:tgtEl>
                                          <p:spTgt spid="8"/>
                                        </p:tgtEl>
                                        <p:attrNameLst>
                                          <p:attrName>ppt_h</p:attrName>
                                        </p:attrNameLst>
                                      </p:cBhvr>
                                      <p:tavLst>
                                        <p:tav tm="0">
                                          <p:val>
                                            <p:fltVal val="0"/>
                                          </p:val>
                                        </p:tav>
                                        <p:tav tm="100000">
                                          <p:val>
                                            <p:strVal val="#ppt_h"/>
                                          </p:val>
                                        </p:tav>
                                      </p:tavLst>
                                    </p:anim>
                                  </p:childTnLst>
                                </p:cTn>
                              </p:par>
                            </p:childTnLst>
                          </p:cTn>
                        </p:par>
                        <p:par>
                          <p:cTn id="27" fill="hold">
                            <p:stCondLst>
                              <p:cond delay="2000"/>
                            </p:stCondLst>
                            <p:childTnLst>
                              <p:par>
                                <p:cTn id="28" presetID="2" presetClass="exit" presetSubtype="6" fill="hold" grpId="1" nodeType="afterEffect">
                                  <p:stCondLst>
                                    <p:cond delay="0"/>
                                  </p:stCondLst>
                                  <p:childTnLst>
                                    <p:anim calcmode="lin" valueType="num">
                                      <p:cBhvr additive="base">
                                        <p:cTn id="29" dur="2000"/>
                                        <p:tgtEl>
                                          <p:spTgt spid="4"/>
                                        </p:tgtEl>
                                        <p:attrNameLst>
                                          <p:attrName>ppt_x</p:attrName>
                                        </p:attrNameLst>
                                      </p:cBhvr>
                                      <p:tavLst>
                                        <p:tav tm="0">
                                          <p:val>
                                            <p:strVal val="ppt_x"/>
                                          </p:val>
                                        </p:tav>
                                        <p:tav tm="100000">
                                          <p:val>
                                            <p:strVal val="1+ppt_w/2"/>
                                          </p:val>
                                        </p:tav>
                                      </p:tavLst>
                                    </p:anim>
                                    <p:anim calcmode="lin" valueType="num">
                                      <p:cBhvr additive="base">
                                        <p:cTn id="30" dur="2000"/>
                                        <p:tgtEl>
                                          <p:spTgt spid="4"/>
                                        </p:tgtEl>
                                        <p:attrNameLst>
                                          <p:attrName>ppt_y</p:attrName>
                                        </p:attrNameLst>
                                      </p:cBhvr>
                                      <p:tavLst>
                                        <p:tav tm="0">
                                          <p:val>
                                            <p:strVal val="ppt_y"/>
                                          </p:val>
                                        </p:tav>
                                        <p:tav tm="100000">
                                          <p:val>
                                            <p:strVal val="1+ppt_h/2"/>
                                          </p:val>
                                        </p:tav>
                                      </p:tavLst>
                                    </p:anim>
                                    <p:set>
                                      <p:cBhvr>
                                        <p:cTn id="31" dur="1" fill="hold">
                                          <p:stCondLst>
                                            <p:cond delay="1999"/>
                                          </p:stCondLst>
                                        </p:cTn>
                                        <p:tgtEl>
                                          <p:spTgt spid="4"/>
                                        </p:tgtEl>
                                        <p:attrNameLst>
                                          <p:attrName>style.visibility</p:attrName>
                                        </p:attrNameLst>
                                      </p:cBhvr>
                                      <p:to>
                                        <p:strVal val="hidden"/>
                                      </p:to>
                                    </p:set>
                                  </p:childTnLst>
                                </p:cTn>
                              </p:par>
                              <p:par>
                                <p:cTn id="32" presetID="2" presetClass="exit" presetSubtype="9" fill="hold" grpId="1" nodeType="withEffect">
                                  <p:stCondLst>
                                    <p:cond delay="0"/>
                                  </p:stCondLst>
                                  <p:childTnLst>
                                    <p:anim calcmode="lin" valueType="num">
                                      <p:cBhvr additive="base">
                                        <p:cTn id="33" dur="2000"/>
                                        <p:tgtEl>
                                          <p:spTgt spid="7"/>
                                        </p:tgtEl>
                                        <p:attrNameLst>
                                          <p:attrName>ppt_x</p:attrName>
                                        </p:attrNameLst>
                                      </p:cBhvr>
                                      <p:tavLst>
                                        <p:tav tm="0">
                                          <p:val>
                                            <p:strVal val="ppt_x"/>
                                          </p:val>
                                        </p:tav>
                                        <p:tav tm="100000">
                                          <p:val>
                                            <p:strVal val="0-ppt_w/2"/>
                                          </p:val>
                                        </p:tav>
                                      </p:tavLst>
                                    </p:anim>
                                    <p:anim calcmode="lin" valueType="num">
                                      <p:cBhvr additive="base">
                                        <p:cTn id="34" dur="2000"/>
                                        <p:tgtEl>
                                          <p:spTgt spid="7"/>
                                        </p:tgtEl>
                                        <p:attrNameLst>
                                          <p:attrName>ppt_y</p:attrName>
                                        </p:attrNameLst>
                                      </p:cBhvr>
                                      <p:tavLst>
                                        <p:tav tm="0">
                                          <p:val>
                                            <p:strVal val="ppt_y"/>
                                          </p:val>
                                        </p:tav>
                                        <p:tav tm="100000">
                                          <p:val>
                                            <p:strVal val="0-ppt_h/2"/>
                                          </p:val>
                                        </p:tav>
                                      </p:tavLst>
                                    </p:anim>
                                    <p:set>
                                      <p:cBhvr>
                                        <p:cTn id="35" dur="1" fill="hold">
                                          <p:stCondLst>
                                            <p:cond delay="1999"/>
                                          </p:stCondLst>
                                        </p:cTn>
                                        <p:tgtEl>
                                          <p:spTgt spid="7"/>
                                        </p:tgtEl>
                                        <p:attrNameLst>
                                          <p:attrName>style.visibility</p:attrName>
                                        </p:attrNameLst>
                                      </p:cBhvr>
                                      <p:to>
                                        <p:strVal val="hidden"/>
                                      </p:to>
                                    </p:set>
                                  </p:childTnLst>
                                </p:cTn>
                              </p:par>
                              <p:par>
                                <p:cTn id="36" presetID="2" presetClass="exit" presetSubtype="12" fill="hold" grpId="1" nodeType="withEffect">
                                  <p:stCondLst>
                                    <p:cond delay="0"/>
                                  </p:stCondLst>
                                  <p:childTnLst>
                                    <p:anim calcmode="lin" valueType="num">
                                      <p:cBhvr additive="base">
                                        <p:cTn id="37" dur="2000"/>
                                        <p:tgtEl>
                                          <p:spTgt spid="6"/>
                                        </p:tgtEl>
                                        <p:attrNameLst>
                                          <p:attrName>ppt_x</p:attrName>
                                        </p:attrNameLst>
                                      </p:cBhvr>
                                      <p:tavLst>
                                        <p:tav tm="0">
                                          <p:val>
                                            <p:strVal val="ppt_x"/>
                                          </p:val>
                                        </p:tav>
                                        <p:tav tm="100000">
                                          <p:val>
                                            <p:strVal val="0-ppt_w/2"/>
                                          </p:val>
                                        </p:tav>
                                      </p:tavLst>
                                    </p:anim>
                                    <p:anim calcmode="lin" valueType="num">
                                      <p:cBhvr additive="base">
                                        <p:cTn id="38" dur="2000"/>
                                        <p:tgtEl>
                                          <p:spTgt spid="6"/>
                                        </p:tgtEl>
                                        <p:attrNameLst>
                                          <p:attrName>ppt_y</p:attrName>
                                        </p:attrNameLst>
                                      </p:cBhvr>
                                      <p:tavLst>
                                        <p:tav tm="0">
                                          <p:val>
                                            <p:strVal val="ppt_y"/>
                                          </p:val>
                                        </p:tav>
                                        <p:tav tm="100000">
                                          <p:val>
                                            <p:strVal val="1+ppt_h/2"/>
                                          </p:val>
                                        </p:tav>
                                      </p:tavLst>
                                    </p:anim>
                                    <p:set>
                                      <p:cBhvr>
                                        <p:cTn id="39" dur="1" fill="hold">
                                          <p:stCondLst>
                                            <p:cond delay="1999"/>
                                          </p:stCondLst>
                                        </p:cTn>
                                        <p:tgtEl>
                                          <p:spTgt spid="6"/>
                                        </p:tgtEl>
                                        <p:attrNameLst>
                                          <p:attrName>style.visibility</p:attrName>
                                        </p:attrNameLst>
                                      </p:cBhvr>
                                      <p:to>
                                        <p:strVal val="hidden"/>
                                      </p:to>
                                    </p:set>
                                  </p:childTnLst>
                                </p:cTn>
                              </p:par>
                              <p:par>
                                <p:cTn id="40" presetID="2" presetClass="exit" presetSubtype="3" fill="hold" grpId="1" nodeType="withEffect">
                                  <p:stCondLst>
                                    <p:cond delay="0"/>
                                  </p:stCondLst>
                                  <p:childTnLst>
                                    <p:anim calcmode="lin" valueType="num">
                                      <p:cBhvr additive="base">
                                        <p:cTn id="41" dur="2000"/>
                                        <p:tgtEl>
                                          <p:spTgt spid="5"/>
                                        </p:tgtEl>
                                        <p:attrNameLst>
                                          <p:attrName>ppt_x</p:attrName>
                                        </p:attrNameLst>
                                      </p:cBhvr>
                                      <p:tavLst>
                                        <p:tav tm="0">
                                          <p:val>
                                            <p:strVal val="ppt_x"/>
                                          </p:val>
                                        </p:tav>
                                        <p:tav tm="100000">
                                          <p:val>
                                            <p:strVal val="1+ppt_w/2"/>
                                          </p:val>
                                        </p:tav>
                                      </p:tavLst>
                                    </p:anim>
                                    <p:anim calcmode="lin" valueType="num">
                                      <p:cBhvr additive="base">
                                        <p:cTn id="42" dur="2000"/>
                                        <p:tgtEl>
                                          <p:spTgt spid="5"/>
                                        </p:tgtEl>
                                        <p:attrNameLst>
                                          <p:attrName>ppt_y</p:attrName>
                                        </p:attrNameLst>
                                      </p:cBhvr>
                                      <p:tavLst>
                                        <p:tav tm="0">
                                          <p:val>
                                            <p:strVal val="ppt_y"/>
                                          </p:val>
                                        </p:tav>
                                        <p:tav tm="100000">
                                          <p:val>
                                            <p:strVal val="0-ppt_h/2"/>
                                          </p:val>
                                        </p:tav>
                                      </p:tavLst>
                                    </p:anim>
                                    <p:set>
                                      <p:cBhvr>
                                        <p:cTn id="43" dur="1" fill="hold">
                                          <p:stCondLst>
                                            <p:cond delay="1999"/>
                                          </p:stCondLst>
                                        </p:cTn>
                                        <p:tgtEl>
                                          <p:spTgt spid="5"/>
                                        </p:tgtEl>
                                        <p:attrNameLst>
                                          <p:attrName>style.visibility</p:attrName>
                                        </p:attrNameLst>
                                      </p:cBhvr>
                                      <p:to>
                                        <p:strVal val="hidden"/>
                                      </p:to>
                                    </p:set>
                                  </p:childTnLst>
                                </p:cTn>
                              </p:par>
                              <p:par>
                                <p:cTn id="44" presetID="23" presetClass="exit" presetSubtype="32" fill="hold" grpId="1" nodeType="withEffect">
                                  <p:stCondLst>
                                    <p:cond delay="0"/>
                                  </p:stCondLst>
                                  <p:childTnLst>
                                    <p:anim calcmode="lin" valueType="num">
                                      <p:cBhvr>
                                        <p:cTn id="45" dur="2000"/>
                                        <p:tgtEl>
                                          <p:spTgt spid="8"/>
                                        </p:tgtEl>
                                        <p:attrNameLst>
                                          <p:attrName>ppt_w</p:attrName>
                                        </p:attrNameLst>
                                      </p:cBhvr>
                                      <p:tavLst>
                                        <p:tav tm="0">
                                          <p:val>
                                            <p:strVal val="ppt_w"/>
                                          </p:val>
                                        </p:tav>
                                        <p:tav tm="100000">
                                          <p:val>
                                            <p:fltVal val="0"/>
                                          </p:val>
                                        </p:tav>
                                      </p:tavLst>
                                    </p:anim>
                                    <p:anim calcmode="lin" valueType="num">
                                      <p:cBhvr>
                                        <p:cTn id="46" dur="2000"/>
                                        <p:tgtEl>
                                          <p:spTgt spid="8"/>
                                        </p:tgtEl>
                                        <p:attrNameLst>
                                          <p:attrName>ppt_h</p:attrName>
                                        </p:attrNameLst>
                                      </p:cBhvr>
                                      <p:tavLst>
                                        <p:tav tm="0">
                                          <p:val>
                                            <p:strVal val="ppt_h"/>
                                          </p:val>
                                        </p:tav>
                                        <p:tav tm="100000">
                                          <p:val>
                                            <p:fltVal val="0"/>
                                          </p:val>
                                        </p:tav>
                                      </p:tavLst>
                                    </p:anim>
                                    <p:set>
                                      <p:cBhvr>
                                        <p:cTn id="47" dur="1" fill="hold">
                                          <p:stCondLst>
                                            <p:cond delay="1999"/>
                                          </p:stCondLst>
                                        </p:cTn>
                                        <p:tgtEl>
                                          <p:spTgt spid="8"/>
                                        </p:tgtEl>
                                        <p:attrNameLst>
                                          <p:attrName>style.visibility</p:attrName>
                                        </p:attrNameLst>
                                      </p:cBhvr>
                                      <p:to>
                                        <p:strVal val="hidden"/>
                                      </p:to>
                                    </p:set>
                                  </p:childTnLst>
                                </p:cTn>
                              </p:par>
                              <p:par>
                                <p:cTn id="48" presetID="8" presetClass="exit" presetSubtype="16" fill="hold" grpId="2" nodeType="withEffect">
                                  <p:stCondLst>
                                    <p:cond delay="0"/>
                                  </p:stCondLst>
                                  <p:childTnLst>
                                    <p:animEffect transition="out" filter="diamond(in)">
                                      <p:cBhvr>
                                        <p:cTn id="49" dur="2000"/>
                                        <p:tgtEl>
                                          <p:spTgt spid="8"/>
                                        </p:tgtEl>
                                      </p:cBhvr>
                                    </p:animEffect>
                                    <p:set>
                                      <p:cBhvr>
                                        <p:cTn id="50" dur="1" fill="hold">
                                          <p:stCondLst>
                                            <p:cond delay="1999"/>
                                          </p:stCondLst>
                                        </p:cTn>
                                        <p:tgtEl>
                                          <p:spTgt spid="8"/>
                                        </p:tgtEl>
                                        <p:attrNameLst>
                                          <p:attrName>style.visibility</p:attrName>
                                        </p:attrNameLst>
                                      </p:cBhvr>
                                      <p:to>
                                        <p:strVal val="hidden"/>
                                      </p:to>
                                    </p:set>
                                  </p:childTnLst>
                                </p:cTn>
                              </p:par>
                              <p:par>
                                <p:cTn id="51" presetID="23" presetClass="entr" presetSubtype="288" fill="hold" nodeType="withEffect">
                                  <p:stCondLst>
                                    <p:cond delay="0"/>
                                  </p:stCondLst>
                                  <p:childTnLst>
                                    <p:set>
                                      <p:cBhvr>
                                        <p:cTn id="52" dur="1" fill="hold">
                                          <p:stCondLst>
                                            <p:cond delay="0"/>
                                          </p:stCondLst>
                                        </p:cTn>
                                        <p:tgtEl>
                                          <p:spTgt spid="2"/>
                                        </p:tgtEl>
                                        <p:attrNameLst>
                                          <p:attrName>style.visibility</p:attrName>
                                        </p:attrNameLst>
                                      </p:cBhvr>
                                      <p:to>
                                        <p:strVal val="visible"/>
                                      </p:to>
                                    </p:set>
                                    <p:anim calcmode="lin" valueType="num">
                                      <p:cBhvr>
                                        <p:cTn id="53" dur="2000" fill="hold"/>
                                        <p:tgtEl>
                                          <p:spTgt spid="2"/>
                                        </p:tgtEl>
                                        <p:attrNameLst>
                                          <p:attrName>ppt_w</p:attrName>
                                        </p:attrNameLst>
                                      </p:cBhvr>
                                      <p:tavLst>
                                        <p:tav tm="0">
                                          <p:val>
                                            <p:strVal val="4/3*#ppt_w"/>
                                          </p:val>
                                        </p:tav>
                                        <p:tav tm="100000">
                                          <p:val>
                                            <p:strVal val="#ppt_w"/>
                                          </p:val>
                                        </p:tav>
                                      </p:tavLst>
                                    </p:anim>
                                    <p:anim calcmode="lin" valueType="num">
                                      <p:cBhvr>
                                        <p:cTn id="54" dur="2000" fill="hold"/>
                                        <p:tgtEl>
                                          <p:spTgt spid="2"/>
                                        </p:tgtEl>
                                        <p:attrNameLst>
                                          <p:attrName>ppt_h</p:attrName>
                                        </p:attrNameLst>
                                      </p:cBhvr>
                                      <p:tavLst>
                                        <p:tav tm="0">
                                          <p:val>
                                            <p:strVal val="4/3*#ppt_h"/>
                                          </p:val>
                                        </p:tav>
                                        <p:tav tm="100000">
                                          <p:val>
                                            <p:strVal val="#ppt_h"/>
                                          </p:val>
                                        </p:tav>
                                      </p:tavLst>
                                    </p:anim>
                                  </p:childTnLst>
                                </p:cTn>
                              </p:par>
                              <p:par>
                                <p:cTn id="55" presetID="8" presetClass="entr" presetSubtype="32" fill="hold" nodeType="with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diamond(out)">
                                      <p:cBhvr>
                                        <p:cTn id="5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8" grpId="2"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duotone>
              <a:prstClr val="black"/>
              <a:srgbClr val="6600FF">
                <a:tint val="45000"/>
                <a:satMod val="400000"/>
              </a:srgbClr>
            </a:duotone>
          </a:blip>
          <a:stretch>
            <a:fillRect/>
          </a:stretch>
        </p:blipFill>
        <p:spPr>
          <a:xfrm>
            <a:off x="1116" y="0"/>
            <a:ext cx="9141767" cy="5143500"/>
          </a:xfrm>
          <a:prstGeom prst="rect">
            <a:avLst/>
          </a:prstGeom>
        </p:spPr>
      </p:pic>
      <p:pic>
        <p:nvPicPr>
          <p:cNvPr id="1026" name="Picture 2" descr="Resultado de imagen de light purple flowers png"/>
          <p:cNvPicPr>
            <a:picLocks noChangeAspect="1" noChangeArrowheads="1"/>
          </p:cNvPicPr>
          <p:nvPr/>
        </p:nvPicPr>
        <p:blipFill>
          <a:blip r:embed="rId3"/>
          <a:srcRect/>
          <a:stretch>
            <a:fillRect/>
          </a:stretch>
        </p:blipFill>
        <p:spPr bwMode="auto">
          <a:xfrm rot="1399871">
            <a:off x="-157966" y="1866709"/>
            <a:ext cx="3592012" cy="3190874"/>
          </a:xfrm>
          <a:prstGeom prst="rect">
            <a:avLst/>
          </a:prstGeom>
          <a:noFill/>
        </p:spPr>
      </p:pic>
      <p:sp>
        <p:nvSpPr>
          <p:cNvPr id="4" name="3 CuadroTexto"/>
          <p:cNvSpPr txBox="1"/>
          <p:nvPr/>
        </p:nvSpPr>
        <p:spPr>
          <a:xfrm>
            <a:off x="3143240" y="571486"/>
            <a:ext cx="4357718" cy="4278094"/>
          </a:xfrm>
          <a:prstGeom prst="rect">
            <a:avLst/>
          </a:prstGeom>
          <a:noFill/>
        </p:spPr>
        <p:txBody>
          <a:bodyPr wrap="square" rtlCol="0">
            <a:spAutoFit/>
          </a:bodyPr>
          <a:lstStyle/>
          <a:p>
            <a:r>
              <a:rPr lang="es-PE" sz="1600" dirty="0" smtClean="0">
                <a:solidFill>
                  <a:schemeClr val="bg1"/>
                </a:solidFill>
                <a:effectLst>
                  <a:outerShdw blurRad="38100" dist="38100" dir="2700000" algn="tl">
                    <a:srgbClr val="000000">
                      <a:alpha val="43137"/>
                    </a:srgbClr>
                  </a:outerShdw>
                </a:effectLst>
              </a:rPr>
              <a:t>Estas flores poseen una historia impregnada en la mitología, simbología y ritos culturales en todo el mundo.  Han sido símbolos de vida también en las culturas de India y Egipto. Los antiguos faraones egipcios creían que los tres pétalos de la flor representan la sabiduría, fe y valor y que la flor preservaba su poder en el más allá.</a:t>
            </a:r>
            <a:br>
              <a:rPr lang="es-PE" sz="1600" dirty="0" smtClean="0">
                <a:solidFill>
                  <a:schemeClr val="bg1"/>
                </a:solidFill>
                <a:effectLst>
                  <a:outerShdw blurRad="38100" dist="38100" dir="2700000" algn="tl">
                    <a:srgbClr val="000000">
                      <a:alpha val="43137"/>
                    </a:srgbClr>
                  </a:outerShdw>
                </a:effectLst>
              </a:rPr>
            </a:br>
            <a:r>
              <a:rPr lang="es-PE" sz="1600" dirty="0" smtClean="0">
                <a:solidFill>
                  <a:schemeClr val="bg1"/>
                </a:solidFill>
                <a:effectLst>
                  <a:outerShdw blurRad="38100" dist="38100" dir="2700000" algn="tl">
                    <a:srgbClr val="000000">
                      <a:alpha val="43137"/>
                    </a:srgbClr>
                  </a:outerShdw>
                </a:effectLst>
              </a:rPr>
              <a:t>Las flores estuvieron presentes en la monarquía francesa durante la Edad Media a través de la creación de la "</a:t>
            </a:r>
            <a:r>
              <a:rPr lang="es-PE" sz="1600" dirty="0" err="1" smtClean="0">
                <a:solidFill>
                  <a:schemeClr val="bg1"/>
                </a:solidFill>
                <a:effectLst>
                  <a:outerShdw blurRad="38100" dist="38100" dir="2700000" algn="tl">
                    <a:srgbClr val="000000">
                      <a:alpha val="43137"/>
                    </a:srgbClr>
                  </a:outerShdw>
                </a:effectLst>
              </a:rPr>
              <a:t>Fleur</a:t>
            </a:r>
            <a:r>
              <a:rPr lang="es-PE" sz="1600" dirty="0" smtClean="0">
                <a:solidFill>
                  <a:schemeClr val="bg1"/>
                </a:solidFill>
                <a:effectLst>
                  <a:outerShdw blurRad="38100" dist="38100" dir="2700000" algn="tl">
                    <a:srgbClr val="000000">
                      <a:alpha val="43137"/>
                    </a:srgbClr>
                  </a:outerShdw>
                </a:effectLst>
              </a:rPr>
              <a:t>-de-Lis", que se conserva como símbolo nacional de Francia. </a:t>
            </a:r>
            <a:br>
              <a:rPr lang="es-PE" sz="1600" dirty="0" smtClean="0">
                <a:solidFill>
                  <a:schemeClr val="bg1"/>
                </a:solidFill>
                <a:effectLst>
                  <a:outerShdw blurRad="38100" dist="38100" dir="2700000" algn="tl">
                    <a:srgbClr val="000000">
                      <a:alpha val="43137"/>
                    </a:srgbClr>
                  </a:outerShdw>
                </a:effectLst>
              </a:rPr>
            </a:br>
            <a:r>
              <a:rPr lang="es-PE" sz="1600" dirty="0" smtClean="0">
                <a:solidFill>
                  <a:schemeClr val="bg1"/>
                </a:solidFill>
                <a:effectLst>
                  <a:outerShdw blurRad="38100" dist="38100" dir="2700000" algn="tl">
                    <a:srgbClr val="000000">
                      <a:alpha val="43137"/>
                    </a:srgbClr>
                  </a:outerShdw>
                </a:effectLst>
              </a:rPr>
              <a:t>El género Iris pertenece a la familia de las Iridáceas. Este género incluye a un amplio grupo de bellas flores   con un amplio espectro de colores, así como de texturas satinadas o aterciopeladas. </a:t>
            </a:r>
            <a:br>
              <a:rPr lang="es-PE" sz="1600" dirty="0" smtClean="0">
                <a:solidFill>
                  <a:schemeClr val="bg1"/>
                </a:solidFill>
                <a:effectLst>
                  <a:outerShdw blurRad="38100" dist="38100" dir="2700000" algn="tl">
                    <a:srgbClr val="000000">
                      <a:alpha val="43137"/>
                    </a:srgbClr>
                  </a:outerShdw>
                </a:effectLst>
              </a:rPr>
            </a:br>
            <a:endParaRPr lang="es-PE" sz="1600"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1026"/>
                                        </p:tgtEl>
                                        <p:attrNameLst>
                                          <p:attrName>style.visibility</p:attrName>
                                        </p:attrNameLst>
                                      </p:cBhvr>
                                      <p:to>
                                        <p:strVal val="visible"/>
                                      </p:to>
                                    </p:set>
                                    <p:animEffect transition="in" filter="fade">
                                      <p:cBhvr>
                                        <p:cTn id="9"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642924"/>
          </a:xfrm>
          <a:prstGeom prst="rect">
            <a:avLst/>
          </a:prstGeom>
          <a:gradFill flip="none" rotWithShape="1">
            <a:gsLst>
              <a:gs pos="0">
                <a:schemeClr val="tx1">
                  <a:alpha val="0"/>
                </a:schemeClr>
              </a:gs>
              <a:gs pos="50000">
                <a:srgbClr val="FFC000">
                  <a:shade val="67500"/>
                  <a:satMod val="115000"/>
                </a:srgbClr>
              </a:gs>
              <a:gs pos="100000">
                <a:srgbClr val="FFC0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642924"/>
            <a:ext cx="9144000" cy="642924"/>
          </a:xfrm>
          <a:prstGeom prst="rect">
            <a:avLst/>
          </a:prstGeom>
          <a:gradFill flip="none" rotWithShape="1">
            <a:gsLst>
              <a:gs pos="0">
                <a:schemeClr val="tx1">
                  <a:alpha val="0"/>
                </a:schemeClr>
              </a:gs>
              <a:gs pos="50000">
                <a:srgbClr val="FFC000">
                  <a:shade val="67500"/>
                  <a:satMod val="115000"/>
                </a:srgbClr>
              </a:gs>
              <a:gs pos="100000">
                <a:srgbClr val="FFC0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1285884"/>
            <a:ext cx="9144000" cy="642924"/>
          </a:xfrm>
          <a:prstGeom prst="rect">
            <a:avLst/>
          </a:prstGeom>
          <a:gradFill flip="none" rotWithShape="1">
            <a:gsLst>
              <a:gs pos="0">
                <a:schemeClr val="tx1">
                  <a:alpha val="0"/>
                </a:schemeClr>
              </a:gs>
              <a:gs pos="50000">
                <a:srgbClr val="FFC000">
                  <a:shade val="67500"/>
                  <a:satMod val="115000"/>
                </a:srgbClr>
              </a:gs>
              <a:gs pos="100000">
                <a:srgbClr val="FFC0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1928808"/>
            <a:ext cx="9144000" cy="642924"/>
          </a:xfrm>
          <a:prstGeom prst="rect">
            <a:avLst/>
          </a:prstGeom>
          <a:gradFill flip="none" rotWithShape="1">
            <a:gsLst>
              <a:gs pos="0">
                <a:schemeClr val="tx1">
                  <a:alpha val="0"/>
                </a:schemeClr>
              </a:gs>
              <a:gs pos="50000">
                <a:srgbClr val="FFC000">
                  <a:shade val="67500"/>
                  <a:satMod val="115000"/>
                </a:srgbClr>
              </a:gs>
              <a:gs pos="100000">
                <a:srgbClr val="FFC0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571768"/>
            <a:ext cx="9144000" cy="642924"/>
          </a:xfrm>
          <a:prstGeom prst="rect">
            <a:avLst/>
          </a:prstGeom>
          <a:gradFill flip="none" rotWithShape="1">
            <a:gsLst>
              <a:gs pos="0">
                <a:schemeClr val="tx1">
                  <a:alpha val="0"/>
                </a:schemeClr>
              </a:gs>
              <a:gs pos="50000">
                <a:srgbClr val="FFC000">
                  <a:shade val="67500"/>
                  <a:satMod val="115000"/>
                </a:srgbClr>
              </a:gs>
              <a:gs pos="100000">
                <a:srgbClr val="FFC00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0" y="3214692"/>
            <a:ext cx="9144000" cy="642924"/>
          </a:xfrm>
          <a:prstGeom prst="rect">
            <a:avLst/>
          </a:prstGeom>
          <a:gradFill flip="none" rotWithShape="1">
            <a:gsLst>
              <a:gs pos="0">
                <a:schemeClr val="tx1">
                  <a:alpha val="0"/>
                </a:schemeClr>
              </a:gs>
              <a:gs pos="50000">
                <a:srgbClr val="FFC000">
                  <a:shade val="67500"/>
                  <a:satMod val="115000"/>
                </a:srgbClr>
              </a:gs>
              <a:gs pos="100000">
                <a:srgbClr val="FFC00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0" y="3857652"/>
            <a:ext cx="9144000" cy="642924"/>
          </a:xfrm>
          <a:prstGeom prst="rect">
            <a:avLst/>
          </a:prstGeom>
          <a:gradFill flip="none" rotWithShape="1">
            <a:gsLst>
              <a:gs pos="0">
                <a:schemeClr val="tx1">
                  <a:alpha val="0"/>
                </a:schemeClr>
              </a:gs>
              <a:gs pos="50000">
                <a:srgbClr val="FFC000">
                  <a:shade val="67500"/>
                  <a:satMod val="115000"/>
                </a:srgbClr>
              </a:gs>
              <a:gs pos="100000">
                <a:srgbClr val="FFC00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0" y="4500576"/>
            <a:ext cx="9144000" cy="642924"/>
          </a:xfrm>
          <a:prstGeom prst="rect">
            <a:avLst/>
          </a:prstGeom>
          <a:gradFill flip="none" rotWithShape="1">
            <a:gsLst>
              <a:gs pos="0">
                <a:schemeClr val="tx1">
                  <a:alpha val="0"/>
                </a:schemeClr>
              </a:gs>
              <a:gs pos="50000">
                <a:srgbClr val="FFC000">
                  <a:shade val="67500"/>
                  <a:satMod val="115000"/>
                </a:srgbClr>
              </a:gs>
              <a:gs pos="100000">
                <a:srgbClr val="FFC00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16" presetClass="entr" presetSubtype="21"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arn(inVertical)">
                                      <p:cBhvr>
                                        <p:cTn id="41" dur="2000"/>
                                        <p:tgtEl>
                                          <p:spTgt spid="4"/>
                                        </p:tgtEl>
                                      </p:cBhvr>
                                    </p:animEffect>
                                  </p:childTnLst>
                                </p:cTn>
                              </p:par>
                              <p:par>
                                <p:cTn id="42" presetID="16" presetClass="entr" presetSubtype="21" fill="hold" grpId="1"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barn(inVertical)">
                                      <p:cBhvr>
                                        <p:cTn id="44" dur="2000"/>
                                        <p:tgtEl>
                                          <p:spTgt spid="5"/>
                                        </p:tgtEl>
                                      </p:cBhvr>
                                    </p:animEffect>
                                  </p:childTnLst>
                                </p:cTn>
                              </p:par>
                              <p:par>
                                <p:cTn id="45" presetID="16" presetClass="entr" presetSubtype="21" fill="hold" grpId="1"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barn(inVertical)">
                                      <p:cBhvr>
                                        <p:cTn id="47" dur="2000"/>
                                        <p:tgtEl>
                                          <p:spTgt spid="6"/>
                                        </p:tgtEl>
                                      </p:cBhvr>
                                    </p:animEffect>
                                  </p:childTnLst>
                                </p:cTn>
                              </p:par>
                              <p:par>
                                <p:cTn id="48" presetID="16" presetClass="entr" presetSubtype="21"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barn(inVertical)">
                                      <p:cBhvr>
                                        <p:cTn id="50" dur="2000"/>
                                        <p:tgtEl>
                                          <p:spTgt spid="7"/>
                                        </p:tgtEl>
                                      </p:cBhvr>
                                    </p:animEffect>
                                  </p:childTnLst>
                                </p:cTn>
                              </p:par>
                              <p:par>
                                <p:cTn id="51" presetID="16" presetClass="entr" presetSubtype="21" fill="hold" grpId="1"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barn(inVertical)">
                                      <p:cBhvr>
                                        <p:cTn id="53" dur="2000"/>
                                        <p:tgtEl>
                                          <p:spTgt spid="8"/>
                                        </p:tgtEl>
                                      </p:cBhvr>
                                    </p:animEffect>
                                  </p:childTnLst>
                                </p:cTn>
                              </p:par>
                              <p:par>
                                <p:cTn id="54" presetID="16" presetClass="entr" presetSubtype="21"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barn(inVertical)">
                                      <p:cBhvr>
                                        <p:cTn id="56" dur="2000"/>
                                        <p:tgtEl>
                                          <p:spTgt spid="9"/>
                                        </p:tgtEl>
                                      </p:cBhvr>
                                    </p:animEffect>
                                  </p:childTnLst>
                                </p:cTn>
                              </p:par>
                              <p:par>
                                <p:cTn id="57" presetID="16" presetClass="entr" presetSubtype="21" fill="hold" grpId="1"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barn(inVertical)">
                                      <p:cBhvr>
                                        <p:cTn id="59" dur="2000"/>
                                        <p:tgtEl>
                                          <p:spTgt spid="10"/>
                                        </p:tgtEl>
                                      </p:cBhvr>
                                    </p:animEffect>
                                  </p:childTnLst>
                                </p:cTn>
                              </p:par>
                              <p:par>
                                <p:cTn id="60" presetID="16" presetClass="entr" presetSubtype="21"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barn(inVertical)">
                                      <p:cBhvr>
                                        <p:cTn id="62" dur="2000"/>
                                        <p:tgtEl>
                                          <p:spTgt spid="11"/>
                                        </p:tgtEl>
                                      </p:cBhvr>
                                    </p:animEffect>
                                  </p:childTnLst>
                                </p:cTn>
                              </p:par>
                            </p:childTnLst>
                          </p:cTn>
                        </p:par>
                        <p:par>
                          <p:cTn id="63" fill="hold">
                            <p:stCondLst>
                              <p:cond delay="2000"/>
                            </p:stCondLst>
                            <p:childTnLst>
                              <p:par>
                                <p:cTn id="64" presetID="2" presetClass="exit" presetSubtype="4" fill="hold" grpId="2" nodeType="afterEffect">
                                  <p:stCondLst>
                                    <p:cond delay="0"/>
                                  </p:stCondLst>
                                  <p:childTnLst>
                                    <p:anim calcmode="lin" valueType="num">
                                      <p:cBhvr additive="base">
                                        <p:cTn id="65" dur="2000"/>
                                        <p:tgtEl>
                                          <p:spTgt spid="4"/>
                                        </p:tgtEl>
                                        <p:attrNameLst>
                                          <p:attrName>ppt_x</p:attrName>
                                        </p:attrNameLst>
                                      </p:cBhvr>
                                      <p:tavLst>
                                        <p:tav tm="0">
                                          <p:val>
                                            <p:strVal val="ppt_x"/>
                                          </p:val>
                                        </p:tav>
                                        <p:tav tm="100000">
                                          <p:val>
                                            <p:strVal val="ppt_x"/>
                                          </p:val>
                                        </p:tav>
                                      </p:tavLst>
                                    </p:anim>
                                    <p:anim calcmode="lin" valueType="num">
                                      <p:cBhvr additive="base">
                                        <p:cTn id="66" dur="2000"/>
                                        <p:tgtEl>
                                          <p:spTgt spid="4"/>
                                        </p:tgtEl>
                                        <p:attrNameLst>
                                          <p:attrName>ppt_y</p:attrName>
                                        </p:attrNameLst>
                                      </p:cBhvr>
                                      <p:tavLst>
                                        <p:tav tm="0">
                                          <p:val>
                                            <p:strVal val="ppt_y"/>
                                          </p:val>
                                        </p:tav>
                                        <p:tav tm="100000">
                                          <p:val>
                                            <p:strVal val="1+ppt_h/2"/>
                                          </p:val>
                                        </p:tav>
                                      </p:tavLst>
                                    </p:anim>
                                    <p:set>
                                      <p:cBhvr>
                                        <p:cTn id="67" dur="1" fill="hold">
                                          <p:stCondLst>
                                            <p:cond delay="1999"/>
                                          </p:stCondLst>
                                        </p:cTn>
                                        <p:tgtEl>
                                          <p:spTgt spid="4"/>
                                        </p:tgtEl>
                                        <p:attrNameLst>
                                          <p:attrName>style.visibility</p:attrName>
                                        </p:attrNameLst>
                                      </p:cBhvr>
                                      <p:to>
                                        <p:strVal val="hidden"/>
                                      </p:to>
                                    </p:set>
                                  </p:childTnLst>
                                </p:cTn>
                              </p:par>
                              <p:par>
                                <p:cTn id="68" presetID="2" presetClass="exit" presetSubtype="1" fill="hold" grpId="2" nodeType="with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ppt_x"/>
                                          </p:val>
                                        </p:tav>
                                      </p:tavLst>
                                    </p:anim>
                                    <p:anim calcmode="lin" valueType="num">
                                      <p:cBhvr additive="base">
                                        <p:cTn id="70" dur="2000"/>
                                        <p:tgtEl>
                                          <p:spTgt spid="5"/>
                                        </p:tgtEl>
                                        <p:attrNameLst>
                                          <p:attrName>ppt_y</p:attrName>
                                        </p:attrNameLst>
                                      </p:cBhvr>
                                      <p:tavLst>
                                        <p:tav tm="0">
                                          <p:val>
                                            <p:strVal val="ppt_y"/>
                                          </p:val>
                                        </p:tav>
                                        <p:tav tm="100000">
                                          <p:val>
                                            <p:strVal val="0-ppt_h/2"/>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ppt_x"/>
                                          </p:val>
                                        </p:tav>
                                      </p:tavLst>
                                    </p:anim>
                                    <p:anim calcmode="lin" valueType="num">
                                      <p:cBhvr additive="base">
                                        <p:cTn id="74" dur="2000"/>
                                        <p:tgtEl>
                                          <p:spTgt spid="6"/>
                                        </p:tgtEl>
                                        <p:attrNameLst>
                                          <p:attrName>ppt_y</p:attrName>
                                        </p:attrNameLst>
                                      </p:cBhvr>
                                      <p:tavLst>
                                        <p:tav tm="0">
                                          <p:val>
                                            <p:strVal val="ppt_y"/>
                                          </p:val>
                                        </p:tav>
                                        <p:tav tm="100000">
                                          <p:val>
                                            <p:strVal val="1+ppt_h/2"/>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1"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ppt_x"/>
                                          </p:val>
                                        </p:tav>
                                      </p:tavLst>
                                    </p:anim>
                                    <p:anim calcmode="lin" valueType="num">
                                      <p:cBhvr additive="base">
                                        <p:cTn id="78" dur="2000"/>
                                        <p:tgtEl>
                                          <p:spTgt spid="7"/>
                                        </p:tgtEl>
                                        <p:attrNameLst>
                                          <p:attrName>ppt_y</p:attrName>
                                        </p:attrNameLst>
                                      </p:cBhvr>
                                      <p:tavLst>
                                        <p:tav tm="0">
                                          <p:val>
                                            <p:strVal val="ppt_y"/>
                                          </p:val>
                                        </p:tav>
                                        <p:tav tm="100000">
                                          <p:val>
                                            <p:strVal val="0-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ppt_x"/>
                                          </p:val>
                                        </p:tav>
                                      </p:tavLst>
                                    </p:anim>
                                    <p:anim calcmode="lin" valueType="num">
                                      <p:cBhvr additive="base">
                                        <p:cTn id="82" dur="2000"/>
                                        <p:tgtEl>
                                          <p:spTgt spid="8"/>
                                        </p:tgtEl>
                                        <p:attrNameLst>
                                          <p:attrName>ppt_y</p:attrName>
                                        </p:attrNameLst>
                                      </p:cBhvr>
                                      <p:tavLst>
                                        <p:tav tm="0">
                                          <p:val>
                                            <p:strVal val="ppt_y"/>
                                          </p:val>
                                        </p:tav>
                                        <p:tav tm="100000">
                                          <p:val>
                                            <p:strVal val="1+ppt_h/2"/>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1" fill="hold" grpId="2"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ppt_x"/>
                                          </p:val>
                                        </p:tav>
                                      </p:tavLst>
                                    </p:anim>
                                    <p:anim calcmode="lin" valueType="num">
                                      <p:cBhvr additive="base">
                                        <p:cTn id="86" dur="2000"/>
                                        <p:tgtEl>
                                          <p:spTgt spid="9"/>
                                        </p:tgtEl>
                                        <p:attrNameLst>
                                          <p:attrName>ppt_y</p:attrName>
                                        </p:attrNameLst>
                                      </p:cBhvr>
                                      <p:tavLst>
                                        <p:tav tm="0">
                                          <p:val>
                                            <p:strVal val="ppt_y"/>
                                          </p:val>
                                        </p:tav>
                                        <p:tav tm="100000">
                                          <p:val>
                                            <p:strVal val="0-ppt_h/2"/>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4" fill="hold" grpId="2" nodeType="withEffect">
                                  <p:stCondLst>
                                    <p:cond delay="0"/>
                                  </p:stCondLst>
                                  <p:childTnLst>
                                    <p:anim calcmode="lin" valueType="num">
                                      <p:cBhvr additive="base">
                                        <p:cTn id="89" dur="2000"/>
                                        <p:tgtEl>
                                          <p:spTgt spid="10"/>
                                        </p:tgtEl>
                                        <p:attrNameLst>
                                          <p:attrName>ppt_x</p:attrName>
                                        </p:attrNameLst>
                                      </p:cBhvr>
                                      <p:tavLst>
                                        <p:tav tm="0">
                                          <p:val>
                                            <p:strVal val="ppt_x"/>
                                          </p:val>
                                        </p:tav>
                                        <p:tav tm="100000">
                                          <p:val>
                                            <p:strVal val="ppt_x"/>
                                          </p:val>
                                        </p:tav>
                                      </p:tavLst>
                                    </p:anim>
                                    <p:anim calcmode="lin" valueType="num">
                                      <p:cBhvr additive="base">
                                        <p:cTn id="90" dur="2000"/>
                                        <p:tgtEl>
                                          <p:spTgt spid="10"/>
                                        </p:tgtEl>
                                        <p:attrNameLst>
                                          <p:attrName>ppt_y</p:attrName>
                                        </p:attrNameLst>
                                      </p:cBhvr>
                                      <p:tavLst>
                                        <p:tav tm="0">
                                          <p:val>
                                            <p:strVal val="ppt_y"/>
                                          </p:val>
                                        </p:tav>
                                        <p:tav tm="100000">
                                          <p:val>
                                            <p:strVal val="1+ppt_h/2"/>
                                          </p:val>
                                        </p:tav>
                                      </p:tavLst>
                                    </p:anim>
                                    <p:set>
                                      <p:cBhvr>
                                        <p:cTn id="91" dur="1" fill="hold">
                                          <p:stCondLst>
                                            <p:cond delay="1999"/>
                                          </p:stCondLst>
                                        </p:cTn>
                                        <p:tgtEl>
                                          <p:spTgt spid="10"/>
                                        </p:tgtEl>
                                        <p:attrNameLst>
                                          <p:attrName>style.visibility</p:attrName>
                                        </p:attrNameLst>
                                      </p:cBhvr>
                                      <p:to>
                                        <p:strVal val="hidden"/>
                                      </p:to>
                                    </p:set>
                                  </p:childTnLst>
                                </p:cTn>
                              </p:par>
                              <p:par>
                                <p:cTn id="92" presetID="2" presetClass="exit" presetSubtype="1" fill="hold" grpId="2"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ppt_x"/>
                                          </p:val>
                                        </p:tav>
                                      </p:tavLst>
                                    </p:anim>
                                    <p:anim calcmode="lin" valueType="num">
                                      <p:cBhvr additive="base">
                                        <p:cTn id="94" dur="2000"/>
                                        <p:tgtEl>
                                          <p:spTgt spid="11"/>
                                        </p:tgtEl>
                                        <p:attrNameLst>
                                          <p:attrName>ppt_y</p:attrName>
                                        </p:attrNameLst>
                                      </p:cBhvr>
                                      <p:tavLst>
                                        <p:tav tm="0">
                                          <p:val>
                                            <p:strVal val="ppt_y"/>
                                          </p:val>
                                        </p:tav>
                                        <p:tav tm="100000">
                                          <p:val>
                                            <p:strVal val="0-ppt_h/2"/>
                                          </p:val>
                                        </p:tav>
                                      </p:tavLst>
                                    </p:anim>
                                    <p:set>
                                      <p:cBhvr>
                                        <p:cTn id="95" dur="1" fill="hold">
                                          <p:stCondLst>
                                            <p:cond delay="1999"/>
                                          </p:stCondLst>
                                        </p:cTn>
                                        <p:tgtEl>
                                          <p:spTgt spid="11"/>
                                        </p:tgtEl>
                                        <p:attrNameLst>
                                          <p:attrName>style.visibility</p:attrName>
                                        </p:attrNameLst>
                                      </p:cBhvr>
                                      <p:to>
                                        <p:strVal val="hidden"/>
                                      </p:to>
                                    </p:set>
                                  </p:childTnLst>
                                </p:cTn>
                              </p:par>
                              <p:par>
                                <p:cTn id="96" presetID="16" presetClass="exit" presetSubtype="37" fill="hold" grpId="3" nodeType="withEffect">
                                  <p:stCondLst>
                                    <p:cond delay="0"/>
                                  </p:stCondLst>
                                  <p:childTnLst>
                                    <p:animEffect transition="out" filter="barn(outVertical)">
                                      <p:cBhvr>
                                        <p:cTn id="97" dur="2000"/>
                                        <p:tgtEl>
                                          <p:spTgt spid="4"/>
                                        </p:tgtEl>
                                      </p:cBhvr>
                                    </p:animEffect>
                                    <p:set>
                                      <p:cBhvr>
                                        <p:cTn id="98" dur="1" fill="hold">
                                          <p:stCondLst>
                                            <p:cond delay="1999"/>
                                          </p:stCondLst>
                                        </p:cTn>
                                        <p:tgtEl>
                                          <p:spTgt spid="4"/>
                                        </p:tgtEl>
                                        <p:attrNameLst>
                                          <p:attrName>style.visibility</p:attrName>
                                        </p:attrNameLst>
                                      </p:cBhvr>
                                      <p:to>
                                        <p:strVal val="hidden"/>
                                      </p:to>
                                    </p:set>
                                  </p:childTnLst>
                                </p:cTn>
                              </p:par>
                              <p:par>
                                <p:cTn id="99" presetID="16" presetClass="exit" presetSubtype="37" fill="hold" grpId="3" nodeType="withEffect">
                                  <p:stCondLst>
                                    <p:cond delay="0"/>
                                  </p:stCondLst>
                                  <p:childTnLst>
                                    <p:animEffect transition="out" filter="barn(outVertical)">
                                      <p:cBhvr>
                                        <p:cTn id="100" dur="2000"/>
                                        <p:tgtEl>
                                          <p:spTgt spid="5"/>
                                        </p:tgtEl>
                                      </p:cBhvr>
                                    </p:animEffect>
                                    <p:set>
                                      <p:cBhvr>
                                        <p:cTn id="101" dur="1" fill="hold">
                                          <p:stCondLst>
                                            <p:cond delay="1999"/>
                                          </p:stCondLst>
                                        </p:cTn>
                                        <p:tgtEl>
                                          <p:spTgt spid="5"/>
                                        </p:tgtEl>
                                        <p:attrNameLst>
                                          <p:attrName>style.visibility</p:attrName>
                                        </p:attrNameLst>
                                      </p:cBhvr>
                                      <p:to>
                                        <p:strVal val="hidden"/>
                                      </p:to>
                                    </p:set>
                                  </p:childTnLst>
                                </p:cTn>
                              </p:par>
                              <p:par>
                                <p:cTn id="102" presetID="16" presetClass="exit" presetSubtype="37" fill="hold" grpId="3" nodeType="withEffect">
                                  <p:stCondLst>
                                    <p:cond delay="0"/>
                                  </p:stCondLst>
                                  <p:childTnLst>
                                    <p:animEffect transition="out" filter="barn(outVertical)">
                                      <p:cBhvr>
                                        <p:cTn id="103" dur="2000"/>
                                        <p:tgtEl>
                                          <p:spTgt spid="6"/>
                                        </p:tgtEl>
                                      </p:cBhvr>
                                    </p:animEffect>
                                    <p:set>
                                      <p:cBhvr>
                                        <p:cTn id="104" dur="1" fill="hold">
                                          <p:stCondLst>
                                            <p:cond delay="1999"/>
                                          </p:stCondLst>
                                        </p:cTn>
                                        <p:tgtEl>
                                          <p:spTgt spid="6"/>
                                        </p:tgtEl>
                                        <p:attrNameLst>
                                          <p:attrName>style.visibility</p:attrName>
                                        </p:attrNameLst>
                                      </p:cBhvr>
                                      <p:to>
                                        <p:strVal val="hidden"/>
                                      </p:to>
                                    </p:set>
                                  </p:childTnLst>
                                </p:cTn>
                              </p:par>
                              <p:par>
                                <p:cTn id="105" presetID="16" presetClass="exit" presetSubtype="37" fill="hold" grpId="3" nodeType="withEffect">
                                  <p:stCondLst>
                                    <p:cond delay="0"/>
                                  </p:stCondLst>
                                  <p:childTnLst>
                                    <p:animEffect transition="out" filter="barn(outVertical)">
                                      <p:cBhvr>
                                        <p:cTn id="106" dur="2000"/>
                                        <p:tgtEl>
                                          <p:spTgt spid="7"/>
                                        </p:tgtEl>
                                      </p:cBhvr>
                                    </p:animEffect>
                                    <p:set>
                                      <p:cBhvr>
                                        <p:cTn id="107" dur="1" fill="hold">
                                          <p:stCondLst>
                                            <p:cond delay="1999"/>
                                          </p:stCondLst>
                                        </p:cTn>
                                        <p:tgtEl>
                                          <p:spTgt spid="7"/>
                                        </p:tgtEl>
                                        <p:attrNameLst>
                                          <p:attrName>style.visibility</p:attrName>
                                        </p:attrNameLst>
                                      </p:cBhvr>
                                      <p:to>
                                        <p:strVal val="hidden"/>
                                      </p:to>
                                    </p:set>
                                  </p:childTnLst>
                                </p:cTn>
                              </p:par>
                              <p:par>
                                <p:cTn id="108" presetID="16" presetClass="exit" presetSubtype="37" fill="hold" grpId="3" nodeType="withEffect">
                                  <p:stCondLst>
                                    <p:cond delay="0"/>
                                  </p:stCondLst>
                                  <p:childTnLst>
                                    <p:animEffect transition="out" filter="barn(outVertical)">
                                      <p:cBhvr>
                                        <p:cTn id="109" dur="2000"/>
                                        <p:tgtEl>
                                          <p:spTgt spid="8"/>
                                        </p:tgtEl>
                                      </p:cBhvr>
                                    </p:animEffect>
                                    <p:set>
                                      <p:cBhvr>
                                        <p:cTn id="110" dur="1" fill="hold">
                                          <p:stCondLst>
                                            <p:cond delay="1999"/>
                                          </p:stCondLst>
                                        </p:cTn>
                                        <p:tgtEl>
                                          <p:spTgt spid="8"/>
                                        </p:tgtEl>
                                        <p:attrNameLst>
                                          <p:attrName>style.visibility</p:attrName>
                                        </p:attrNameLst>
                                      </p:cBhvr>
                                      <p:to>
                                        <p:strVal val="hidden"/>
                                      </p:to>
                                    </p:set>
                                  </p:childTnLst>
                                </p:cTn>
                              </p:par>
                              <p:par>
                                <p:cTn id="111" presetID="16" presetClass="exit" presetSubtype="37" fill="hold" grpId="3" nodeType="withEffect">
                                  <p:stCondLst>
                                    <p:cond delay="0"/>
                                  </p:stCondLst>
                                  <p:childTnLst>
                                    <p:animEffect transition="out" filter="barn(outVertical)">
                                      <p:cBhvr>
                                        <p:cTn id="112" dur="2000"/>
                                        <p:tgtEl>
                                          <p:spTgt spid="9"/>
                                        </p:tgtEl>
                                      </p:cBhvr>
                                    </p:animEffect>
                                    <p:set>
                                      <p:cBhvr>
                                        <p:cTn id="113" dur="1" fill="hold">
                                          <p:stCondLst>
                                            <p:cond delay="1999"/>
                                          </p:stCondLst>
                                        </p:cTn>
                                        <p:tgtEl>
                                          <p:spTgt spid="9"/>
                                        </p:tgtEl>
                                        <p:attrNameLst>
                                          <p:attrName>style.visibility</p:attrName>
                                        </p:attrNameLst>
                                      </p:cBhvr>
                                      <p:to>
                                        <p:strVal val="hidden"/>
                                      </p:to>
                                    </p:set>
                                  </p:childTnLst>
                                </p:cTn>
                              </p:par>
                              <p:par>
                                <p:cTn id="114" presetID="16" presetClass="exit" presetSubtype="37" fill="hold" grpId="3" nodeType="withEffect">
                                  <p:stCondLst>
                                    <p:cond delay="0"/>
                                  </p:stCondLst>
                                  <p:childTnLst>
                                    <p:animEffect transition="out" filter="barn(outVertical)">
                                      <p:cBhvr>
                                        <p:cTn id="115" dur="2000"/>
                                        <p:tgtEl>
                                          <p:spTgt spid="10"/>
                                        </p:tgtEl>
                                      </p:cBhvr>
                                    </p:animEffect>
                                    <p:set>
                                      <p:cBhvr>
                                        <p:cTn id="116" dur="1" fill="hold">
                                          <p:stCondLst>
                                            <p:cond delay="1999"/>
                                          </p:stCondLst>
                                        </p:cTn>
                                        <p:tgtEl>
                                          <p:spTgt spid="10"/>
                                        </p:tgtEl>
                                        <p:attrNameLst>
                                          <p:attrName>style.visibility</p:attrName>
                                        </p:attrNameLst>
                                      </p:cBhvr>
                                      <p:to>
                                        <p:strVal val="hidden"/>
                                      </p:to>
                                    </p:set>
                                  </p:childTnLst>
                                </p:cTn>
                              </p:par>
                              <p:par>
                                <p:cTn id="117" presetID="16" presetClass="exit" presetSubtype="37" fill="hold" grpId="3" nodeType="withEffect">
                                  <p:stCondLst>
                                    <p:cond delay="0"/>
                                  </p:stCondLst>
                                  <p:childTnLst>
                                    <p:animEffect transition="out" filter="barn(outVertical)">
                                      <p:cBhvr>
                                        <p:cTn id="118" dur="2000"/>
                                        <p:tgtEl>
                                          <p:spTgt spid="11"/>
                                        </p:tgtEl>
                                      </p:cBhvr>
                                    </p:animEffect>
                                    <p:set>
                                      <p:cBhvr>
                                        <p:cTn id="119" dur="1" fill="hold">
                                          <p:stCondLst>
                                            <p:cond delay="1999"/>
                                          </p:stCondLst>
                                        </p:cTn>
                                        <p:tgtEl>
                                          <p:spTgt spid="11"/>
                                        </p:tgtEl>
                                        <p:attrNameLst>
                                          <p:attrName>style.visibility</p:attrName>
                                        </p:attrNameLst>
                                      </p:cBhvr>
                                      <p:to>
                                        <p:strVal val="hidden"/>
                                      </p:to>
                                    </p:set>
                                  </p:childTnLst>
                                </p:cTn>
                              </p:par>
                              <p:par>
                                <p:cTn id="120" presetID="23" presetClass="entr" presetSubtype="288"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ppt_w</p:attrName>
                                        </p:attrNameLst>
                                      </p:cBhvr>
                                      <p:tavLst>
                                        <p:tav tm="0">
                                          <p:val>
                                            <p:strVal val="4/3*#ppt_w"/>
                                          </p:val>
                                        </p:tav>
                                        <p:tav tm="100000">
                                          <p:val>
                                            <p:strVal val="#ppt_w"/>
                                          </p:val>
                                        </p:tav>
                                      </p:tavLst>
                                    </p:anim>
                                    <p:anim calcmode="lin" valueType="num">
                                      <p:cBhvr>
                                        <p:cTn id="123" dur="2000" fill="hold"/>
                                        <p:tgtEl>
                                          <p:spTgt spid="2"/>
                                        </p:tgtEl>
                                        <p:attrNameLst>
                                          <p:attrName>ppt_h</p:attrName>
                                        </p:attrNameLst>
                                      </p:cBhvr>
                                      <p:tavLst>
                                        <p:tav tm="0">
                                          <p:val>
                                            <p:strVal val="4/3*#ppt_h"/>
                                          </p:val>
                                        </p:tav>
                                        <p:tav tm="100000">
                                          <p:val>
                                            <p:strVal val="#ppt_h"/>
                                          </p:val>
                                        </p:tav>
                                      </p:tavLst>
                                    </p:anim>
                                  </p:childTnLst>
                                </p:cTn>
                              </p:par>
                              <p:par>
                                <p:cTn id="124" presetID="16" presetClass="entr" presetSubtype="42" fill="hold" nodeType="with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barn(outHorizontal)">
                                      <p:cBhvr>
                                        <p:cTn id="1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7E002A"/>
        </a:solidFill>
        <a:effectLst/>
      </p:bgPr>
    </p:bg>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a:off x="2357422" y="0"/>
            <a:ext cx="2143140" cy="2571750"/>
          </a:xfrm>
          <a:prstGeom prst="parallelogram">
            <a:avLst>
              <a:gd name="adj" fmla="val 51738"/>
            </a:avLst>
          </a:prstGeom>
          <a:gradFill flip="none" rotWithShape="1">
            <a:gsLst>
              <a:gs pos="48000">
                <a:schemeClr val="accent2">
                  <a:lumMod val="20000"/>
                  <a:lumOff val="80000"/>
                  <a:alpha val="75000"/>
                </a:schemeClr>
              </a:gs>
              <a:gs pos="50000">
                <a:srgbClr val="FF9999">
                  <a:shade val="67500"/>
                  <a:satMod val="115000"/>
                </a:srgbClr>
              </a:gs>
              <a:gs pos="100000">
                <a:srgbClr val="FF9999">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Paralelogramo"/>
          <p:cNvSpPr/>
          <p:nvPr/>
        </p:nvSpPr>
        <p:spPr>
          <a:xfrm rot="10800000" flipV="1">
            <a:off x="4500562" y="0"/>
            <a:ext cx="2143140" cy="2571750"/>
          </a:xfrm>
          <a:prstGeom prst="parallelogram">
            <a:avLst>
              <a:gd name="adj" fmla="val 51738"/>
            </a:avLst>
          </a:prstGeom>
          <a:gradFill flip="none" rotWithShape="1">
            <a:gsLst>
              <a:gs pos="46000">
                <a:schemeClr val="accent2">
                  <a:lumMod val="20000"/>
                  <a:lumOff val="80000"/>
                  <a:alpha val="75000"/>
                </a:schemeClr>
              </a:gs>
              <a:gs pos="50000">
                <a:srgbClr val="FF9999">
                  <a:shade val="67500"/>
                  <a:satMod val="115000"/>
                </a:srgbClr>
              </a:gs>
              <a:gs pos="100000">
                <a:srgbClr val="FF9999">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Paralelogramo"/>
          <p:cNvSpPr/>
          <p:nvPr/>
        </p:nvSpPr>
        <p:spPr>
          <a:xfrm rot="10800000" flipV="1">
            <a:off x="2357422" y="2571750"/>
            <a:ext cx="2143140" cy="2571750"/>
          </a:xfrm>
          <a:prstGeom prst="parallelogram">
            <a:avLst>
              <a:gd name="adj" fmla="val 50601"/>
            </a:avLst>
          </a:prstGeom>
          <a:gradFill flip="none" rotWithShape="1">
            <a:gsLst>
              <a:gs pos="46000">
                <a:schemeClr val="accent2">
                  <a:lumMod val="20000"/>
                  <a:lumOff val="80000"/>
                  <a:alpha val="75000"/>
                </a:schemeClr>
              </a:gs>
              <a:gs pos="50000">
                <a:srgbClr val="FF9999">
                  <a:shade val="67500"/>
                  <a:satMod val="115000"/>
                </a:srgbClr>
              </a:gs>
              <a:gs pos="100000">
                <a:srgbClr val="FF9999">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Paralelogramo"/>
          <p:cNvSpPr/>
          <p:nvPr/>
        </p:nvSpPr>
        <p:spPr>
          <a:xfrm>
            <a:off x="4500562" y="2571750"/>
            <a:ext cx="2143140" cy="2571750"/>
          </a:xfrm>
          <a:prstGeom prst="parallelogram">
            <a:avLst>
              <a:gd name="adj" fmla="val 51737"/>
            </a:avLst>
          </a:prstGeom>
          <a:gradFill flip="none" rotWithShape="1">
            <a:gsLst>
              <a:gs pos="46000">
                <a:schemeClr val="accent2">
                  <a:lumMod val="20000"/>
                  <a:lumOff val="80000"/>
                  <a:alpha val="75000"/>
                </a:schemeClr>
              </a:gs>
              <a:gs pos="50000">
                <a:srgbClr val="FF9999">
                  <a:shade val="67500"/>
                  <a:satMod val="115000"/>
                </a:srgbClr>
              </a:gs>
              <a:gs pos="100000">
                <a:srgbClr val="FF9999">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Paralelogramo"/>
          <p:cNvSpPr/>
          <p:nvPr/>
        </p:nvSpPr>
        <p:spPr>
          <a:xfrm>
            <a:off x="928662" y="0"/>
            <a:ext cx="2143140" cy="2571750"/>
          </a:xfrm>
          <a:prstGeom prst="parallelogram">
            <a:avLst>
              <a:gd name="adj" fmla="val 53444"/>
            </a:avLst>
          </a:prstGeom>
          <a:gradFill flip="none" rotWithShape="1">
            <a:gsLst>
              <a:gs pos="48000">
                <a:schemeClr val="accent2">
                  <a:lumMod val="20000"/>
                  <a:lumOff val="80000"/>
                  <a:alpha val="75000"/>
                </a:schemeClr>
              </a:gs>
              <a:gs pos="50000">
                <a:srgbClr val="FF9999">
                  <a:shade val="67500"/>
                  <a:satMod val="115000"/>
                </a:srgbClr>
              </a:gs>
              <a:gs pos="100000">
                <a:srgbClr val="FF9999">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Paralelogramo"/>
          <p:cNvSpPr/>
          <p:nvPr/>
        </p:nvSpPr>
        <p:spPr>
          <a:xfrm rot="10800000" flipV="1">
            <a:off x="928662" y="2571750"/>
            <a:ext cx="2143140" cy="2571750"/>
          </a:xfrm>
          <a:prstGeom prst="parallelogram">
            <a:avLst>
              <a:gd name="adj" fmla="val 51170"/>
            </a:avLst>
          </a:prstGeom>
          <a:gradFill flip="none" rotWithShape="1">
            <a:gsLst>
              <a:gs pos="46000">
                <a:schemeClr val="accent2">
                  <a:lumMod val="20000"/>
                  <a:lumOff val="80000"/>
                  <a:alpha val="75000"/>
                </a:schemeClr>
              </a:gs>
              <a:gs pos="50000">
                <a:srgbClr val="FF9999">
                  <a:shade val="67500"/>
                  <a:satMod val="115000"/>
                </a:srgbClr>
              </a:gs>
              <a:gs pos="100000">
                <a:srgbClr val="FF9999">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Paralelogramo"/>
          <p:cNvSpPr/>
          <p:nvPr/>
        </p:nvSpPr>
        <p:spPr>
          <a:xfrm rot="10800000" flipV="1">
            <a:off x="5929322" y="0"/>
            <a:ext cx="2143140" cy="2571750"/>
          </a:xfrm>
          <a:prstGeom prst="parallelogram">
            <a:avLst>
              <a:gd name="adj" fmla="val 51738"/>
            </a:avLst>
          </a:prstGeom>
          <a:gradFill flip="none" rotWithShape="1">
            <a:gsLst>
              <a:gs pos="46000">
                <a:schemeClr val="accent2">
                  <a:lumMod val="20000"/>
                  <a:lumOff val="80000"/>
                  <a:alpha val="75000"/>
                </a:schemeClr>
              </a:gs>
              <a:gs pos="50000">
                <a:srgbClr val="FF9999">
                  <a:shade val="67500"/>
                  <a:satMod val="115000"/>
                </a:srgbClr>
              </a:gs>
              <a:gs pos="100000">
                <a:srgbClr val="FF9999">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Paralelogramo"/>
          <p:cNvSpPr/>
          <p:nvPr/>
        </p:nvSpPr>
        <p:spPr>
          <a:xfrm>
            <a:off x="5929322" y="2571750"/>
            <a:ext cx="2143140" cy="2571750"/>
          </a:xfrm>
          <a:prstGeom prst="parallelogram">
            <a:avLst>
              <a:gd name="adj" fmla="val 51738"/>
            </a:avLst>
          </a:prstGeom>
          <a:gradFill flip="none" rotWithShape="1">
            <a:gsLst>
              <a:gs pos="46000">
                <a:schemeClr val="accent2">
                  <a:lumMod val="20000"/>
                  <a:lumOff val="80000"/>
                  <a:alpha val="75000"/>
                </a:schemeClr>
              </a:gs>
              <a:gs pos="50000">
                <a:srgbClr val="FF9999">
                  <a:shade val="67500"/>
                  <a:satMod val="115000"/>
                </a:srgbClr>
              </a:gs>
              <a:gs pos="100000">
                <a:srgbClr val="FF9999">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3" presetClass="entr" presetSubtype="1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linds(horizontal)">
                                      <p:cBhvr>
                                        <p:cTn id="9" dur="2000"/>
                                        <p:tgtEl>
                                          <p:spTgt spid="4"/>
                                        </p:tgtEl>
                                      </p:cBhvr>
                                    </p:animEffect>
                                  </p:childTnLst>
                                </p:cTn>
                              </p:par>
                              <p:par>
                                <p:cTn id="10" presetID="3" presetClass="entr" presetSubtype="1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2000"/>
                                        <p:tgtEl>
                                          <p:spTgt spid="5"/>
                                        </p:tgtEl>
                                      </p:cBhvr>
                                    </p:animEffect>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2000"/>
                                        <p:tgtEl>
                                          <p:spTgt spid="6"/>
                                        </p:tgtEl>
                                      </p:cBhvr>
                                    </p:animEffect>
                                  </p:childTnLst>
                                </p:cTn>
                              </p:par>
                              <p:par>
                                <p:cTn id="16" presetID="3" presetClass="entr" presetSubtype="1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2000"/>
                                        <p:tgtEl>
                                          <p:spTgt spid="7"/>
                                        </p:tgtEl>
                                      </p:cBhvr>
                                    </p:animEffect>
                                  </p:childTnLst>
                                </p:cTn>
                              </p:par>
                              <p:par>
                                <p:cTn id="19" presetID="3" presetClass="entr" presetSubtype="1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2000"/>
                                        <p:tgtEl>
                                          <p:spTgt spid="8"/>
                                        </p:tgtEl>
                                      </p:cBhvr>
                                    </p:animEffect>
                                  </p:childTnLst>
                                </p:cTn>
                              </p:par>
                              <p:par>
                                <p:cTn id="22" presetID="3" presetClass="entr" presetSubtype="1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linds(horizontal)">
                                      <p:cBhvr>
                                        <p:cTn id="24" dur="2000"/>
                                        <p:tgtEl>
                                          <p:spTgt spid="9"/>
                                        </p:tgtEl>
                                      </p:cBhvr>
                                    </p:animEffect>
                                  </p:childTnLst>
                                </p:cTn>
                              </p:par>
                              <p:par>
                                <p:cTn id="25" presetID="3" presetClass="entr" presetSubtype="1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2000"/>
                                        <p:tgtEl>
                                          <p:spTgt spid="10"/>
                                        </p:tgtEl>
                                      </p:cBhvr>
                                    </p:animEffect>
                                  </p:childTnLst>
                                </p:cTn>
                              </p:par>
                              <p:par>
                                <p:cTn id="28" presetID="3" presetClass="entr" presetSubtype="10"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linds(horizontal)">
                                      <p:cBhvr>
                                        <p:cTn id="30" dur="2000"/>
                                        <p:tgtEl>
                                          <p:spTgt spid="11"/>
                                        </p:tgtEl>
                                      </p:cBhvr>
                                    </p:animEffect>
                                  </p:childTnLst>
                                </p:cTn>
                              </p:par>
                              <p:par>
                                <p:cTn id="31" presetID="2" presetClass="entr" presetSubtype="3"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1+#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1+#ppt_w/2"/>
                                          </p:val>
                                        </p:tav>
                                        <p:tav tm="100000">
                                          <p:val>
                                            <p:strVal val="#ppt_x"/>
                                          </p:val>
                                        </p:tav>
                                      </p:tavLst>
                                    </p:anim>
                                    <p:anim calcmode="lin" valueType="num">
                                      <p:cBhvr additive="base">
                                        <p:cTn id="38" dur="2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1+#ppt_w/2"/>
                                          </p:val>
                                        </p:tav>
                                        <p:tav tm="100000">
                                          <p:val>
                                            <p:strVal val="#ppt_x"/>
                                          </p:val>
                                        </p:tav>
                                      </p:tavLst>
                                    </p:anim>
                                    <p:anim calcmode="lin" valueType="num">
                                      <p:cBhvr additive="base">
                                        <p:cTn id="58" dur="2000" fill="hold"/>
                                        <p:tgtEl>
                                          <p:spTgt spid="6"/>
                                        </p:tgtEl>
                                        <p:attrNameLst>
                                          <p:attrName>ppt_y</p:attrName>
                                        </p:attrNameLst>
                                      </p:cBhvr>
                                      <p:tavLst>
                                        <p:tav tm="0">
                                          <p:val>
                                            <p:strVal val="1+#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1+#ppt_w/2"/>
                                          </p:val>
                                        </p:tav>
                                        <p:tav tm="100000">
                                          <p:val>
                                            <p:strVal val="#ppt_x"/>
                                          </p:val>
                                        </p:tav>
                                      </p:tavLst>
                                    </p:anim>
                                    <p:anim calcmode="lin" valueType="num">
                                      <p:cBhvr additive="base">
                                        <p:cTn id="62" dur="2000" fill="hold"/>
                                        <p:tgtEl>
                                          <p:spTgt spid="9"/>
                                        </p:tgtEl>
                                        <p:attrNameLst>
                                          <p:attrName>ppt_y</p:attrName>
                                        </p:attrNameLst>
                                      </p:cBhvr>
                                      <p:tavLst>
                                        <p:tav tm="0">
                                          <p:val>
                                            <p:strVal val="1+#ppt_h/2"/>
                                          </p:val>
                                        </p:tav>
                                        <p:tav tm="100000">
                                          <p:val>
                                            <p:strVal val="#ppt_y"/>
                                          </p:val>
                                        </p:tav>
                                      </p:tavLst>
                                    </p:anim>
                                  </p:childTnLst>
                                </p:cTn>
                              </p:par>
                              <p:par>
                                <p:cTn id="63" presetID="2" presetClass="exit" presetSubtype="2" fill="hold" nodeType="withEffect">
                                  <p:stCondLst>
                                    <p:cond delay="0"/>
                                  </p:stCondLst>
                                  <p:childTnLst>
                                    <p:anim calcmode="lin" valueType="num">
                                      <p:cBhvr additive="base">
                                        <p:cTn id="64" dur="2000"/>
                                        <p:tgtEl>
                                          <p:spTgt spid="4"/>
                                        </p:tgtEl>
                                        <p:attrNameLst>
                                          <p:attrName>ppt_x</p:attrName>
                                        </p:attrNameLst>
                                      </p:cBhvr>
                                      <p:tavLst>
                                        <p:tav tm="0">
                                          <p:val>
                                            <p:strVal val="ppt_x"/>
                                          </p:val>
                                        </p:tav>
                                        <p:tav tm="100000">
                                          <p:val>
                                            <p:strVal val="1+ppt_w/2"/>
                                          </p:val>
                                        </p:tav>
                                      </p:tavLst>
                                    </p:anim>
                                    <p:anim calcmode="lin" valueType="num">
                                      <p:cBhvr additive="base">
                                        <p:cTn id="65" dur="2000"/>
                                        <p:tgtEl>
                                          <p:spTgt spid="4"/>
                                        </p:tgtEl>
                                        <p:attrNameLst>
                                          <p:attrName>ppt_y</p:attrName>
                                        </p:attrNameLst>
                                      </p:cBhvr>
                                      <p:tavLst>
                                        <p:tav tm="0">
                                          <p:val>
                                            <p:strVal val="ppt_y"/>
                                          </p:val>
                                        </p:tav>
                                        <p:tav tm="100000">
                                          <p:val>
                                            <p:strVal val="ppt_y"/>
                                          </p:val>
                                        </p:tav>
                                      </p:tavLst>
                                    </p:anim>
                                    <p:set>
                                      <p:cBhvr>
                                        <p:cTn id="66" dur="1" fill="hold">
                                          <p:stCondLst>
                                            <p:cond delay="1999"/>
                                          </p:stCondLst>
                                        </p:cTn>
                                        <p:tgtEl>
                                          <p:spTgt spid="4"/>
                                        </p:tgtEl>
                                        <p:attrNameLst>
                                          <p:attrName>style.visibility</p:attrName>
                                        </p:attrNameLst>
                                      </p:cBhvr>
                                      <p:to>
                                        <p:strVal val="hidden"/>
                                      </p:to>
                                    </p:set>
                                  </p:childTnLst>
                                </p:cTn>
                              </p:par>
                              <p:par>
                                <p:cTn id="67" presetID="2" presetClass="exit" presetSubtype="2" fill="hold" nodeType="withEffect">
                                  <p:stCondLst>
                                    <p:cond delay="0"/>
                                  </p:stCondLst>
                                  <p:childTnLst>
                                    <p:anim calcmode="lin" valueType="num">
                                      <p:cBhvr additive="base">
                                        <p:cTn id="68" dur="2000"/>
                                        <p:tgtEl>
                                          <p:spTgt spid="6"/>
                                        </p:tgtEl>
                                        <p:attrNameLst>
                                          <p:attrName>ppt_x</p:attrName>
                                        </p:attrNameLst>
                                      </p:cBhvr>
                                      <p:tavLst>
                                        <p:tav tm="0">
                                          <p:val>
                                            <p:strVal val="ppt_x"/>
                                          </p:val>
                                        </p:tav>
                                        <p:tav tm="100000">
                                          <p:val>
                                            <p:strVal val="1+ppt_w/2"/>
                                          </p:val>
                                        </p:tav>
                                      </p:tavLst>
                                    </p:anim>
                                    <p:anim calcmode="lin" valueType="num">
                                      <p:cBhvr additive="base">
                                        <p:cTn id="69" dur="2000"/>
                                        <p:tgtEl>
                                          <p:spTgt spid="6"/>
                                        </p:tgtEl>
                                        <p:attrNameLst>
                                          <p:attrName>ppt_y</p:attrName>
                                        </p:attrNameLst>
                                      </p:cBhvr>
                                      <p:tavLst>
                                        <p:tav tm="0">
                                          <p:val>
                                            <p:strVal val="ppt_y"/>
                                          </p:val>
                                        </p:tav>
                                        <p:tav tm="100000">
                                          <p:val>
                                            <p:strVal val="ppt_y"/>
                                          </p:val>
                                        </p:tav>
                                      </p:tavLst>
                                    </p:anim>
                                    <p:set>
                                      <p:cBhvr>
                                        <p:cTn id="70" dur="1" fill="hold">
                                          <p:stCondLst>
                                            <p:cond delay="1999"/>
                                          </p:stCondLst>
                                        </p:cTn>
                                        <p:tgtEl>
                                          <p:spTgt spid="6"/>
                                        </p:tgtEl>
                                        <p:attrNameLst>
                                          <p:attrName>style.visibility</p:attrName>
                                        </p:attrNameLst>
                                      </p:cBhvr>
                                      <p:to>
                                        <p:strVal val="hidden"/>
                                      </p:to>
                                    </p:set>
                                  </p:childTnLst>
                                </p:cTn>
                              </p:par>
                              <p:par>
                                <p:cTn id="71" presetID="2" presetClass="exit" presetSubtype="2" fill="hold" nodeType="withEffect">
                                  <p:stCondLst>
                                    <p:cond delay="0"/>
                                  </p:stCondLst>
                                  <p:childTnLst>
                                    <p:anim calcmode="lin" valueType="num">
                                      <p:cBhvr additive="base">
                                        <p:cTn id="72" dur="2000"/>
                                        <p:tgtEl>
                                          <p:spTgt spid="8"/>
                                        </p:tgtEl>
                                        <p:attrNameLst>
                                          <p:attrName>ppt_x</p:attrName>
                                        </p:attrNameLst>
                                      </p:cBhvr>
                                      <p:tavLst>
                                        <p:tav tm="0">
                                          <p:val>
                                            <p:strVal val="ppt_x"/>
                                          </p:val>
                                        </p:tav>
                                        <p:tav tm="100000">
                                          <p:val>
                                            <p:strVal val="1+ppt_w/2"/>
                                          </p:val>
                                        </p:tav>
                                      </p:tavLst>
                                    </p:anim>
                                    <p:anim calcmode="lin" valueType="num">
                                      <p:cBhvr additive="base">
                                        <p:cTn id="73" dur="2000"/>
                                        <p:tgtEl>
                                          <p:spTgt spid="8"/>
                                        </p:tgtEl>
                                        <p:attrNameLst>
                                          <p:attrName>ppt_y</p:attrName>
                                        </p:attrNameLst>
                                      </p:cBhvr>
                                      <p:tavLst>
                                        <p:tav tm="0">
                                          <p:val>
                                            <p:strVal val="ppt_y"/>
                                          </p:val>
                                        </p:tav>
                                        <p:tav tm="100000">
                                          <p:val>
                                            <p:strVal val="ppt_y"/>
                                          </p:val>
                                        </p:tav>
                                      </p:tavLst>
                                    </p:anim>
                                    <p:set>
                                      <p:cBhvr>
                                        <p:cTn id="74" dur="1" fill="hold">
                                          <p:stCondLst>
                                            <p:cond delay="1999"/>
                                          </p:stCondLst>
                                        </p:cTn>
                                        <p:tgtEl>
                                          <p:spTgt spid="8"/>
                                        </p:tgtEl>
                                        <p:attrNameLst>
                                          <p:attrName>style.visibility</p:attrName>
                                        </p:attrNameLst>
                                      </p:cBhvr>
                                      <p:to>
                                        <p:strVal val="hidden"/>
                                      </p:to>
                                    </p:set>
                                  </p:childTnLst>
                                </p:cTn>
                              </p:par>
                              <p:par>
                                <p:cTn id="75" presetID="2" presetClass="exit" presetSubtype="2" fill="hold" nodeType="withEffect">
                                  <p:stCondLst>
                                    <p:cond delay="0"/>
                                  </p:stCondLst>
                                  <p:childTnLst>
                                    <p:anim calcmode="lin" valueType="num">
                                      <p:cBhvr additive="base">
                                        <p:cTn id="76" dur="2000"/>
                                        <p:tgtEl>
                                          <p:spTgt spid="9"/>
                                        </p:tgtEl>
                                        <p:attrNameLst>
                                          <p:attrName>ppt_x</p:attrName>
                                        </p:attrNameLst>
                                      </p:cBhvr>
                                      <p:tavLst>
                                        <p:tav tm="0">
                                          <p:val>
                                            <p:strVal val="ppt_x"/>
                                          </p:val>
                                        </p:tav>
                                        <p:tav tm="100000">
                                          <p:val>
                                            <p:strVal val="1+ppt_w/2"/>
                                          </p:val>
                                        </p:tav>
                                      </p:tavLst>
                                    </p:anim>
                                    <p:anim calcmode="lin" valueType="num">
                                      <p:cBhvr additive="base">
                                        <p:cTn id="77" dur="2000"/>
                                        <p:tgtEl>
                                          <p:spTgt spid="9"/>
                                        </p:tgtEl>
                                        <p:attrNameLst>
                                          <p:attrName>ppt_y</p:attrName>
                                        </p:attrNameLst>
                                      </p:cBhvr>
                                      <p:tavLst>
                                        <p:tav tm="0">
                                          <p:val>
                                            <p:strVal val="ppt_y"/>
                                          </p:val>
                                        </p:tav>
                                        <p:tav tm="100000">
                                          <p:val>
                                            <p:strVal val="ppt_y"/>
                                          </p:val>
                                        </p:tav>
                                      </p:tavLst>
                                    </p:anim>
                                    <p:set>
                                      <p:cBhvr>
                                        <p:cTn id="78" dur="1" fill="hold">
                                          <p:stCondLst>
                                            <p:cond delay="1999"/>
                                          </p:stCondLst>
                                        </p:cTn>
                                        <p:tgtEl>
                                          <p:spTgt spid="9"/>
                                        </p:tgtEl>
                                        <p:attrNameLst>
                                          <p:attrName>style.visibility</p:attrName>
                                        </p:attrNameLst>
                                      </p:cBhvr>
                                      <p:to>
                                        <p:strVal val="hidden"/>
                                      </p:to>
                                    </p:set>
                                  </p:childTnLst>
                                </p:cTn>
                              </p:par>
                              <p:par>
                                <p:cTn id="79" presetID="2" presetClass="exit" presetSubtype="8" fill="hold" nodeType="withEffect">
                                  <p:stCondLst>
                                    <p:cond delay="0"/>
                                  </p:stCondLst>
                                  <p:childTnLst>
                                    <p:anim calcmode="lin" valueType="num">
                                      <p:cBhvr additive="base">
                                        <p:cTn id="80" dur="2000"/>
                                        <p:tgtEl>
                                          <p:spTgt spid="5"/>
                                        </p:tgtEl>
                                        <p:attrNameLst>
                                          <p:attrName>ppt_x</p:attrName>
                                        </p:attrNameLst>
                                      </p:cBhvr>
                                      <p:tavLst>
                                        <p:tav tm="0">
                                          <p:val>
                                            <p:strVal val="ppt_x"/>
                                          </p:val>
                                        </p:tav>
                                        <p:tav tm="100000">
                                          <p:val>
                                            <p:strVal val="0-ppt_w/2"/>
                                          </p:val>
                                        </p:tav>
                                      </p:tavLst>
                                    </p:anim>
                                    <p:anim calcmode="lin" valueType="num">
                                      <p:cBhvr additive="base">
                                        <p:cTn id="81" dur="2000"/>
                                        <p:tgtEl>
                                          <p:spTgt spid="5"/>
                                        </p:tgtEl>
                                        <p:attrNameLst>
                                          <p:attrName>ppt_y</p:attrName>
                                        </p:attrNameLst>
                                      </p:cBhvr>
                                      <p:tavLst>
                                        <p:tav tm="0">
                                          <p:val>
                                            <p:strVal val="ppt_y"/>
                                          </p:val>
                                        </p:tav>
                                        <p:tav tm="100000">
                                          <p:val>
                                            <p:strVal val="ppt_y"/>
                                          </p:val>
                                        </p:tav>
                                      </p:tavLst>
                                    </p:anim>
                                    <p:set>
                                      <p:cBhvr>
                                        <p:cTn id="82" dur="1" fill="hold">
                                          <p:stCondLst>
                                            <p:cond delay="1999"/>
                                          </p:stCondLst>
                                        </p:cTn>
                                        <p:tgtEl>
                                          <p:spTgt spid="5"/>
                                        </p:tgtEl>
                                        <p:attrNameLst>
                                          <p:attrName>style.visibility</p:attrName>
                                        </p:attrNameLst>
                                      </p:cBhvr>
                                      <p:to>
                                        <p:strVal val="hidden"/>
                                      </p:to>
                                    </p:set>
                                  </p:childTnLst>
                                </p:cTn>
                              </p:par>
                              <p:par>
                                <p:cTn id="83" presetID="2" presetClass="exit" presetSubtype="8" fill="hold" nodeType="withEffect">
                                  <p:stCondLst>
                                    <p:cond delay="0"/>
                                  </p:stCondLst>
                                  <p:childTnLst>
                                    <p:anim calcmode="lin" valueType="num">
                                      <p:cBhvr additive="base">
                                        <p:cTn id="84" dur="2000"/>
                                        <p:tgtEl>
                                          <p:spTgt spid="7"/>
                                        </p:tgtEl>
                                        <p:attrNameLst>
                                          <p:attrName>ppt_x</p:attrName>
                                        </p:attrNameLst>
                                      </p:cBhvr>
                                      <p:tavLst>
                                        <p:tav tm="0">
                                          <p:val>
                                            <p:strVal val="ppt_x"/>
                                          </p:val>
                                        </p:tav>
                                        <p:tav tm="100000">
                                          <p:val>
                                            <p:strVal val="0-ppt_w/2"/>
                                          </p:val>
                                        </p:tav>
                                      </p:tavLst>
                                    </p:anim>
                                    <p:anim calcmode="lin" valueType="num">
                                      <p:cBhvr additive="base">
                                        <p:cTn id="85" dur="2000"/>
                                        <p:tgtEl>
                                          <p:spTgt spid="7"/>
                                        </p:tgtEl>
                                        <p:attrNameLst>
                                          <p:attrName>ppt_y</p:attrName>
                                        </p:attrNameLst>
                                      </p:cBhvr>
                                      <p:tavLst>
                                        <p:tav tm="0">
                                          <p:val>
                                            <p:strVal val="ppt_y"/>
                                          </p:val>
                                        </p:tav>
                                        <p:tav tm="100000">
                                          <p:val>
                                            <p:strVal val="ppt_y"/>
                                          </p:val>
                                        </p:tav>
                                      </p:tavLst>
                                    </p:anim>
                                    <p:set>
                                      <p:cBhvr>
                                        <p:cTn id="86" dur="1" fill="hold">
                                          <p:stCondLst>
                                            <p:cond delay="1999"/>
                                          </p:stCondLst>
                                        </p:cTn>
                                        <p:tgtEl>
                                          <p:spTgt spid="7"/>
                                        </p:tgtEl>
                                        <p:attrNameLst>
                                          <p:attrName>style.visibility</p:attrName>
                                        </p:attrNameLst>
                                      </p:cBhvr>
                                      <p:to>
                                        <p:strVal val="hidden"/>
                                      </p:to>
                                    </p:set>
                                  </p:childTnLst>
                                </p:cTn>
                              </p:par>
                              <p:par>
                                <p:cTn id="87" presetID="2" presetClass="exit" presetSubtype="8" fill="hold" nodeType="withEffect">
                                  <p:stCondLst>
                                    <p:cond delay="0"/>
                                  </p:stCondLst>
                                  <p:childTnLst>
                                    <p:anim calcmode="lin" valueType="num">
                                      <p:cBhvr additive="base">
                                        <p:cTn id="88" dur="2000"/>
                                        <p:tgtEl>
                                          <p:spTgt spid="10"/>
                                        </p:tgtEl>
                                        <p:attrNameLst>
                                          <p:attrName>ppt_x</p:attrName>
                                        </p:attrNameLst>
                                      </p:cBhvr>
                                      <p:tavLst>
                                        <p:tav tm="0">
                                          <p:val>
                                            <p:strVal val="ppt_x"/>
                                          </p:val>
                                        </p:tav>
                                        <p:tav tm="100000">
                                          <p:val>
                                            <p:strVal val="0-ppt_w/2"/>
                                          </p:val>
                                        </p:tav>
                                      </p:tavLst>
                                    </p:anim>
                                    <p:anim calcmode="lin" valueType="num">
                                      <p:cBhvr additive="base">
                                        <p:cTn id="89" dur="2000"/>
                                        <p:tgtEl>
                                          <p:spTgt spid="10"/>
                                        </p:tgtEl>
                                        <p:attrNameLst>
                                          <p:attrName>ppt_y</p:attrName>
                                        </p:attrNameLst>
                                      </p:cBhvr>
                                      <p:tavLst>
                                        <p:tav tm="0">
                                          <p:val>
                                            <p:strVal val="ppt_y"/>
                                          </p:val>
                                        </p:tav>
                                        <p:tav tm="100000">
                                          <p:val>
                                            <p:strVal val="ppt_y"/>
                                          </p:val>
                                        </p:tav>
                                      </p:tavLst>
                                    </p:anim>
                                    <p:set>
                                      <p:cBhvr>
                                        <p:cTn id="90" dur="1" fill="hold">
                                          <p:stCondLst>
                                            <p:cond delay="1999"/>
                                          </p:stCondLst>
                                        </p:cTn>
                                        <p:tgtEl>
                                          <p:spTgt spid="10"/>
                                        </p:tgtEl>
                                        <p:attrNameLst>
                                          <p:attrName>style.visibility</p:attrName>
                                        </p:attrNameLst>
                                      </p:cBhvr>
                                      <p:to>
                                        <p:strVal val="hidden"/>
                                      </p:to>
                                    </p:set>
                                  </p:childTnLst>
                                </p:cTn>
                              </p:par>
                              <p:par>
                                <p:cTn id="91" presetID="2" presetClass="exit" presetSubtype="8" fill="hold" nodeType="withEffect">
                                  <p:stCondLst>
                                    <p:cond delay="0"/>
                                  </p:stCondLst>
                                  <p:childTnLst>
                                    <p:anim calcmode="lin" valueType="num">
                                      <p:cBhvr additive="base">
                                        <p:cTn id="92" dur="2000"/>
                                        <p:tgtEl>
                                          <p:spTgt spid="11"/>
                                        </p:tgtEl>
                                        <p:attrNameLst>
                                          <p:attrName>ppt_x</p:attrName>
                                        </p:attrNameLst>
                                      </p:cBhvr>
                                      <p:tavLst>
                                        <p:tav tm="0">
                                          <p:val>
                                            <p:strVal val="ppt_x"/>
                                          </p:val>
                                        </p:tav>
                                        <p:tav tm="100000">
                                          <p:val>
                                            <p:strVal val="0-ppt_w/2"/>
                                          </p:val>
                                        </p:tav>
                                      </p:tavLst>
                                    </p:anim>
                                    <p:anim calcmode="lin" valueType="num">
                                      <p:cBhvr additive="base">
                                        <p:cTn id="93" dur="2000"/>
                                        <p:tgtEl>
                                          <p:spTgt spid="11"/>
                                        </p:tgtEl>
                                        <p:attrNameLst>
                                          <p:attrName>ppt_y</p:attrName>
                                        </p:attrNameLst>
                                      </p:cBhvr>
                                      <p:tavLst>
                                        <p:tav tm="0">
                                          <p:val>
                                            <p:strVal val="ppt_y"/>
                                          </p:val>
                                        </p:tav>
                                        <p:tav tm="100000">
                                          <p:val>
                                            <p:strVal val="ppt_y"/>
                                          </p:val>
                                        </p:tav>
                                      </p:tavLst>
                                    </p:anim>
                                    <p:set>
                                      <p:cBhvr>
                                        <p:cTn id="94" dur="1" fill="hold">
                                          <p:stCondLst>
                                            <p:cond delay="1999"/>
                                          </p:stCondLst>
                                        </p:cTn>
                                        <p:tgtEl>
                                          <p:spTgt spid="11"/>
                                        </p:tgtEl>
                                        <p:attrNameLst>
                                          <p:attrName>style.visibility</p:attrName>
                                        </p:attrNameLst>
                                      </p:cBhvr>
                                      <p:to>
                                        <p:strVal val="hidden"/>
                                      </p:to>
                                    </p:set>
                                  </p:childTnLst>
                                </p:cTn>
                              </p:par>
                              <p:par>
                                <p:cTn id="95" presetID="3" presetClass="exit" presetSubtype="10" fill="hold" nodeType="withEffect">
                                  <p:stCondLst>
                                    <p:cond delay="0"/>
                                  </p:stCondLst>
                                  <p:childTnLst>
                                    <p:animEffect transition="out" filter="blinds(horizontal)">
                                      <p:cBhvr>
                                        <p:cTn id="96" dur="2000"/>
                                        <p:tgtEl>
                                          <p:spTgt spid="4"/>
                                        </p:tgtEl>
                                      </p:cBhvr>
                                    </p:animEffect>
                                    <p:set>
                                      <p:cBhvr>
                                        <p:cTn id="97" dur="1" fill="hold">
                                          <p:stCondLst>
                                            <p:cond delay="1999"/>
                                          </p:stCondLst>
                                        </p:cTn>
                                        <p:tgtEl>
                                          <p:spTgt spid="4"/>
                                        </p:tgtEl>
                                        <p:attrNameLst>
                                          <p:attrName>style.visibility</p:attrName>
                                        </p:attrNameLst>
                                      </p:cBhvr>
                                      <p:to>
                                        <p:strVal val="hidden"/>
                                      </p:to>
                                    </p:set>
                                  </p:childTnLst>
                                </p:cTn>
                              </p:par>
                              <p:par>
                                <p:cTn id="98" presetID="3" presetClass="exit" presetSubtype="10" fill="hold" nodeType="withEffect">
                                  <p:stCondLst>
                                    <p:cond delay="0"/>
                                  </p:stCondLst>
                                  <p:childTnLst>
                                    <p:animEffect transition="out" filter="blinds(horizontal)">
                                      <p:cBhvr>
                                        <p:cTn id="99" dur="2000"/>
                                        <p:tgtEl>
                                          <p:spTgt spid="5"/>
                                        </p:tgtEl>
                                      </p:cBhvr>
                                    </p:animEffect>
                                    <p:set>
                                      <p:cBhvr>
                                        <p:cTn id="100" dur="1" fill="hold">
                                          <p:stCondLst>
                                            <p:cond delay="1999"/>
                                          </p:stCondLst>
                                        </p:cTn>
                                        <p:tgtEl>
                                          <p:spTgt spid="5"/>
                                        </p:tgtEl>
                                        <p:attrNameLst>
                                          <p:attrName>style.visibility</p:attrName>
                                        </p:attrNameLst>
                                      </p:cBhvr>
                                      <p:to>
                                        <p:strVal val="hidden"/>
                                      </p:to>
                                    </p:set>
                                  </p:childTnLst>
                                </p:cTn>
                              </p:par>
                              <p:par>
                                <p:cTn id="101" presetID="3" presetClass="exit" presetSubtype="10" fill="hold" nodeType="withEffect">
                                  <p:stCondLst>
                                    <p:cond delay="0"/>
                                  </p:stCondLst>
                                  <p:childTnLst>
                                    <p:animEffect transition="out" filter="blinds(horizontal)">
                                      <p:cBhvr>
                                        <p:cTn id="102" dur="2000"/>
                                        <p:tgtEl>
                                          <p:spTgt spid="6"/>
                                        </p:tgtEl>
                                      </p:cBhvr>
                                    </p:animEffect>
                                    <p:set>
                                      <p:cBhvr>
                                        <p:cTn id="103" dur="1" fill="hold">
                                          <p:stCondLst>
                                            <p:cond delay="1999"/>
                                          </p:stCondLst>
                                        </p:cTn>
                                        <p:tgtEl>
                                          <p:spTgt spid="6"/>
                                        </p:tgtEl>
                                        <p:attrNameLst>
                                          <p:attrName>style.visibility</p:attrName>
                                        </p:attrNameLst>
                                      </p:cBhvr>
                                      <p:to>
                                        <p:strVal val="hidden"/>
                                      </p:to>
                                    </p:set>
                                  </p:childTnLst>
                                </p:cTn>
                              </p:par>
                              <p:par>
                                <p:cTn id="104" presetID="3" presetClass="exit" presetSubtype="10" fill="hold" nodeType="withEffect">
                                  <p:stCondLst>
                                    <p:cond delay="0"/>
                                  </p:stCondLst>
                                  <p:childTnLst>
                                    <p:animEffect transition="out" filter="blinds(horizontal)">
                                      <p:cBhvr>
                                        <p:cTn id="105" dur="2000"/>
                                        <p:tgtEl>
                                          <p:spTgt spid="7"/>
                                        </p:tgtEl>
                                      </p:cBhvr>
                                    </p:animEffect>
                                    <p:set>
                                      <p:cBhvr>
                                        <p:cTn id="106" dur="1" fill="hold">
                                          <p:stCondLst>
                                            <p:cond delay="1999"/>
                                          </p:stCondLst>
                                        </p:cTn>
                                        <p:tgtEl>
                                          <p:spTgt spid="7"/>
                                        </p:tgtEl>
                                        <p:attrNameLst>
                                          <p:attrName>style.visibility</p:attrName>
                                        </p:attrNameLst>
                                      </p:cBhvr>
                                      <p:to>
                                        <p:strVal val="hidden"/>
                                      </p:to>
                                    </p:set>
                                  </p:childTnLst>
                                </p:cTn>
                              </p:par>
                              <p:par>
                                <p:cTn id="107" presetID="3" presetClass="exit" presetSubtype="10" fill="hold" nodeType="withEffect">
                                  <p:stCondLst>
                                    <p:cond delay="0"/>
                                  </p:stCondLst>
                                  <p:childTnLst>
                                    <p:animEffect transition="out" filter="blinds(horizontal)">
                                      <p:cBhvr>
                                        <p:cTn id="108" dur="2000"/>
                                        <p:tgtEl>
                                          <p:spTgt spid="8"/>
                                        </p:tgtEl>
                                      </p:cBhvr>
                                    </p:animEffect>
                                    <p:set>
                                      <p:cBhvr>
                                        <p:cTn id="109" dur="1" fill="hold">
                                          <p:stCondLst>
                                            <p:cond delay="1999"/>
                                          </p:stCondLst>
                                        </p:cTn>
                                        <p:tgtEl>
                                          <p:spTgt spid="8"/>
                                        </p:tgtEl>
                                        <p:attrNameLst>
                                          <p:attrName>style.visibility</p:attrName>
                                        </p:attrNameLst>
                                      </p:cBhvr>
                                      <p:to>
                                        <p:strVal val="hidden"/>
                                      </p:to>
                                    </p:set>
                                  </p:childTnLst>
                                </p:cTn>
                              </p:par>
                              <p:par>
                                <p:cTn id="110" presetID="3" presetClass="exit" presetSubtype="10" fill="hold" nodeType="withEffect">
                                  <p:stCondLst>
                                    <p:cond delay="0"/>
                                  </p:stCondLst>
                                  <p:childTnLst>
                                    <p:animEffect transition="out" filter="blinds(horizontal)">
                                      <p:cBhvr>
                                        <p:cTn id="111" dur="2000"/>
                                        <p:tgtEl>
                                          <p:spTgt spid="9"/>
                                        </p:tgtEl>
                                      </p:cBhvr>
                                    </p:animEffect>
                                    <p:set>
                                      <p:cBhvr>
                                        <p:cTn id="112" dur="1" fill="hold">
                                          <p:stCondLst>
                                            <p:cond delay="1999"/>
                                          </p:stCondLst>
                                        </p:cTn>
                                        <p:tgtEl>
                                          <p:spTgt spid="9"/>
                                        </p:tgtEl>
                                        <p:attrNameLst>
                                          <p:attrName>style.visibility</p:attrName>
                                        </p:attrNameLst>
                                      </p:cBhvr>
                                      <p:to>
                                        <p:strVal val="hidden"/>
                                      </p:to>
                                    </p:set>
                                  </p:childTnLst>
                                </p:cTn>
                              </p:par>
                              <p:par>
                                <p:cTn id="113" presetID="3" presetClass="exit" presetSubtype="10" fill="hold" nodeType="withEffect">
                                  <p:stCondLst>
                                    <p:cond delay="0"/>
                                  </p:stCondLst>
                                  <p:childTnLst>
                                    <p:animEffect transition="out" filter="blinds(horizontal)">
                                      <p:cBhvr>
                                        <p:cTn id="114" dur="2000"/>
                                        <p:tgtEl>
                                          <p:spTgt spid="10"/>
                                        </p:tgtEl>
                                      </p:cBhvr>
                                    </p:animEffect>
                                    <p:set>
                                      <p:cBhvr>
                                        <p:cTn id="115" dur="1" fill="hold">
                                          <p:stCondLst>
                                            <p:cond delay="1999"/>
                                          </p:stCondLst>
                                        </p:cTn>
                                        <p:tgtEl>
                                          <p:spTgt spid="10"/>
                                        </p:tgtEl>
                                        <p:attrNameLst>
                                          <p:attrName>style.visibility</p:attrName>
                                        </p:attrNameLst>
                                      </p:cBhvr>
                                      <p:to>
                                        <p:strVal val="hidden"/>
                                      </p:to>
                                    </p:set>
                                  </p:childTnLst>
                                </p:cTn>
                              </p:par>
                              <p:par>
                                <p:cTn id="116" presetID="3" presetClass="exit" presetSubtype="10" fill="hold" nodeType="withEffect">
                                  <p:stCondLst>
                                    <p:cond delay="0"/>
                                  </p:stCondLst>
                                  <p:childTnLst>
                                    <p:animEffect transition="out" filter="blinds(horizontal)">
                                      <p:cBhvr>
                                        <p:cTn id="117" dur="2000"/>
                                        <p:tgtEl>
                                          <p:spTgt spid="11"/>
                                        </p:tgtEl>
                                      </p:cBhvr>
                                    </p:animEffect>
                                    <p:set>
                                      <p:cBhvr>
                                        <p:cTn id="118" dur="1" fill="hold">
                                          <p:stCondLst>
                                            <p:cond delay="1999"/>
                                          </p:stCondLst>
                                        </p:cTn>
                                        <p:tgtEl>
                                          <p:spTgt spid="11"/>
                                        </p:tgtEl>
                                        <p:attrNameLst>
                                          <p:attrName>style.visibility</p:attrName>
                                        </p:attrNameLst>
                                      </p:cBhvr>
                                      <p:to>
                                        <p:strVal val="hidden"/>
                                      </p:to>
                                    </p:set>
                                  </p:childTnLst>
                                </p:cTn>
                              </p:par>
                              <p:par>
                                <p:cTn id="119" presetID="23" presetClass="entr" presetSubtype="288" fill="hold" nodeType="withEffect">
                                  <p:stCondLst>
                                    <p:cond delay="0"/>
                                  </p:stCondLst>
                                  <p:childTnLst>
                                    <p:set>
                                      <p:cBhvr>
                                        <p:cTn id="120" dur="1" fill="hold">
                                          <p:stCondLst>
                                            <p:cond delay="0"/>
                                          </p:stCondLst>
                                        </p:cTn>
                                        <p:tgtEl>
                                          <p:spTgt spid="2"/>
                                        </p:tgtEl>
                                        <p:attrNameLst>
                                          <p:attrName>style.visibility</p:attrName>
                                        </p:attrNameLst>
                                      </p:cBhvr>
                                      <p:to>
                                        <p:strVal val="visible"/>
                                      </p:to>
                                    </p:set>
                                    <p:anim calcmode="lin" valueType="num">
                                      <p:cBhvr>
                                        <p:cTn id="121" dur="2000" fill="hold"/>
                                        <p:tgtEl>
                                          <p:spTgt spid="2"/>
                                        </p:tgtEl>
                                        <p:attrNameLst>
                                          <p:attrName>ppt_w</p:attrName>
                                        </p:attrNameLst>
                                      </p:cBhvr>
                                      <p:tavLst>
                                        <p:tav tm="0">
                                          <p:val>
                                            <p:strVal val="4/3*#ppt_w"/>
                                          </p:val>
                                        </p:tav>
                                        <p:tav tm="100000">
                                          <p:val>
                                            <p:strVal val="#ppt_w"/>
                                          </p:val>
                                        </p:tav>
                                      </p:tavLst>
                                    </p:anim>
                                    <p:anim calcmode="lin" valueType="num">
                                      <p:cBhvr>
                                        <p:cTn id="122" dur="2000" fill="hold"/>
                                        <p:tgtEl>
                                          <p:spTgt spid="2"/>
                                        </p:tgtEl>
                                        <p:attrNameLst>
                                          <p:attrName>ppt_h</p:attrName>
                                        </p:attrNameLst>
                                      </p:cBhvr>
                                      <p:tavLst>
                                        <p:tav tm="0">
                                          <p:val>
                                            <p:strVal val="4/3*#ppt_h"/>
                                          </p:val>
                                        </p:tav>
                                        <p:tav tm="100000">
                                          <p:val>
                                            <p:strVal val="#ppt_h"/>
                                          </p:val>
                                        </p:tav>
                                      </p:tavLst>
                                    </p:anim>
                                  </p:childTnLst>
                                </p:cTn>
                              </p:par>
                              <p:par>
                                <p:cTn id="123" presetID="4" presetClass="entr" presetSubtype="32" fill="hold" nodeType="withEffect">
                                  <p:stCondLst>
                                    <p:cond delay="0"/>
                                  </p:stCondLst>
                                  <p:childTnLst>
                                    <p:set>
                                      <p:cBhvr>
                                        <p:cTn id="124" dur="1" fill="hold">
                                          <p:stCondLst>
                                            <p:cond delay="0"/>
                                          </p:stCondLst>
                                        </p:cTn>
                                        <p:tgtEl>
                                          <p:spTgt spid="2"/>
                                        </p:tgtEl>
                                        <p:attrNameLst>
                                          <p:attrName>style.visibility</p:attrName>
                                        </p:attrNameLst>
                                      </p:cBhvr>
                                      <p:to>
                                        <p:strVal val="visible"/>
                                      </p:to>
                                    </p:set>
                                    <p:animEffect transition="in" filter="box(out)">
                                      <p:cBhvr>
                                        <p:cTn id="12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duotone>
              <a:prstClr val="black"/>
              <a:srgbClr val="6600FF">
                <a:tint val="45000"/>
                <a:satMod val="400000"/>
              </a:srgbClr>
            </a:duotone>
          </a:blip>
          <a:stretch>
            <a:fillRect/>
          </a:stretch>
        </p:blipFill>
        <p:spPr>
          <a:xfrm>
            <a:off x="1116" y="0"/>
            <a:ext cx="9141767" cy="5143500"/>
          </a:xfrm>
          <a:prstGeom prst="rect">
            <a:avLst/>
          </a:prstGeom>
        </p:spPr>
      </p:pic>
      <p:pic>
        <p:nvPicPr>
          <p:cNvPr id="4" name="Picture 4" descr="Resultado de imagen de frases de cumpleaños para una amiga fallecida"/>
          <p:cNvPicPr>
            <a:picLocks noChangeAspect="1" noChangeArrowheads="1"/>
          </p:cNvPicPr>
          <p:nvPr/>
        </p:nvPicPr>
        <p:blipFill>
          <a:blip r:embed="rId3"/>
          <a:srcRect/>
          <a:stretch>
            <a:fillRect/>
          </a:stretch>
        </p:blipFill>
        <p:spPr bwMode="auto">
          <a:xfrm flipH="1">
            <a:off x="-214346" y="857238"/>
            <a:ext cx="3720775" cy="3800766"/>
          </a:xfrm>
          <a:prstGeom prst="rect">
            <a:avLst/>
          </a:prstGeom>
          <a:noFill/>
        </p:spPr>
      </p:pic>
      <p:sp>
        <p:nvSpPr>
          <p:cNvPr id="5" name="4 CuadroTexto"/>
          <p:cNvSpPr txBox="1"/>
          <p:nvPr/>
        </p:nvSpPr>
        <p:spPr>
          <a:xfrm>
            <a:off x="2928926" y="714362"/>
            <a:ext cx="4572032" cy="3816429"/>
          </a:xfrm>
          <a:prstGeom prst="rect">
            <a:avLst/>
          </a:prstGeom>
          <a:noFill/>
        </p:spPr>
        <p:txBody>
          <a:bodyPr wrap="square" rtlCol="0">
            <a:spAutoFit/>
          </a:bodyPr>
          <a:lstStyle/>
          <a:p>
            <a:r>
              <a:rPr lang="es-PE" sz="1600" dirty="0" smtClean="0">
                <a:solidFill>
                  <a:schemeClr val="bg1"/>
                </a:solidFill>
                <a:effectLst>
                  <a:outerShdw blurRad="38100" dist="38100" dir="2700000" algn="tl">
                    <a:srgbClr val="000000">
                      <a:alpha val="43137"/>
                    </a:srgbClr>
                  </a:outerShdw>
                </a:effectLst>
              </a:rPr>
              <a:t>Estos coloridos bulbos resultan siempre muy atractivos y son especialmente llamativos cuando se los cultiva  en maceteros o congregados en un punto delimitado del jardín donde se le pueda apreciar en su plenitud.</a:t>
            </a:r>
            <a:br>
              <a:rPr lang="es-PE" sz="1600" dirty="0" smtClean="0">
                <a:solidFill>
                  <a:schemeClr val="bg1"/>
                </a:solidFill>
                <a:effectLst>
                  <a:outerShdw blurRad="38100" dist="38100" dir="2700000" algn="tl">
                    <a:srgbClr val="000000">
                      <a:alpha val="43137"/>
                    </a:srgbClr>
                  </a:outerShdw>
                </a:effectLst>
              </a:rPr>
            </a:br>
            <a:r>
              <a:rPr lang="es-PE" sz="1600" dirty="0" smtClean="0">
                <a:solidFill>
                  <a:schemeClr val="bg1"/>
                </a:solidFill>
                <a:effectLst>
                  <a:outerShdw blurRad="38100" dist="38100" dir="2700000" algn="tl">
                    <a:srgbClr val="000000">
                      <a:alpha val="43137"/>
                    </a:srgbClr>
                  </a:outerShdw>
                </a:effectLst>
              </a:rPr>
              <a:t>Deben plantarse agrupados y bastante juntos, con el fin de que una vez que florezcan muestren un mayor atractivo.</a:t>
            </a:r>
          </a:p>
          <a:p>
            <a:r>
              <a:rPr lang="es-PE" sz="1600" dirty="0" smtClean="0">
                <a:solidFill>
                  <a:schemeClr val="bg1"/>
                </a:solidFill>
                <a:effectLst>
                  <a:outerShdw blurRad="38100" dist="38100" dir="2700000" algn="tl">
                    <a:srgbClr val="000000">
                      <a:alpha val="43137"/>
                    </a:srgbClr>
                  </a:outerShdw>
                </a:effectLst>
              </a:rPr>
              <a:t> Se trata de una planta acuática y vivaz de jardín, con una gran diversidad de especies. Resulta ideal para la orilla de un estanque o arroyo, embelleciendo los espacios de agua que ubiquemos en nuestro jardín. Sin embargo, puede desarrollar múltiples funciones decorativas.</a:t>
            </a:r>
          </a:p>
          <a:p>
            <a:endParaRPr lang="es-PE" sz="1600" dirty="0">
              <a:solidFill>
                <a:schemeClr val="bg1"/>
              </a:solidFill>
              <a:effectLst>
                <a:outerShdw blurRad="38100" dist="38100" dir="2700000" algn="tl">
                  <a:srgbClr val="000000">
                    <a:alpha val="43137"/>
                  </a:srgbClr>
                </a:outerShdw>
              </a:effectLst>
            </a:endParaRPr>
          </a:p>
        </p:txBody>
      </p:sp>
      <p:sp>
        <p:nvSpPr>
          <p:cNvPr id="6" name="5 Rectángulo"/>
          <p:cNvSpPr/>
          <p:nvPr/>
        </p:nvSpPr>
        <p:spPr>
          <a:xfrm>
            <a:off x="-357222" y="-285770"/>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fade">
                                      <p:cBhvr>
                                        <p:cTn id="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999FF">
                <a:shade val="67500"/>
                <a:satMod val="115000"/>
              </a:srgbClr>
            </a:gs>
            <a:gs pos="100000">
              <a:srgbClr val="9999FF">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1(3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a:off x="0" y="642924"/>
            <a:ext cx="9144000" cy="1928826"/>
          </a:xfrm>
          <a:prstGeom prst="wave">
            <a:avLst>
              <a:gd name="adj1" fmla="val 20000"/>
              <a:gd name="adj2" fmla="val 0"/>
            </a:avLst>
          </a:prstGeom>
          <a:gradFill flip="none" rotWithShape="1">
            <a:gsLst>
              <a:gs pos="76000">
                <a:srgbClr val="9999FF"/>
              </a:gs>
              <a:gs pos="50000">
                <a:srgbClr val="4200A4">
                  <a:shade val="67500"/>
                  <a:satMod val="115000"/>
                </a:srgbClr>
              </a:gs>
              <a:gs pos="100000">
                <a:srgbClr val="4200A4">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flipV="1">
            <a:off x="0" y="2643188"/>
            <a:ext cx="9144000" cy="1714512"/>
          </a:xfrm>
          <a:prstGeom prst="wave">
            <a:avLst>
              <a:gd name="adj1" fmla="val 17156"/>
              <a:gd name="adj2" fmla="val 0"/>
            </a:avLst>
          </a:prstGeom>
          <a:gradFill flip="none" rotWithShape="1">
            <a:gsLst>
              <a:gs pos="76000">
                <a:srgbClr val="9999FF"/>
              </a:gs>
              <a:gs pos="50000">
                <a:srgbClr val="4200A4">
                  <a:shade val="67500"/>
                  <a:satMod val="115000"/>
                </a:srgbClr>
              </a:gs>
              <a:gs pos="100000">
                <a:srgbClr val="4200A4">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18" presetClass="entr" presetSubtype="12" fill="hold" grpId="1"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strips(downLeft)">
                                      <p:cBhvr>
                                        <p:cTn id="17" dur="2000"/>
                                        <p:tgtEl>
                                          <p:spTgt spid="4"/>
                                        </p:tgtEl>
                                      </p:cBhvr>
                                    </p:animEffect>
                                  </p:childTnLst>
                                </p:cTn>
                              </p:par>
                              <p:par>
                                <p:cTn id="18" presetID="18" presetClass="entr" presetSubtype="9" fill="hold" grpId="1"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strips(upLeft)">
                                      <p:cBhvr>
                                        <p:cTn id="20" dur="2000"/>
                                        <p:tgtEl>
                                          <p:spTgt spid="5"/>
                                        </p:tgtEl>
                                      </p:cBhvr>
                                    </p:animEffect>
                                  </p:childTnLst>
                                </p:cTn>
                              </p:par>
                            </p:childTnLst>
                          </p:cTn>
                        </p:par>
                        <p:par>
                          <p:cTn id="21" fill="hold">
                            <p:stCondLst>
                              <p:cond delay="2000"/>
                            </p:stCondLst>
                            <p:childTnLst>
                              <p:par>
                                <p:cTn id="22" presetID="2" presetClass="exit" presetSubtype="4" fill="hold" grpId="2" nodeType="afterEffect">
                                  <p:stCondLst>
                                    <p:cond delay="0"/>
                                  </p:stCondLst>
                                  <p:childTnLst>
                                    <p:anim calcmode="lin" valueType="num">
                                      <p:cBhvr additive="base">
                                        <p:cTn id="23" dur="2000"/>
                                        <p:tgtEl>
                                          <p:spTgt spid="4"/>
                                        </p:tgtEl>
                                        <p:attrNameLst>
                                          <p:attrName>ppt_x</p:attrName>
                                        </p:attrNameLst>
                                      </p:cBhvr>
                                      <p:tavLst>
                                        <p:tav tm="0">
                                          <p:val>
                                            <p:strVal val="ppt_x"/>
                                          </p:val>
                                        </p:tav>
                                        <p:tav tm="100000">
                                          <p:val>
                                            <p:strVal val="ppt_x"/>
                                          </p:val>
                                        </p:tav>
                                      </p:tavLst>
                                    </p:anim>
                                    <p:anim calcmode="lin" valueType="num">
                                      <p:cBhvr additive="base">
                                        <p:cTn id="24" dur="2000"/>
                                        <p:tgtEl>
                                          <p:spTgt spid="4"/>
                                        </p:tgtEl>
                                        <p:attrNameLst>
                                          <p:attrName>ppt_y</p:attrName>
                                        </p:attrNameLst>
                                      </p:cBhvr>
                                      <p:tavLst>
                                        <p:tav tm="0">
                                          <p:val>
                                            <p:strVal val="ppt_y"/>
                                          </p:val>
                                        </p:tav>
                                        <p:tav tm="100000">
                                          <p:val>
                                            <p:strVal val="1+ppt_h/2"/>
                                          </p:val>
                                        </p:tav>
                                      </p:tavLst>
                                    </p:anim>
                                    <p:set>
                                      <p:cBhvr>
                                        <p:cTn id="25" dur="1" fill="hold">
                                          <p:stCondLst>
                                            <p:cond delay="1999"/>
                                          </p:stCondLst>
                                        </p:cTn>
                                        <p:tgtEl>
                                          <p:spTgt spid="4"/>
                                        </p:tgtEl>
                                        <p:attrNameLst>
                                          <p:attrName>style.visibility</p:attrName>
                                        </p:attrNameLst>
                                      </p:cBhvr>
                                      <p:to>
                                        <p:strVal val="hidden"/>
                                      </p:to>
                                    </p:set>
                                  </p:childTnLst>
                                </p:cTn>
                              </p:par>
                              <p:par>
                                <p:cTn id="26" presetID="2" presetClass="exit" presetSubtype="1" fill="hold" grpId="2" nodeType="withEffect">
                                  <p:stCondLst>
                                    <p:cond delay="0"/>
                                  </p:stCondLst>
                                  <p:childTnLst>
                                    <p:anim calcmode="lin" valueType="num">
                                      <p:cBhvr additive="base">
                                        <p:cTn id="27" dur="2000"/>
                                        <p:tgtEl>
                                          <p:spTgt spid="5"/>
                                        </p:tgtEl>
                                        <p:attrNameLst>
                                          <p:attrName>ppt_x</p:attrName>
                                        </p:attrNameLst>
                                      </p:cBhvr>
                                      <p:tavLst>
                                        <p:tav tm="0">
                                          <p:val>
                                            <p:strVal val="ppt_x"/>
                                          </p:val>
                                        </p:tav>
                                        <p:tav tm="100000">
                                          <p:val>
                                            <p:strVal val="ppt_x"/>
                                          </p:val>
                                        </p:tav>
                                      </p:tavLst>
                                    </p:anim>
                                    <p:anim calcmode="lin" valueType="num">
                                      <p:cBhvr additive="base">
                                        <p:cTn id="28" dur="2000"/>
                                        <p:tgtEl>
                                          <p:spTgt spid="5"/>
                                        </p:tgtEl>
                                        <p:attrNameLst>
                                          <p:attrName>ppt_y</p:attrName>
                                        </p:attrNameLst>
                                      </p:cBhvr>
                                      <p:tavLst>
                                        <p:tav tm="0">
                                          <p:val>
                                            <p:strVal val="ppt_y"/>
                                          </p:val>
                                        </p:tav>
                                        <p:tav tm="100000">
                                          <p:val>
                                            <p:strVal val="0-ppt_h/2"/>
                                          </p:val>
                                        </p:tav>
                                      </p:tavLst>
                                    </p:anim>
                                    <p:set>
                                      <p:cBhvr>
                                        <p:cTn id="29" dur="1" fill="hold">
                                          <p:stCondLst>
                                            <p:cond delay="1999"/>
                                          </p:stCondLst>
                                        </p:cTn>
                                        <p:tgtEl>
                                          <p:spTgt spid="5"/>
                                        </p:tgtEl>
                                        <p:attrNameLst>
                                          <p:attrName>style.visibility</p:attrName>
                                        </p:attrNameLst>
                                      </p:cBhvr>
                                      <p:to>
                                        <p:strVal val="hidden"/>
                                      </p:to>
                                    </p:set>
                                  </p:childTnLst>
                                </p:cTn>
                              </p:par>
                              <p:par>
                                <p:cTn id="30" presetID="3" presetClass="exit" presetSubtype="5" fill="hold" grpId="3" nodeType="withEffect">
                                  <p:stCondLst>
                                    <p:cond delay="0"/>
                                  </p:stCondLst>
                                  <p:childTnLst>
                                    <p:animEffect transition="out" filter="blinds(vertical)">
                                      <p:cBhvr>
                                        <p:cTn id="31" dur="2000"/>
                                        <p:tgtEl>
                                          <p:spTgt spid="4"/>
                                        </p:tgtEl>
                                      </p:cBhvr>
                                    </p:animEffect>
                                    <p:set>
                                      <p:cBhvr>
                                        <p:cTn id="32" dur="1" fill="hold">
                                          <p:stCondLst>
                                            <p:cond delay="1999"/>
                                          </p:stCondLst>
                                        </p:cTn>
                                        <p:tgtEl>
                                          <p:spTgt spid="4"/>
                                        </p:tgtEl>
                                        <p:attrNameLst>
                                          <p:attrName>style.visibility</p:attrName>
                                        </p:attrNameLst>
                                      </p:cBhvr>
                                      <p:to>
                                        <p:strVal val="hidden"/>
                                      </p:to>
                                    </p:set>
                                  </p:childTnLst>
                                </p:cTn>
                              </p:par>
                              <p:par>
                                <p:cTn id="33" presetID="3" presetClass="exit" presetSubtype="5" fill="hold" grpId="3" nodeType="withEffect">
                                  <p:stCondLst>
                                    <p:cond delay="0"/>
                                  </p:stCondLst>
                                  <p:childTnLst>
                                    <p:animEffect transition="out" filter="blinds(vertical)">
                                      <p:cBhvr>
                                        <p:cTn id="34" dur="2000"/>
                                        <p:tgtEl>
                                          <p:spTgt spid="5"/>
                                        </p:tgtEl>
                                      </p:cBhvr>
                                    </p:animEffect>
                                    <p:set>
                                      <p:cBhvr>
                                        <p:cTn id="35" dur="1" fill="hold">
                                          <p:stCondLst>
                                            <p:cond delay="1999"/>
                                          </p:stCondLst>
                                        </p:cTn>
                                        <p:tgtEl>
                                          <p:spTgt spid="5"/>
                                        </p:tgtEl>
                                        <p:attrNameLst>
                                          <p:attrName>style.visibility</p:attrName>
                                        </p:attrNameLst>
                                      </p:cBhvr>
                                      <p:to>
                                        <p:strVal val="hidden"/>
                                      </p:to>
                                    </p:set>
                                  </p:childTnLst>
                                </p:cTn>
                              </p:par>
                              <p:par>
                                <p:cTn id="36" presetID="23" presetClass="entr" presetSubtype="288"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2000" fill="hold"/>
                                        <p:tgtEl>
                                          <p:spTgt spid="2"/>
                                        </p:tgtEl>
                                        <p:attrNameLst>
                                          <p:attrName>ppt_w</p:attrName>
                                        </p:attrNameLst>
                                      </p:cBhvr>
                                      <p:tavLst>
                                        <p:tav tm="0">
                                          <p:val>
                                            <p:strVal val="4/3*#ppt_w"/>
                                          </p:val>
                                        </p:tav>
                                        <p:tav tm="100000">
                                          <p:val>
                                            <p:strVal val="#ppt_w"/>
                                          </p:val>
                                        </p:tav>
                                      </p:tavLst>
                                    </p:anim>
                                    <p:anim calcmode="lin" valueType="num">
                                      <p:cBhvr>
                                        <p:cTn id="39" dur="2000" fill="hold"/>
                                        <p:tgtEl>
                                          <p:spTgt spid="2"/>
                                        </p:tgtEl>
                                        <p:attrNameLst>
                                          <p:attrName>ppt_h</p:attrName>
                                        </p:attrNameLst>
                                      </p:cBhvr>
                                      <p:tavLst>
                                        <p:tav tm="0">
                                          <p:val>
                                            <p:strVal val="4/3*#ppt_h"/>
                                          </p:val>
                                        </p:tav>
                                        <p:tav tm="100000">
                                          <p:val>
                                            <p:strVal val="#ppt_h"/>
                                          </p:val>
                                        </p:tav>
                                      </p:tavLst>
                                    </p:anim>
                                  </p:childTnLst>
                                </p:cTn>
                              </p:par>
                              <p:par>
                                <p:cTn id="40" presetID="16" presetClass="entr" presetSubtype="42"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barn(outHorizontal)">
                                      <p:cBhvr>
                                        <p:cTn id="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chemeClr val="accent2">
                <a:lumMod val="75000"/>
                <a:shade val="67500"/>
                <a:satMod val="115000"/>
              </a:schemeClr>
            </a:gs>
            <a:gs pos="100000">
              <a:schemeClr val="accent2">
                <a:lumMod val="75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6" name="5 Doble onda"/>
          <p:cNvSpPr/>
          <p:nvPr/>
        </p:nvSpPr>
        <p:spPr>
          <a:xfrm rot="5400000">
            <a:off x="1643060" y="2214559"/>
            <a:ext cx="5143499" cy="714380"/>
          </a:xfrm>
          <a:prstGeom prst="doubleWave">
            <a:avLst>
              <a:gd name="adj1" fmla="val 12500"/>
              <a:gd name="adj2" fmla="val 0"/>
            </a:avLst>
          </a:prstGeom>
          <a:gradFill flip="none" rotWithShape="1">
            <a:gsLst>
              <a:gs pos="17000">
                <a:schemeClr val="bg1"/>
              </a:gs>
              <a:gs pos="50000">
                <a:schemeClr val="accent2">
                  <a:lumMod val="75000"/>
                  <a:shade val="67500"/>
                  <a:satMod val="115000"/>
                </a:schemeClr>
              </a:gs>
              <a:gs pos="100000">
                <a:schemeClr val="accent2">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oble onda"/>
          <p:cNvSpPr/>
          <p:nvPr/>
        </p:nvSpPr>
        <p:spPr>
          <a:xfrm rot="5400000" flipV="1">
            <a:off x="2357441" y="2214561"/>
            <a:ext cx="5143499" cy="714380"/>
          </a:xfrm>
          <a:prstGeom prst="doubleWave">
            <a:avLst>
              <a:gd name="adj1" fmla="val 12500"/>
              <a:gd name="adj2" fmla="val 0"/>
            </a:avLst>
          </a:prstGeom>
          <a:gradFill flip="none" rotWithShape="1">
            <a:gsLst>
              <a:gs pos="17000">
                <a:schemeClr val="bg1"/>
              </a:gs>
              <a:gs pos="50000">
                <a:schemeClr val="accent2">
                  <a:lumMod val="75000"/>
                  <a:shade val="67500"/>
                  <a:satMod val="115000"/>
                </a:schemeClr>
              </a:gs>
              <a:gs pos="100000">
                <a:schemeClr val="accent2">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oble onda"/>
          <p:cNvSpPr/>
          <p:nvPr/>
        </p:nvSpPr>
        <p:spPr>
          <a:xfrm rot="5400000">
            <a:off x="1000118" y="2214560"/>
            <a:ext cx="5143499" cy="714380"/>
          </a:xfrm>
          <a:prstGeom prst="doubleWave">
            <a:avLst>
              <a:gd name="adj1" fmla="val 12500"/>
              <a:gd name="adj2" fmla="val 0"/>
            </a:avLst>
          </a:prstGeom>
          <a:gradFill flip="none" rotWithShape="1">
            <a:gsLst>
              <a:gs pos="17000">
                <a:schemeClr val="bg1"/>
              </a:gs>
              <a:gs pos="50000">
                <a:schemeClr val="accent2">
                  <a:lumMod val="75000"/>
                  <a:shade val="67500"/>
                  <a:satMod val="115000"/>
                </a:schemeClr>
              </a:gs>
              <a:gs pos="100000">
                <a:schemeClr val="accent2">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oble onda"/>
          <p:cNvSpPr/>
          <p:nvPr/>
        </p:nvSpPr>
        <p:spPr>
          <a:xfrm rot="5400000" flipV="1">
            <a:off x="3000383" y="2214560"/>
            <a:ext cx="5143500" cy="714380"/>
          </a:xfrm>
          <a:prstGeom prst="doubleWave">
            <a:avLst>
              <a:gd name="adj1" fmla="val 12500"/>
              <a:gd name="adj2" fmla="val 0"/>
            </a:avLst>
          </a:prstGeom>
          <a:gradFill flip="none" rotWithShape="1">
            <a:gsLst>
              <a:gs pos="17000">
                <a:schemeClr val="bg1"/>
              </a:gs>
              <a:gs pos="50000">
                <a:schemeClr val="accent2">
                  <a:lumMod val="75000"/>
                  <a:shade val="67500"/>
                  <a:satMod val="115000"/>
                </a:schemeClr>
              </a:gs>
              <a:gs pos="100000">
                <a:schemeClr val="accent2">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oble onda"/>
          <p:cNvSpPr/>
          <p:nvPr/>
        </p:nvSpPr>
        <p:spPr>
          <a:xfrm rot="5400000">
            <a:off x="357176" y="2214561"/>
            <a:ext cx="5143499" cy="714380"/>
          </a:xfrm>
          <a:prstGeom prst="doubleWave">
            <a:avLst>
              <a:gd name="adj1" fmla="val 12500"/>
              <a:gd name="adj2" fmla="val 0"/>
            </a:avLst>
          </a:prstGeom>
          <a:gradFill flip="none" rotWithShape="1">
            <a:gsLst>
              <a:gs pos="17000">
                <a:schemeClr val="bg1"/>
              </a:gs>
              <a:gs pos="50000">
                <a:schemeClr val="accent2">
                  <a:lumMod val="75000"/>
                  <a:shade val="67500"/>
                  <a:satMod val="115000"/>
                </a:schemeClr>
              </a:gs>
              <a:gs pos="100000">
                <a:schemeClr val="accent2">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oble onda"/>
          <p:cNvSpPr/>
          <p:nvPr/>
        </p:nvSpPr>
        <p:spPr>
          <a:xfrm rot="5400000">
            <a:off x="-285766" y="2214562"/>
            <a:ext cx="5143499" cy="714380"/>
          </a:xfrm>
          <a:prstGeom prst="doubleWave">
            <a:avLst>
              <a:gd name="adj1" fmla="val 12500"/>
              <a:gd name="adj2" fmla="val 0"/>
            </a:avLst>
          </a:prstGeom>
          <a:gradFill flip="none" rotWithShape="1">
            <a:gsLst>
              <a:gs pos="17000">
                <a:schemeClr val="bg1"/>
              </a:gs>
              <a:gs pos="50000">
                <a:schemeClr val="accent2">
                  <a:lumMod val="75000"/>
                  <a:shade val="67500"/>
                  <a:satMod val="115000"/>
                </a:schemeClr>
              </a:gs>
              <a:gs pos="100000">
                <a:schemeClr val="accent2">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oble onda"/>
          <p:cNvSpPr/>
          <p:nvPr/>
        </p:nvSpPr>
        <p:spPr>
          <a:xfrm rot="5400000">
            <a:off x="-928708" y="2214559"/>
            <a:ext cx="5143499" cy="714380"/>
          </a:xfrm>
          <a:prstGeom prst="doubleWave">
            <a:avLst>
              <a:gd name="adj1" fmla="val 12500"/>
              <a:gd name="adj2" fmla="val 0"/>
            </a:avLst>
          </a:prstGeom>
          <a:gradFill flip="none" rotWithShape="1">
            <a:gsLst>
              <a:gs pos="17000">
                <a:schemeClr val="bg1"/>
              </a:gs>
              <a:gs pos="50000">
                <a:schemeClr val="accent2">
                  <a:lumMod val="75000"/>
                  <a:shade val="67500"/>
                  <a:satMod val="115000"/>
                </a:schemeClr>
              </a:gs>
              <a:gs pos="100000">
                <a:schemeClr val="accent2">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Doble onda"/>
          <p:cNvSpPr/>
          <p:nvPr/>
        </p:nvSpPr>
        <p:spPr>
          <a:xfrm rot="5400000">
            <a:off x="-1571650" y="2214560"/>
            <a:ext cx="5143499" cy="714380"/>
          </a:xfrm>
          <a:prstGeom prst="doubleWave">
            <a:avLst>
              <a:gd name="adj1" fmla="val 12500"/>
              <a:gd name="adj2" fmla="val 0"/>
            </a:avLst>
          </a:prstGeom>
          <a:gradFill flip="none" rotWithShape="1">
            <a:gsLst>
              <a:gs pos="17000">
                <a:schemeClr val="bg1"/>
              </a:gs>
              <a:gs pos="50000">
                <a:schemeClr val="accent2">
                  <a:lumMod val="75000"/>
                  <a:shade val="67500"/>
                  <a:satMod val="115000"/>
                </a:schemeClr>
              </a:gs>
              <a:gs pos="100000">
                <a:schemeClr val="accent2">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Doble onda"/>
          <p:cNvSpPr/>
          <p:nvPr/>
        </p:nvSpPr>
        <p:spPr>
          <a:xfrm rot="5400000" flipV="1">
            <a:off x="3643325" y="2214560"/>
            <a:ext cx="5143500" cy="714380"/>
          </a:xfrm>
          <a:prstGeom prst="doubleWave">
            <a:avLst>
              <a:gd name="adj1" fmla="val 12500"/>
              <a:gd name="adj2" fmla="val 0"/>
            </a:avLst>
          </a:prstGeom>
          <a:gradFill flip="none" rotWithShape="1">
            <a:gsLst>
              <a:gs pos="17000">
                <a:schemeClr val="bg1"/>
              </a:gs>
              <a:gs pos="50000">
                <a:schemeClr val="accent2">
                  <a:lumMod val="75000"/>
                  <a:shade val="67500"/>
                  <a:satMod val="115000"/>
                </a:schemeClr>
              </a:gs>
              <a:gs pos="100000">
                <a:schemeClr val="accent2">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Doble onda"/>
          <p:cNvSpPr/>
          <p:nvPr/>
        </p:nvSpPr>
        <p:spPr>
          <a:xfrm rot="5400000" flipV="1">
            <a:off x="4286267" y="2214560"/>
            <a:ext cx="5143500" cy="714380"/>
          </a:xfrm>
          <a:prstGeom prst="doubleWave">
            <a:avLst>
              <a:gd name="adj1" fmla="val 12500"/>
              <a:gd name="adj2" fmla="val 0"/>
            </a:avLst>
          </a:prstGeom>
          <a:gradFill flip="none" rotWithShape="1">
            <a:gsLst>
              <a:gs pos="17000">
                <a:schemeClr val="bg1"/>
              </a:gs>
              <a:gs pos="50000">
                <a:schemeClr val="accent2">
                  <a:lumMod val="75000"/>
                  <a:shade val="67500"/>
                  <a:satMod val="115000"/>
                </a:schemeClr>
              </a:gs>
              <a:gs pos="100000">
                <a:schemeClr val="accent2">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Doble onda"/>
          <p:cNvSpPr/>
          <p:nvPr/>
        </p:nvSpPr>
        <p:spPr>
          <a:xfrm rot="5400000" flipV="1">
            <a:off x="4893490" y="2250279"/>
            <a:ext cx="5143500" cy="642942"/>
          </a:xfrm>
          <a:prstGeom prst="doubleWave">
            <a:avLst>
              <a:gd name="adj1" fmla="val 12500"/>
              <a:gd name="adj2" fmla="val 0"/>
            </a:avLst>
          </a:prstGeom>
          <a:gradFill flip="none" rotWithShape="1">
            <a:gsLst>
              <a:gs pos="17000">
                <a:schemeClr val="bg1"/>
              </a:gs>
              <a:gs pos="50000">
                <a:schemeClr val="accent2">
                  <a:lumMod val="75000"/>
                  <a:shade val="67500"/>
                  <a:satMod val="115000"/>
                </a:schemeClr>
              </a:gs>
              <a:gs pos="100000">
                <a:schemeClr val="accent2">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Doble onda"/>
          <p:cNvSpPr/>
          <p:nvPr/>
        </p:nvSpPr>
        <p:spPr>
          <a:xfrm rot="5400000" flipV="1">
            <a:off x="5500713" y="2214561"/>
            <a:ext cx="5143499" cy="714380"/>
          </a:xfrm>
          <a:prstGeom prst="doubleWave">
            <a:avLst>
              <a:gd name="adj1" fmla="val 12500"/>
              <a:gd name="adj2" fmla="val 0"/>
            </a:avLst>
          </a:prstGeom>
          <a:gradFill flip="none" rotWithShape="1">
            <a:gsLst>
              <a:gs pos="17000">
                <a:schemeClr val="bg1"/>
              </a:gs>
              <a:gs pos="50000">
                <a:schemeClr val="accent2">
                  <a:lumMod val="75000"/>
                  <a:shade val="67500"/>
                  <a:satMod val="115000"/>
                </a:schemeClr>
              </a:gs>
              <a:gs pos="100000">
                <a:schemeClr val="accent2">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5000" fill="hold"/>
                                        <p:tgtEl>
                                          <p:spTgt spid="6"/>
                                        </p:tgtEl>
                                        <p:attrNameLst>
                                          <p:attrName>ppt_x</p:attrName>
                                        </p:attrNameLst>
                                      </p:cBhvr>
                                      <p:tavLst>
                                        <p:tav tm="0">
                                          <p:val>
                                            <p:strVal val="1+#ppt_w/2"/>
                                          </p:val>
                                        </p:tav>
                                        <p:tav tm="100000">
                                          <p:val>
                                            <p:strVal val="#ppt_x"/>
                                          </p:val>
                                        </p:tav>
                                      </p:tavLst>
                                    </p:anim>
                                    <p:anim calcmode="lin" valueType="num">
                                      <p:cBhvr additive="base">
                                        <p:cTn id="10" dur="5000" fill="hold"/>
                                        <p:tgtEl>
                                          <p:spTgt spid="6"/>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0" fill="hold"/>
                                        <p:tgtEl>
                                          <p:spTgt spid="8"/>
                                        </p:tgtEl>
                                        <p:attrNameLst>
                                          <p:attrName>ppt_x</p:attrName>
                                        </p:attrNameLst>
                                      </p:cBhvr>
                                      <p:tavLst>
                                        <p:tav tm="0">
                                          <p:val>
                                            <p:strVal val="1+#ppt_w/2"/>
                                          </p:val>
                                        </p:tav>
                                        <p:tav tm="100000">
                                          <p:val>
                                            <p:strVal val="#ppt_x"/>
                                          </p:val>
                                        </p:tav>
                                      </p:tavLst>
                                    </p:anim>
                                    <p:anim calcmode="lin" valueType="num">
                                      <p:cBhvr additive="base">
                                        <p:cTn id="14" dur="50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0" fill="hold"/>
                                        <p:tgtEl>
                                          <p:spTgt spid="10"/>
                                        </p:tgtEl>
                                        <p:attrNameLst>
                                          <p:attrName>ppt_x</p:attrName>
                                        </p:attrNameLst>
                                      </p:cBhvr>
                                      <p:tavLst>
                                        <p:tav tm="0">
                                          <p:val>
                                            <p:strVal val="1+#ppt_w/2"/>
                                          </p:val>
                                        </p:tav>
                                        <p:tav tm="100000">
                                          <p:val>
                                            <p:strVal val="#ppt_x"/>
                                          </p:val>
                                        </p:tav>
                                      </p:tavLst>
                                    </p:anim>
                                    <p:anim calcmode="lin" valueType="num">
                                      <p:cBhvr additive="base">
                                        <p:cTn id="18" dur="50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0" fill="hold"/>
                                        <p:tgtEl>
                                          <p:spTgt spid="11"/>
                                        </p:tgtEl>
                                        <p:attrNameLst>
                                          <p:attrName>ppt_x</p:attrName>
                                        </p:attrNameLst>
                                      </p:cBhvr>
                                      <p:tavLst>
                                        <p:tav tm="0">
                                          <p:val>
                                            <p:strVal val="1+#ppt_w/2"/>
                                          </p:val>
                                        </p:tav>
                                        <p:tav tm="100000">
                                          <p:val>
                                            <p:strVal val="#ppt_x"/>
                                          </p:val>
                                        </p:tav>
                                      </p:tavLst>
                                    </p:anim>
                                    <p:anim calcmode="lin" valueType="num">
                                      <p:cBhvr additive="base">
                                        <p:cTn id="22" dur="5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0" fill="hold"/>
                                        <p:tgtEl>
                                          <p:spTgt spid="12"/>
                                        </p:tgtEl>
                                        <p:attrNameLst>
                                          <p:attrName>ppt_x</p:attrName>
                                        </p:attrNameLst>
                                      </p:cBhvr>
                                      <p:tavLst>
                                        <p:tav tm="0">
                                          <p:val>
                                            <p:strVal val="1+#ppt_w/2"/>
                                          </p:val>
                                        </p:tav>
                                        <p:tav tm="100000">
                                          <p:val>
                                            <p:strVal val="#ppt_x"/>
                                          </p:val>
                                        </p:tav>
                                      </p:tavLst>
                                    </p:anim>
                                    <p:anim calcmode="lin" valueType="num">
                                      <p:cBhvr additive="base">
                                        <p:cTn id="26" dur="5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0" fill="hold"/>
                                        <p:tgtEl>
                                          <p:spTgt spid="13"/>
                                        </p:tgtEl>
                                        <p:attrNameLst>
                                          <p:attrName>ppt_x</p:attrName>
                                        </p:attrNameLst>
                                      </p:cBhvr>
                                      <p:tavLst>
                                        <p:tav tm="0">
                                          <p:val>
                                            <p:strVal val="1+#ppt_w/2"/>
                                          </p:val>
                                        </p:tav>
                                        <p:tav tm="100000">
                                          <p:val>
                                            <p:strVal val="#ppt_x"/>
                                          </p:val>
                                        </p:tav>
                                      </p:tavLst>
                                    </p:anim>
                                    <p:anim calcmode="lin" valueType="num">
                                      <p:cBhvr additive="base">
                                        <p:cTn id="30" dur="5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0" fill="hold"/>
                                        <p:tgtEl>
                                          <p:spTgt spid="7"/>
                                        </p:tgtEl>
                                        <p:attrNameLst>
                                          <p:attrName>ppt_x</p:attrName>
                                        </p:attrNameLst>
                                      </p:cBhvr>
                                      <p:tavLst>
                                        <p:tav tm="0">
                                          <p:val>
                                            <p:strVal val="0-#ppt_w/2"/>
                                          </p:val>
                                        </p:tav>
                                        <p:tav tm="100000">
                                          <p:val>
                                            <p:strVal val="#ppt_x"/>
                                          </p:val>
                                        </p:tav>
                                      </p:tavLst>
                                    </p:anim>
                                    <p:anim calcmode="lin" valueType="num">
                                      <p:cBhvr additive="base">
                                        <p:cTn id="34" dur="5000" fill="hold"/>
                                        <p:tgtEl>
                                          <p:spTgt spid="7"/>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0" fill="hold"/>
                                        <p:tgtEl>
                                          <p:spTgt spid="9"/>
                                        </p:tgtEl>
                                        <p:attrNameLst>
                                          <p:attrName>ppt_x</p:attrName>
                                        </p:attrNameLst>
                                      </p:cBhvr>
                                      <p:tavLst>
                                        <p:tav tm="0">
                                          <p:val>
                                            <p:strVal val="0-#ppt_w/2"/>
                                          </p:val>
                                        </p:tav>
                                        <p:tav tm="100000">
                                          <p:val>
                                            <p:strVal val="#ppt_x"/>
                                          </p:val>
                                        </p:tav>
                                      </p:tavLst>
                                    </p:anim>
                                    <p:anim calcmode="lin" valueType="num">
                                      <p:cBhvr additive="base">
                                        <p:cTn id="38" dur="5000" fill="hold"/>
                                        <p:tgtEl>
                                          <p:spTgt spid="9"/>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0" fill="hold"/>
                                        <p:tgtEl>
                                          <p:spTgt spid="14"/>
                                        </p:tgtEl>
                                        <p:attrNameLst>
                                          <p:attrName>ppt_x</p:attrName>
                                        </p:attrNameLst>
                                      </p:cBhvr>
                                      <p:tavLst>
                                        <p:tav tm="0">
                                          <p:val>
                                            <p:strVal val="0-#ppt_w/2"/>
                                          </p:val>
                                        </p:tav>
                                        <p:tav tm="100000">
                                          <p:val>
                                            <p:strVal val="#ppt_x"/>
                                          </p:val>
                                        </p:tav>
                                      </p:tavLst>
                                    </p:anim>
                                    <p:anim calcmode="lin" valueType="num">
                                      <p:cBhvr additive="base">
                                        <p:cTn id="42" dur="5000" fill="hold"/>
                                        <p:tgtEl>
                                          <p:spTgt spid="14"/>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0" fill="hold"/>
                                        <p:tgtEl>
                                          <p:spTgt spid="15"/>
                                        </p:tgtEl>
                                        <p:attrNameLst>
                                          <p:attrName>ppt_x</p:attrName>
                                        </p:attrNameLst>
                                      </p:cBhvr>
                                      <p:tavLst>
                                        <p:tav tm="0">
                                          <p:val>
                                            <p:strVal val="0-#ppt_w/2"/>
                                          </p:val>
                                        </p:tav>
                                        <p:tav tm="100000">
                                          <p:val>
                                            <p:strVal val="#ppt_x"/>
                                          </p:val>
                                        </p:tav>
                                      </p:tavLst>
                                    </p:anim>
                                    <p:anim calcmode="lin" valueType="num">
                                      <p:cBhvr additive="base">
                                        <p:cTn id="46" dur="5000" fill="hold"/>
                                        <p:tgtEl>
                                          <p:spTgt spid="15"/>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0" fill="hold"/>
                                        <p:tgtEl>
                                          <p:spTgt spid="16"/>
                                        </p:tgtEl>
                                        <p:attrNameLst>
                                          <p:attrName>ppt_x</p:attrName>
                                        </p:attrNameLst>
                                      </p:cBhvr>
                                      <p:tavLst>
                                        <p:tav tm="0">
                                          <p:val>
                                            <p:strVal val="0-#ppt_w/2"/>
                                          </p:val>
                                        </p:tav>
                                        <p:tav tm="100000">
                                          <p:val>
                                            <p:strVal val="#ppt_x"/>
                                          </p:val>
                                        </p:tav>
                                      </p:tavLst>
                                    </p:anim>
                                    <p:anim calcmode="lin" valueType="num">
                                      <p:cBhvr additive="base">
                                        <p:cTn id="50" dur="5000" fill="hold"/>
                                        <p:tgtEl>
                                          <p:spTgt spid="16"/>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5000" fill="hold"/>
                                        <p:tgtEl>
                                          <p:spTgt spid="17"/>
                                        </p:tgtEl>
                                        <p:attrNameLst>
                                          <p:attrName>ppt_x</p:attrName>
                                        </p:attrNameLst>
                                      </p:cBhvr>
                                      <p:tavLst>
                                        <p:tav tm="0">
                                          <p:val>
                                            <p:strVal val="0-#ppt_w/2"/>
                                          </p:val>
                                        </p:tav>
                                        <p:tav tm="100000">
                                          <p:val>
                                            <p:strVal val="#ppt_x"/>
                                          </p:val>
                                        </p:tav>
                                      </p:tavLst>
                                    </p:anim>
                                    <p:anim calcmode="lin" valueType="num">
                                      <p:cBhvr additive="base">
                                        <p:cTn id="54" dur="5000" fill="hold"/>
                                        <p:tgtEl>
                                          <p:spTgt spid="17"/>
                                        </p:tgtEl>
                                        <p:attrNameLst>
                                          <p:attrName>ppt_y</p:attrName>
                                        </p:attrNameLst>
                                      </p:cBhvr>
                                      <p:tavLst>
                                        <p:tav tm="0">
                                          <p:val>
                                            <p:strVal val="#ppt_y"/>
                                          </p:val>
                                        </p:tav>
                                        <p:tav tm="100000">
                                          <p:val>
                                            <p:strVal val="#ppt_y"/>
                                          </p:val>
                                        </p:tav>
                                      </p:tavLst>
                                    </p:anim>
                                  </p:childTnLst>
                                </p:cTn>
                              </p:par>
                              <p:par>
                                <p:cTn id="55" presetID="16" presetClass="entr" presetSubtype="26" fill="hold" grpId="1"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barn(inHorizontal)">
                                      <p:cBhvr>
                                        <p:cTn id="57" dur="5000"/>
                                        <p:tgtEl>
                                          <p:spTgt spid="6"/>
                                        </p:tgtEl>
                                      </p:cBhvr>
                                    </p:animEffect>
                                  </p:childTnLst>
                                </p:cTn>
                              </p:par>
                              <p:par>
                                <p:cTn id="58" presetID="16" presetClass="entr" presetSubtype="26"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barn(inHorizontal)">
                                      <p:cBhvr>
                                        <p:cTn id="60" dur="5000"/>
                                        <p:tgtEl>
                                          <p:spTgt spid="7"/>
                                        </p:tgtEl>
                                      </p:cBhvr>
                                    </p:animEffect>
                                  </p:childTnLst>
                                </p:cTn>
                              </p:par>
                              <p:par>
                                <p:cTn id="61" presetID="16" presetClass="entr" presetSubtype="26"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barn(inHorizontal)">
                                      <p:cBhvr>
                                        <p:cTn id="63" dur="5000"/>
                                        <p:tgtEl>
                                          <p:spTgt spid="8"/>
                                        </p:tgtEl>
                                      </p:cBhvr>
                                    </p:animEffect>
                                  </p:childTnLst>
                                </p:cTn>
                              </p:par>
                              <p:par>
                                <p:cTn id="64" presetID="16" presetClass="entr" presetSubtype="26"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barn(inHorizontal)">
                                      <p:cBhvr>
                                        <p:cTn id="66" dur="5000"/>
                                        <p:tgtEl>
                                          <p:spTgt spid="9"/>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barn(inHorizontal)">
                                      <p:cBhvr>
                                        <p:cTn id="69" dur="5000"/>
                                        <p:tgtEl>
                                          <p:spTgt spid="10"/>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barn(inHorizontal)">
                                      <p:cBhvr>
                                        <p:cTn id="72" dur="5000"/>
                                        <p:tgtEl>
                                          <p:spTgt spid="11"/>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barn(inHorizontal)">
                                      <p:cBhvr>
                                        <p:cTn id="75" dur="5000"/>
                                        <p:tgtEl>
                                          <p:spTgt spid="12"/>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barn(inHorizontal)">
                                      <p:cBhvr>
                                        <p:cTn id="78" dur="5000"/>
                                        <p:tgtEl>
                                          <p:spTgt spid="13"/>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barn(inHorizontal)">
                                      <p:cBhvr>
                                        <p:cTn id="81" dur="5000"/>
                                        <p:tgtEl>
                                          <p:spTgt spid="14"/>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barn(inHorizontal)">
                                      <p:cBhvr>
                                        <p:cTn id="84" dur="5000"/>
                                        <p:tgtEl>
                                          <p:spTgt spid="15"/>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barn(inHorizontal)">
                                      <p:cBhvr>
                                        <p:cTn id="87" dur="5000"/>
                                        <p:tgtEl>
                                          <p:spTgt spid="16"/>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Effect transition="in" filter="barn(inHorizontal)">
                                      <p:cBhvr>
                                        <p:cTn id="90" dur="5000"/>
                                        <p:tgtEl>
                                          <p:spTgt spid="17"/>
                                        </p:tgtEl>
                                      </p:cBhvr>
                                    </p:animEffect>
                                  </p:childTnLst>
                                </p:cTn>
                              </p:par>
                              <p:par>
                                <p:cTn id="91" presetID="19" presetClass="entr" presetSubtype="5" fill="hold" grpId="2" nodeType="withEffect">
                                  <p:stCondLst>
                                    <p:cond delay="0"/>
                                  </p:stCondLst>
                                  <p:childTnLst>
                                    <p:set>
                                      <p:cBhvr>
                                        <p:cTn id="92" dur="1" fill="hold">
                                          <p:stCondLst>
                                            <p:cond delay="0"/>
                                          </p:stCondLst>
                                        </p:cTn>
                                        <p:tgtEl>
                                          <p:spTgt spid="6"/>
                                        </p:tgtEl>
                                        <p:attrNameLst>
                                          <p:attrName>style.visibility</p:attrName>
                                        </p:attrNameLst>
                                      </p:cBhvr>
                                      <p:to>
                                        <p:strVal val="visible"/>
                                      </p:to>
                                    </p:set>
                                    <p:anim calcmode="lin" valueType="num">
                                      <p:cBhvr>
                                        <p:cTn id="93" dur="5000" fill="hold"/>
                                        <p:tgtEl>
                                          <p:spTgt spid="6"/>
                                        </p:tgtEl>
                                        <p:attrNameLst>
                                          <p:attrName>ppt_w</p:attrName>
                                        </p:attrNameLst>
                                      </p:cBhvr>
                                      <p:tavLst>
                                        <p:tav tm="0">
                                          <p:val>
                                            <p:strVal val="#ppt_w"/>
                                          </p:val>
                                        </p:tav>
                                        <p:tav tm="100000">
                                          <p:val>
                                            <p:strVal val="#ppt_w"/>
                                          </p:val>
                                        </p:tav>
                                      </p:tavLst>
                                    </p:anim>
                                    <p:anim calcmode="lin" valueType="num">
                                      <p:cBhvr>
                                        <p:cTn id="94" dur="5000" fill="hold"/>
                                        <p:tgtEl>
                                          <p:spTgt spid="6"/>
                                        </p:tgtEl>
                                        <p:attrNameLst>
                                          <p:attrName>ppt_h</p:attrName>
                                        </p:attrNameLst>
                                      </p:cBhvr>
                                      <p:tavLst>
                                        <p:tav tm="0" fmla="#ppt_h*sin(2.5*pi*$)">
                                          <p:val>
                                            <p:fltVal val="0"/>
                                          </p:val>
                                        </p:tav>
                                        <p:tav tm="100000">
                                          <p:val>
                                            <p:fltVal val="1"/>
                                          </p:val>
                                        </p:tav>
                                      </p:tavLst>
                                    </p:anim>
                                  </p:childTnLst>
                                </p:cTn>
                              </p:par>
                              <p:par>
                                <p:cTn id="95" presetID="19" presetClass="entr" presetSubtype="5" fill="hold" grpId="2"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p:cTn id="97" dur="5000" fill="hold"/>
                                        <p:tgtEl>
                                          <p:spTgt spid="7"/>
                                        </p:tgtEl>
                                        <p:attrNameLst>
                                          <p:attrName>ppt_w</p:attrName>
                                        </p:attrNameLst>
                                      </p:cBhvr>
                                      <p:tavLst>
                                        <p:tav tm="0">
                                          <p:val>
                                            <p:strVal val="#ppt_w"/>
                                          </p:val>
                                        </p:tav>
                                        <p:tav tm="100000">
                                          <p:val>
                                            <p:strVal val="#ppt_w"/>
                                          </p:val>
                                        </p:tav>
                                      </p:tavLst>
                                    </p:anim>
                                    <p:anim calcmode="lin" valueType="num">
                                      <p:cBhvr>
                                        <p:cTn id="98" dur="5000" fill="hold"/>
                                        <p:tgtEl>
                                          <p:spTgt spid="7"/>
                                        </p:tgtEl>
                                        <p:attrNameLst>
                                          <p:attrName>ppt_h</p:attrName>
                                        </p:attrNameLst>
                                      </p:cBhvr>
                                      <p:tavLst>
                                        <p:tav tm="0" fmla="#ppt_h*sin(2.5*pi*$)">
                                          <p:val>
                                            <p:fltVal val="0"/>
                                          </p:val>
                                        </p:tav>
                                        <p:tav tm="100000">
                                          <p:val>
                                            <p:fltVal val="1"/>
                                          </p:val>
                                        </p:tav>
                                      </p:tavLst>
                                    </p:anim>
                                  </p:childTnLst>
                                </p:cTn>
                              </p:par>
                              <p:par>
                                <p:cTn id="99" presetID="19" presetClass="entr" presetSubtype="5" fill="hold" grpId="2"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p:cTn id="101" dur="5000" fill="hold"/>
                                        <p:tgtEl>
                                          <p:spTgt spid="8"/>
                                        </p:tgtEl>
                                        <p:attrNameLst>
                                          <p:attrName>ppt_w</p:attrName>
                                        </p:attrNameLst>
                                      </p:cBhvr>
                                      <p:tavLst>
                                        <p:tav tm="0">
                                          <p:val>
                                            <p:strVal val="#ppt_w"/>
                                          </p:val>
                                        </p:tav>
                                        <p:tav tm="100000">
                                          <p:val>
                                            <p:strVal val="#ppt_w"/>
                                          </p:val>
                                        </p:tav>
                                      </p:tavLst>
                                    </p:anim>
                                    <p:anim calcmode="lin" valueType="num">
                                      <p:cBhvr>
                                        <p:cTn id="102" dur="5000" fill="hold"/>
                                        <p:tgtEl>
                                          <p:spTgt spid="8"/>
                                        </p:tgtEl>
                                        <p:attrNameLst>
                                          <p:attrName>ppt_h</p:attrName>
                                        </p:attrNameLst>
                                      </p:cBhvr>
                                      <p:tavLst>
                                        <p:tav tm="0" fmla="#ppt_h*sin(2.5*pi*$)">
                                          <p:val>
                                            <p:fltVal val="0"/>
                                          </p:val>
                                        </p:tav>
                                        <p:tav tm="100000">
                                          <p:val>
                                            <p:fltVal val="1"/>
                                          </p:val>
                                        </p:tav>
                                      </p:tavLst>
                                    </p:anim>
                                  </p:childTnLst>
                                </p:cTn>
                              </p:par>
                              <p:par>
                                <p:cTn id="103" presetID="19" presetClass="entr" presetSubtype="5" fill="hold" grpId="2"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p:cTn id="105" dur="5000" fill="hold"/>
                                        <p:tgtEl>
                                          <p:spTgt spid="9"/>
                                        </p:tgtEl>
                                        <p:attrNameLst>
                                          <p:attrName>ppt_w</p:attrName>
                                        </p:attrNameLst>
                                      </p:cBhvr>
                                      <p:tavLst>
                                        <p:tav tm="0">
                                          <p:val>
                                            <p:strVal val="#ppt_w"/>
                                          </p:val>
                                        </p:tav>
                                        <p:tav tm="100000">
                                          <p:val>
                                            <p:strVal val="#ppt_w"/>
                                          </p:val>
                                        </p:tav>
                                      </p:tavLst>
                                    </p:anim>
                                    <p:anim calcmode="lin" valueType="num">
                                      <p:cBhvr>
                                        <p:cTn id="106" dur="5000" fill="hold"/>
                                        <p:tgtEl>
                                          <p:spTgt spid="9"/>
                                        </p:tgtEl>
                                        <p:attrNameLst>
                                          <p:attrName>ppt_h</p:attrName>
                                        </p:attrNameLst>
                                      </p:cBhvr>
                                      <p:tavLst>
                                        <p:tav tm="0" fmla="#ppt_h*sin(2.5*pi*$)">
                                          <p:val>
                                            <p:fltVal val="0"/>
                                          </p:val>
                                        </p:tav>
                                        <p:tav tm="100000">
                                          <p:val>
                                            <p:fltVal val="1"/>
                                          </p:val>
                                        </p:tav>
                                      </p:tavLst>
                                    </p:anim>
                                  </p:childTnLst>
                                </p:cTn>
                              </p:par>
                              <p:par>
                                <p:cTn id="107" presetID="19" presetClass="entr" presetSubtype="5" fill="hold" grpId="2" nodeType="with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p:cTn id="109" dur="5000" fill="hold"/>
                                        <p:tgtEl>
                                          <p:spTgt spid="10"/>
                                        </p:tgtEl>
                                        <p:attrNameLst>
                                          <p:attrName>ppt_w</p:attrName>
                                        </p:attrNameLst>
                                      </p:cBhvr>
                                      <p:tavLst>
                                        <p:tav tm="0">
                                          <p:val>
                                            <p:strVal val="#ppt_w"/>
                                          </p:val>
                                        </p:tav>
                                        <p:tav tm="100000">
                                          <p:val>
                                            <p:strVal val="#ppt_w"/>
                                          </p:val>
                                        </p:tav>
                                      </p:tavLst>
                                    </p:anim>
                                    <p:anim calcmode="lin" valueType="num">
                                      <p:cBhvr>
                                        <p:cTn id="110" dur="5000" fill="hold"/>
                                        <p:tgtEl>
                                          <p:spTgt spid="10"/>
                                        </p:tgtEl>
                                        <p:attrNameLst>
                                          <p:attrName>ppt_h</p:attrName>
                                        </p:attrNameLst>
                                      </p:cBhvr>
                                      <p:tavLst>
                                        <p:tav tm="0" fmla="#ppt_h*sin(2.5*pi*$)">
                                          <p:val>
                                            <p:fltVal val="0"/>
                                          </p:val>
                                        </p:tav>
                                        <p:tav tm="100000">
                                          <p:val>
                                            <p:fltVal val="1"/>
                                          </p:val>
                                        </p:tav>
                                      </p:tavLst>
                                    </p:anim>
                                  </p:childTnLst>
                                </p:cTn>
                              </p:par>
                              <p:par>
                                <p:cTn id="111" presetID="19" presetClass="entr" presetSubtype="5" fill="hold" grpId="2" nodeType="withEffect">
                                  <p:stCondLst>
                                    <p:cond delay="0"/>
                                  </p:stCondLst>
                                  <p:childTnLst>
                                    <p:set>
                                      <p:cBhvr>
                                        <p:cTn id="112" dur="1" fill="hold">
                                          <p:stCondLst>
                                            <p:cond delay="0"/>
                                          </p:stCondLst>
                                        </p:cTn>
                                        <p:tgtEl>
                                          <p:spTgt spid="11"/>
                                        </p:tgtEl>
                                        <p:attrNameLst>
                                          <p:attrName>style.visibility</p:attrName>
                                        </p:attrNameLst>
                                      </p:cBhvr>
                                      <p:to>
                                        <p:strVal val="visible"/>
                                      </p:to>
                                    </p:set>
                                    <p:anim calcmode="lin" valueType="num">
                                      <p:cBhvr>
                                        <p:cTn id="113" dur="5000" fill="hold"/>
                                        <p:tgtEl>
                                          <p:spTgt spid="11"/>
                                        </p:tgtEl>
                                        <p:attrNameLst>
                                          <p:attrName>ppt_w</p:attrName>
                                        </p:attrNameLst>
                                      </p:cBhvr>
                                      <p:tavLst>
                                        <p:tav tm="0">
                                          <p:val>
                                            <p:strVal val="#ppt_w"/>
                                          </p:val>
                                        </p:tav>
                                        <p:tav tm="100000">
                                          <p:val>
                                            <p:strVal val="#ppt_w"/>
                                          </p:val>
                                        </p:tav>
                                      </p:tavLst>
                                    </p:anim>
                                    <p:anim calcmode="lin" valueType="num">
                                      <p:cBhvr>
                                        <p:cTn id="114" dur="5000" fill="hold"/>
                                        <p:tgtEl>
                                          <p:spTgt spid="11"/>
                                        </p:tgtEl>
                                        <p:attrNameLst>
                                          <p:attrName>ppt_h</p:attrName>
                                        </p:attrNameLst>
                                      </p:cBhvr>
                                      <p:tavLst>
                                        <p:tav tm="0" fmla="#ppt_h*sin(2.5*pi*$)">
                                          <p:val>
                                            <p:fltVal val="0"/>
                                          </p:val>
                                        </p:tav>
                                        <p:tav tm="100000">
                                          <p:val>
                                            <p:fltVal val="1"/>
                                          </p:val>
                                        </p:tav>
                                      </p:tavLst>
                                    </p:anim>
                                  </p:childTnLst>
                                </p:cTn>
                              </p:par>
                              <p:par>
                                <p:cTn id="115" presetID="19" presetClass="entr" presetSubtype="5" fill="hold" grpId="2" nodeType="with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p:cTn id="117" dur="5000" fill="hold"/>
                                        <p:tgtEl>
                                          <p:spTgt spid="12"/>
                                        </p:tgtEl>
                                        <p:attrNameLst>
                                          <p:attrName>ppt_w</p:attrName>
                                        </p:attrNameLst>
                                      </p:cBhvr>
                                      <p:tavLst>
                                        <p:tav tm="0">
                                          <p:val>
                                            <p:strVal val="#ppt_w"/>
                                          </p:val>
                                        </p:tav>
                                        <p:tav tm="100000">
                                          <p:val>
                                            <p:strVal val="#ppt_w"/>
                                          </p:val>
                                        </p:tav>
                                      </p:tavLst>
                                    </p:anim>
                                    <p:anim calcmode="lin" valueType="num">
                                      <p:cBhvr>
                                        <p:cTn id="118" dur="5000" fill="hold"/>
                                        <p:tgtEl>
                                          <p:spTgt spid="12"/>
                                        </p:tgtEl>
                                        <p:attrNameLst>
                                          <p:attrName>ppt_h</p:attrName>
                                        </p:attrNameLst>
                                      </p:cBhvr>
                                      <p:tavLst>
                                        <p:tav tm="0" fmla="#ppt_h*sin(2.5*pi*$)">
                                          <p:val>
                                            <p:fltVal val="0"/>
                                          </p:val>
                                        </p:tav>
                                        <p:tav tm="100000">
                                          <p:val>
                                            <p:fltVal val="1"/>
                                          </p:val>
                                        </p:tav>
                                      </p:tavLst>
                                    </p:anim>
                                  </p:childTnLst>
                                </p:cTn>
                              </p:par>
                              <p:par>
                                <p:cTn id="119" presetID="19" presetClass="entr" presetSubtype="5" fill="hold" grpId="2" nodeType="withEffect">
                                  <p:stCondLst>
                                    <p:cond delay="0"/>
                                  </p:stCondLst>
                                  <p:childTnLst>
                                    <p:set>
                                      <p:cBhvr>
                                        <p:cTn id="120" dur="1" fill="hold">
                                          <p:stCondLst>
                                            <p:cond delay="0"/>
                                          </p:stCondLst>
                                        </p:cTn>
                                        <p:tgtEl>
                                          <p:spTgt spid="13"/>
                                        </p:tgtEl>
                                        <p:attrNameLst>
                                          <p:attrName>style.visibility</p:attrName>
                                        </p:attrNameLst>
                                      </p:cBhvr>
                                      <p:to>
                                        <p:strVal val="visible"/>
                                      </p:to>
                                    </p:set>
                                    <p:anim calcmode="lin" valueType="num">
                                      <p:cBhvr>
                                        <p:cTn id="121" dur="5000" fill="hold"/>
                                        <p:tgtEl>
                                          <p:spTgt spid="13"/>
                                        </p:tgtEl>
                                        <p:attrNameLst>
                                          <p:attrName>ppt_w</p:attrName>
                                        </p:attrNameLst>
                                      </p:cBhvr>
                                      <p:tavLst>
                                        <p:tav tm="0">
                                          <p:val>
                                            <p:strVal val="#ppt_w"/>
                                          </p:val>
                                        </p:tav>
                                        <p:tav tm="100000">
                                          <p:val>
                                            <p:strVal val="#ppt_w"/>
                                          </p:val>
                                        </p:tav>
                                      </p:tavLst>
                                    </p:anim>
                                    <p:anim calcmode="lin" valueType="num">
                                      <p:cBhvr>
                                        <p:cTn id="122" dur="5000" fill="hold"/>
                                        <p:tgtEl>
                                          <p:spTgt spid="13"/>
                                        </p:tgtEl>
                                        <p:attrNameLst>
                                          <p:attrName>ppt_h</p:attrName>
                                        </p:attrNameLst>
                                      </p:cBhvr>
                                      <p:tavLst>
                                        <p:tav tm="0" fmla="#ppt_h*sin(2.5*pi*$)">
                                          <p:val>
                                            <p:fltVal val="0"/>
                                          </p:val>
                                        </p:tav>
                                        <p:tav tm="100000">
                                          <p:val>
                                            <p:fltVal val="1"/>
                                          </p:val>
                                        </p:tav>
                                      </p:tavLst>
                                    </p:anim>
                                  </p:childTnLst>
                                </p:cTn>
                              </p:par>
                              <p:par>
                                <p:cTn id="123" presetID="19" presetClass="entr" presetSubtype="5" fill="hold" grpId="2"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p:cTn id="125" dur="5000" fill="hold"/>
                                        <p:tgtEl>
                                          <p:spTgt spid="14"/>
                                        </p:tgtEl>
                                        <p:attrNameLst>
                                          <p:attrName>ppt_w</p:attrName>
                                        </p:attrNameLst>
                                      </p:cBhvr>
                                      <p:tavLst>
                                        <p:tav tm="0">
                                          <p:val>
                                            <p:strVal val="#ppt_w"/>
                                          </p:val>
                                        </p:tav>
                                        <p:tav tm="100000">
                                          <p:val>
                                            <p:strVal val="#ppt_w"/>
                                          </p:val>
                                        </p:tav>
                                      </p:tavLst>
                                    </p:anim>
                                    <p:anim calcmode="lin" valueType="num">
                                      <p:cBhvr>
                                        <p:cTn id="126" dur="5000" fill="hold"/>
                                        <p:tgtEl>
                                          <p:spTgt spid="14"/>
                                        </p:tgtEl>
                                        <p:attrNameLst>
                                          <p:attrName>ppt_h</p:attrName>
                                        </p:attrNameLst>
                                      </p:cBhvr>
                                      <p:tavLst>
                                        <p:tav tm="0" fmla="#ppt_h*sin(2.5*pi*$)">
                                          <p:val>
                                            <p:fltVal val="0"/>
                                          </p:val>
                                        </p:tav>
                                        <p:tav tm="100000">
                                          <p:val>
                                            <p:fltVal val="1"/>
                                          </p:val>
                                        </p:tav>
                                      </p:tavLst>
                                    </p:anim>
                                  </p:childTnLst>
                                </p:cTn>
                              </p:par>
                              <p:par>
                                <p:cTn id="127" presetID="19" presetClass="entr" presetSubtype="5" fill="hold" grpId="2" nodeType="withEffect">
                                  <p:stCondLst>
                                    <p:cond delay="0"/>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5000" fill="hold"/>
                                        <p:tgtEl>
                                          <p:spTgt spid="15"/>
                                        </p:tgtEl>
                                        <p:attrNameLst>
                                          <p:attrName>ppt_w</p:attrName>
                                        </p:attrNameLst>
                                      </p:cBhvr>
                                      <p:tavLst>
                                        <p:tav tm="0">
                                          <p:val>
                                            <p:strVal val="#ppt_w"/>
                                          </p:val>
                                        </p:tav>
                                        <p:tav tm="100000">
                                          <p:val>
                                            <p:strVal val="#ppt_w"/>
                                          </p:val>
                                        </p:tav>
                                      </p:tavLst>
                                    </p:anim>
                                    <p:anim calcmode="lin" valueType="num">
                                      <p:cBhvr>
                                        <p:cTn id="130" dur="5000" fill="hold"/>
                                        <p:tgtEl>
                                          <p:spTgt spid="15"/>
                                        </p:tgtEl>
                                        <p:attrNameLst>
                                          <p:attrName>ppt_h</p:attrName>
                                        </p:attrNameLst>
                                      </p:cBhvr>
                                      <p:tavLst>
                                        <p:tav tm="0" fmla="#ppt_h*sin(2.5*pi*$)">
                                          <p:val>
                                            <p:fltVal val="0"/>
                                          </p:val>
                                        </p:tav>
                                        <p:tav tm="100000">
                                          <p:val>
                                            <p:fltVal val="1"/>
                                          </p:val>
                                        </p:tav>
                                      </p:tavLst>
                                    </p:anim>
                                  </p:childTnLst>
                                </p:cTn>
                              </p:par>
                              <p:par>
                                <p:cTn id="131" presetID="19" presetClass="entr" presetSubtype="5" fill="hold" grpId="2"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5000" fill="hold"/>
                                        <p:tgtEl>
                                          <p:spTgt spid="16"/>
                                        </p:tgtEl>
                                        <p:attrNameLst>
                                          <p:attrName>ppt_w</p:attrName>
                                        </p:attrNameLst>
                                      </p:cBhvr>
                                      <p:tavLst>
                                        <p:tav tm="0">
                                          <p:val>
                                            <p:strVal val="#ppt_w"/>
                                          </p:val>
                                        </p:tav>
                                        <p:tav tm="100000">
                                          <p:val>
                                            <p:strVal val="#ppt_w"/>
                                          </p:val>
                                        </p:tav>
                                      </p:tavLst>
                                    </p:anim>
                                    <p:anim calcmode="lin" valueType="num">
                                      <p:cBhvr>
                                        <p:cTn id="134" dur="5000" fill="hold"/>
                                        <p:tgtEl>
                                          <p:spTgt spid="16"/>
                                        </p:tgtEl>
                                        <p:attrNameLst>
                                          <p:attrName>ppt_h</p:attrName>
                                        </p:attrNameLst>
                                      </p:cBhvr>
                                      <p:tavLst>
                                        <p:tav tm="0" fmla="#ppt_h*sin(2.5*pi*$)">
                                          <p:val>
                                            <p:fltVal val="0"/>
                                          </p:val>
                                        </p:tav>
                                        <p:tav tm="100000">
                                          <p:val>
                                            <p:fltVal val="1"/>
                                          </p:val>
                                        </p:tav>
                                      </p:tavLst>
                                    </p:anim>
                                  </p:childTnLst>
                                </p:cTn>
                              </p:par>
                              <p:par>
                                <p:cTn id="135" presetID="19" presetClass="entr" presetSubtype="5" fill="hold" grpId="2" nodeType="withEffect">
                                  <p:stCondLst>
                                    <p:cond delay="0"/>
                                  </p:stCondLst>
                                  <p:childTnLst>
                                    <p:set>
                                      <p:cBhvr>
                                        <p:cTn id="136" dur="1" fill="hold">
                                          <p:stCondLst>
                                            <p:cond delay="0"/>
                                          </p:stCondLst>
                                        </p:cTn>
                                        <p:tgtEl>
                                          <p:spTgt spid="17"/>
                                        </p:tgtEl>
                                        <p:attrNameLst>
                                          <p:attrName>style.visibility</p:attrName>
                                        </p:attrNameLst>
                                      </p:cBhvr>
                                      <p:to>
                                        <p:strVal val="visible"/>
                                      </p:to>
                                    </p:set>
                                    <p:anim calcmode="lin" valueType="num">
                                      <p:cBhvr>
                                        <p:cTn id="137" dur="5000" fill="hold"/>
                                        <p:tgtEl>
                                          <p:spTgt spid="17"/>
                                        </p:tgtEl>
                                        <p:attrNameLst>
                                          <p:attrName>ppt_w</p:attrName>
                                        </p:attrNameLst>
                                      </p:cBhvr>
                                      <p:tavLst>
                                        <p:tav tm="0">
                                          <p:val>
                                            <p:strVal val="#ppt_w"/>
                                          </p:val>
                                        </p:tav>
                                        <p:tav tm="100000">
                                          <p:val>
                                            <p:strVal val="#ppt_w"/>
                                          </p:val>
                                        </p:tav>
                                      </p:tavLst>
                                    </p:anim>
                                    <p:anim calcmode="lin" valueType="num">
                                      <p:cBhvr>
                                        <p:cTn id="138" dur="5000" fill="hold"/>
                                        <p:tgtEl>
                                          <p:spTgt spid="17"/>
                                        </p:tgtEl>
                                        <p:attrNameLst>
                                          <p:attrName>ppt_h</p:attrName>
                                        </p:attrNameLst>
                                      </p:cBhvr>
                                      <p:tavLst>
                                        <p:tav tm="0" fmla="#ppt_h*sin(2.5*pi*$)">
                                          <p:val>
                                            <p:fltVal val="0"/>
                                          </p:val>
                                        </p:tav>
                                        <p:tav tm="100000">
                                          <p:val>
                                            <p:fltVal val="1"/>
                                          </p:val>
                                        </p:tav>
                                      </p:tavLst>
                                    </p:anim>
                                  </p:childTnLst>
                                </p:cTn>
                              </p:par>
                              <p:par>
                                <p:cTn id="139" presetID="2" presetClass="exit" presetSubtype="2" fill="hold" grpId="3" nodeType="withEffect">
                                  <p:stCondLst>
                                    <p:cond delay="0"/>
                                  </p:stCondLst>
                                  <p:childTnLst>
                                    <p:anim calcmode="lin" valueType="num">
                                      <p:cBhvr additive="base">
                                        <p:cTn id="140" dur="5000"/>
                                        <p:tgtEl>
                                          <p:spTgt spid="6"/>
                                        </p:tgtEl>
                                        <p:attrNameLst>
                                          <p:attrName>ppt_x</p:attrName>
                                        </p:attrNameLst>
                                      </p:cBhvr>
                                      <p:tavLst>
                                        <p:tav tm="0">
                                          <p:val>
                                            <p:strVal val="ppt_x"/>
                                          </p:val>
                                        </p:tav>
                                        <p:tav tm="100000">
                                          <p:val>
                                            <p:strVal val="1+ppt_w/2"/>
                                          </p:val>
                                        </p:tav>
                                      </p:tavLst>
                                    </p:anim>
                                    <p:anim calcmode="lin" valueType="num">
                                      <p:cBhvr additive="base">
                                        <p:cTn id="141" dur="5000"/>
                                        <p:tgtEl>
                                          <p:spTgt spid="6"/>
                                        </p:tgtEl>
                                        <p:attrNameLst>
                                          <p:attrName>ppt_y</p:attrName>
                                        </p:attrNameLst>
                                      </p:cBhvr>
                                      <p:tavLst>
                                        <p:tav tm="0">
                                          <p:val>
                                            <p:strVal val="ppt_y"/>
                                          </p:val>
                                        </p:tav>
                                        <p:tav tm="100000">
                                          <p:val>
                                            <p:strVal val="ppt_y"/>
                                          </p:val>
                                        </p:tav>
                                      </p:tavLst>
                                    </p:anim>
                                    <p:set>
                                      <p:cBhvr>
                                        <p:cTn id="142" dur="1" fill="hold">
                                          <p:stCondLst>
                                            <p:cond delay="4999"/>
                                          </p:stCondLst>
                                        </p:cTn>
                                        <p:tgtEl>
                                          <p:spTgt spid="6"/>
                                        </p:tgtEl>
                                        <p:attrNameLst>
                                          <p:attrName>style.visibility</p:attrName>
                                        </p:attrNameLst>
                                      </p:cBhvr>
                                      <p:to>
                                        <p:strVal val="hidden"/>
                                      </p:to>
                                    </p:set>
                                  </p:childTnLst>
                                </p:cTn>
                              </p:par>
                              <p:par>
                                <p:cTn id="143" presetID="2" presetClass="exit" presetSubtype="2" fill="hold" grpId="3" nodeType="withEffect">
                                  <p:stCondLst>
                                    <p:cond delay="0"/>
                                  </p:stCondLst>
                                  <p:childTnLst>
                                    <p:anim calcmode="lin" valueType="num">
                                      <p:cBhvr additive="base">
                                        <p:cTn id="144" dur="5000"/>
                                        <p:tgtEl>
                                          <p:spTgt spid="8"/>
                                        </p:tgtEl>
                                        <p:attrNameLst>
                                          <p:attrName>ppt_x</p:attrName>
                                        </p:attrNameLst>
                                      </p:cBhvr>
                                      <p:tavLst>
                                        <p:tav tm="0">
                                          <p:val>
                                            <p:strVal val="ppt_x"/>
                                          </p:val>
                                        </p:tav>
                                        <p:tav tm="100000">
                                          <p:val>
                                            <p:strVal val="1+ppt_w/2"/>
                                          </p:val>
                                        </p:tav>
                                      </p:tavLst>
                                    </p:anim>
                                    <p:anim calcmode="lin" valueType="num">
                                      <p:cBhvr additive="base">
                                        <p:cTn id="145" dur="5000"/>
                                        <p:tgtEl>
                                          <p:spTgt spid="8"/>
                                        </p:tgtEl>
                                        <p:attrNameLst>
                                          <p:attrName>ppt_y</p:attrName>
                                        </p:attrNameLst>
                                      </p:cBhvr>
                                      <p:tavLst>
                                        <p:tav tm="0">
                                          <p:val>
                                            <p:strVal val="ppt_y"/>
                                          </p:val>
                                        </p:tav>
                                        <p:tav tm="100000">
                                          <p:val>
                                            <p:strVal val="ppt_y"/>
                                          </p:val>
                                        </p:tav>
                                      </p:tavLst>
                                    </p:anim>
                                    <p:set>
                                      <p:cBhvr>
                                        <p:cTn id="146" dur="1" fill="hold">
                                          <p:stCondLst>
                                            <p:cond delay="4999"/>
                                          </p:stCondLst>
                                        </p:cTn>
                                        <p:tgtEl>
                                          <p:spTgt spid="8"/>
                                        </p:tgtEl>
                                        <p:attrNameLst>
                                          <p:attrName>style.visibility</p:attrName>
                                        </p:attrNameLst>
                                      </p:cBhvr>
                                      <p:to>
                                        <p:strVal val="hidden"/>
                                      </p:to>
                                    </p:set>
                                  </p:childTnLst>
                                </p:cTn>
                              </p:par>
                              <p:par>
                                <p:cTn id="147" presetID="2" presetClass="exit" presetSubtype="2" fill="hold" grpId="3" nodeType="withEffect">
                                  <p:stCondLst>
                                    <p:cond delay="0"/>
                                  </p:stCondLst>
                                  <p:childTnLst>
                                    <p:anim calcmode="lin" valueType="num">
                                      <p:cBhvr additive="base">
                                        <p:cTn id="148" dur="5000"/>
                                        <p:tgtEl>
                                          <p:spTgt spid="10"/>
                                        </p:tgtEl>
                                        <p:attrNameLst>
                                          <p:attrName>ppt_x</p:attrName>
                                        </p:attrNameLst>
                                      </p:cBhvr>
                                      <p:tavLst>
                                        <p:tav tm="0">
                                          <p:val>
                                            <p:strVal val="ppt_x"/>
                                          </p:val>
                                        </p:tav>
                                        <p:tav tm="100000">
                                          <p:val>
                                            <p:strVal val="1+ppt_w/2"/>
                                          </p:val>
                                        </p:tav>
                                      </p:tavLst>
                                    </p:anim>
                                    <p:anim calcmode="lin" valueType="num">
                                      <p:cBhvr additive="base">
                                        <p:cTn id="149" dur="5000"/>
                                        <p:tgtEl>
                                          <p:spTgt spid="10"/>
                                        </p:tgtEl>
                                        <p:attrNameLst>
                                          <p:attrName>ppt_y</p:attrName>
                                        </p:attrNameLst>
                                      </p:cBhvr>
                                      <p:tavLst>
                                        <p:tav tm="0">
                                          <p:val>
                                            <p:strVal val="ppt_y"/>
                                          </p:val>
                                        </p:tav>
                                        <p:tav tm="100000">
                                          <p:val>
                                            <p:strVal val="ppt_y"/>
                                          </p:val>
                                        </p:tav>
                                      </p:tavLst>
                                    </p:anim>
                                    <p:set>
                                      <p:cBhvr>
                                        <p:cTn id="150" dur="1" fill="hold">
                                          <p:stCondLst>
                                            <p:cond delay="4999"/>
                                          </p:stCondLst>
                                        </p:cTn>
                                        <p:tgtEl>
                                          <p:spTgt spid="10"/>
                                        </p:tgtEl>
                                        <p:attrNameLst>
                                          <p:attrName>style.visibility</p:attrName>
                                        </p:attrNameLst>
                                      </p:cBhvr>
                                      <p:to>
                                        <p:strVal val="hidden"/>
                                      </p:to>
                                    </p:set>
                                  </p:childTnLst>
                                </p:cTn>
                              </p:par>
                              <p:par>
                                <p:cTn id="151" presetID="2" presetClass="exit" presetSubtype="2" fill="hold" grpId="3" nodeType="withEffect">
                                  <p:stCondLst>
                                    <p:cond delay="0"/>
                                  </p:stCondLst>
                                  <p:childTnLst>
                                    <p:anim calcmode="lin" valueType="num">
                                      <p:cBhvr additive="base">
                                        <p:cTn id="152" dur="5000"/>
                                        <p:tgtEl>
                                          <p:spTgt spid="11"/>
                                        </p:tgtEl>
                                        <p:attrNameLst>
                                          <p:attrName>ppt_x</p:attrName>
                                        </p:attrNameLst>
                                      </p:cBhvr>
                                      <p:tavLst>
                                        <p:tav tm="0">
                                          <p:val>
                                            <p:strVal val="ppt_x"/>
                                          </p:val>
                                        </p:tav>
                                        <p:tav tm="100000">
                                          <p:val>
                                            <p:strVal val="1+ppt_w/2"/>
                                          </p:val>
                                        </p:tav>
                                      </p:tavLst>
                                    </p:anim>
                                    <p:anim calcmode="lin" valueType="num">
                                      <p:cBhvr additive="base">
                                        <p:cTn id="153" dur="5000"/>
                                        <p:tgtEl>
                                          <p:spTgt spid="11"/>
                                        </p:tgtEl>
                                        <p:attrNameLst>
                                          <p:attrName>ppt_y</p:attrName>
                                        </p:attrNameLst>
                                      </p:cBhvr>
                                      <p:tavLst>
                                        <p:tav tm="0">
                                          <p:val>
                                            <p:strVal val="ppt_y"/>
                                          </p:val>
                                        </p:tav>
                                        <p:tav tm="100000">
                                          <p:val>
                                            <p:strVal val="ppt_y"/>
                                          </p:val>
                                        </p:tav>
                                      </p:tavLst>
                                    </p:anim>
                                    <p:set>
                                      <p:cBhvr>
                                        <p:cTn id="154" dur="1" fill="hold">
                                          <p:stCondLst>
                                            <p:cond delay="4999"/>
                                          </p:stCondLst>
                                        </p:cTn>
                                        <p:tgtEl>
                                          <p:spTgt spid="11"/>
                                        </p:tgtEl>
                                        <p:attrNameLst>
                                          <p:attrName>style.visibility</p:attrName>
                                        </p:attrNameLst>
                                      </p:cBhvr>
                                      <p:to>
                                        <p:strVal val="hidden"/>
                                      </p:to>
                                    </p:set>
                                  </p:childTnLst>
                                </p:cTn>
                              </p:par>
                              <p:par>
                                <p:cTn id="155" presetID="2" presetClass="exit" presetSubtype="2" fill="hold" grpId="3" nodeType="withEffect">
                                  <p:stCondLst>
                                    <p:cond delay="0"/>
                                  </p:stCondLst>
                                  <p:childTnLst>
                                    <p:anim calcmode="lin" valueType="num">
                                      <p:cBhvr additive="base">
                                        <p:cTn id="156" dur="5000"/>
                                        <p:tgtEl>
                                          <p:spTgt spid="12"/>
                                        </p:tgtEl>
                                        <p:attrNameLst>
                                          <p:attrName>ppt_x</p:attrName>
                                        </p:attrNameLst>
                                      </p:cBhvr>
                                      <p:tavLst>
                                        <p:tav tm="0">
                                          <p:val>
                                            <p:strVal val="ppt_x"/>
                                          </p:val>
                                        </p:tav>
                                        <p:tav tm="100000">
                                          <p:val>
                                            <p:strVal val="1+ppt_w/2"/>
                                          </p:val>
                                        </p:tav>
                                      </p:tavLst>
                                    </p:anim>
                                    <p:anim calcmode="lin" valueType="num">
                                      <p:cBhvr additive="base">
                                        <p:cTn id="157" dur="5000"/>
                                        <p:tgtEl>
                                          <p:spTgt spid="12"/>
                                        </p:tgtEl>
                                        <p:attrNameLst>
                                          <p:attrName>ppt_y</p:attrName>
                                        </p:attrNameLst>
                                      </p:cBhvr>
                                      <p:tavLst>
                                        <p:tav tm="0">
                                          <p:val>
                                            <p:strVal val="ppt_y"/>
                                          </p:val>
                                        </p:tav>
                                        <p:tav tm="100000">
                                          <p:val>
                                            <p:strVal val="ppt_y"/>
                                          </p:val>
                                        </p:tav>
                                      </p:tavLst>
                                    </p:anim>
                                    <p:set>
                                      <p:cBhvr>
                                        <p:cTn id="158" dur="1" fill="hold">
                                          <p:stCondLst>
                                            <p:cond delay="4999"/>
                                          </p:stCondLst>
                                        </p:cTn>
                                        <p:tgtEl>
                                          <p:spTgt spid="12"/>
                                        </p:tgtEl>
                                        <p:attrNameLst>
                                          <p:attrName>style.visibility</p:attrName>
                                        </p:attrNameLst>
                                      </p:cBhvr>
                                      <p:to>
                                        <p:strVal val="hidden"/>
                                      </p:to>
                                    </p:set>
                                  </p:childTnLst>
                                </p:cTn>
                              </p:par>
                              <p:par>
                                <p:cTn id="159" presetID="2" presetClass="exit" presetSubtype="2" fill="hold" grpId="3" nodeType="withEffect">
                                  <p:stCondLst>
                                    <p:cond delay="0"/>
                                  </p:stCondLst>
                                  <p:childTnLst>
                                    <p:anim calcmode="lin" valueType="num">
                                      <p:cBhvr additive="base">
                                        <p:cTn id="160" dur="5000"/>
                                        <p:tgtEl>
                                          <p:spTgt spid="13"/>
                                        </p:tgtEl>
                                        <p:attrNameLst>
                                          <p:attrName>ppt_x</p:attrName>
                                        </p:attrNameLst>
                                      </p:cBhvr>
                                      <p:tavLst>
                                        <p:tav tm="0">
                                          <p:val>
                                            <p:strVal val="ppt_x"/>
                                          </p:val>
                                        </p:tav>
                                        <p:tav tm="100000">
                                          <p:val>
                                            <p:strVal val="1+ppt_w/2"/>
                                          </p:val>
                                        </p:tav>
                                      </p:tavLst>
                                    </p:anim>
                                    <p:anim calcmode="lin" valueType="num">
                                      <p:cBhvr additive="base">
                                        <p:cTn id="161" dur="5000"/>
                                        <p:tgtEl>
                                          <p:spTgt spid="13"/>
                                        </p:tgtEl>
                                        <p:attrNameLst>
                                          <p:attrName>ppt_y</p:attrName>
                                        </p:attrNameLst>
                                      </p:cBhvr>
                                      <p:tavLst>
                                        <p:tav tm="0">
                                          <p:val>
                                            <p:strVal val="ppt_y"/>
                                          </p:val>
                                        </p:tav>
                                        <p:tav tm="100000">
                                          <p:val>
                                            <p:strVal val="ppt_y"/>
                                          </p:val>
                                        </p:tav>
                                      </p:tavLst>
                                    </p:anim>
                                    <p:set>
                                      <p:cBhvr>
                                        <p:cTn id="162" dur="1" fill="hold">
                                          <p:stCondLst>
                                            <p:cond delay="4999"/>
                                          </p:stCondLst>
                                        </p:cTn>
                                        <p:tgtEl>
                                          <p:spTgt spid="13"/>
                                        </p:tgtEl>
                                        <p:attrNameLst>
                                          <p:attrName>style.visibility</p:attrName>
                                        </p:attrNameLst>
                                      </p:cBhvr>
                                      <p:to>
                                        <p:strVal val="hidden"/>
                                      </p:to>
                                    </p:set>
                                  </p:childTnLst>
                                </p:cTn>
                              </p:par>
                              <p:par>
                                <p:cTn id="163" presetID="2" presetClass="exit" presetSubtype="8" fill="hold" grpId="3" nodeType="withEffect">
                                  <p:stCondLst>
                                    <p:cond delay="0"/>
                                  </p:stCondLst>
                                  <p:childTnLst>
                                    <p:anim calcmode="lin" valueType="num">
                                      <p:cBhvr additive="base">
                                        <p:cTn id="164" dur="5000"/>
                                        <p:tgtEl>
                                          <p:spTgt spid="7"/>
                                        </p:tgtEl>
                                        <p:attrNameLst>
                                          <p:attrName>ppt_x</p:attrName>
                                        </p:attrNameLst>
                                      </p:cBhvr>
                                      <p:tavLst>
                                        <p:tav tm="0">
                                          <p:val>
                                            <p:strVal val="ppt_x"/>
                                          </p:val>
                                        </p:tav>
                                        <p:tav tm="100000">
                                          <p:val>
                                            <p:strVal val="0-ppt_w/2"/>
                                          </p:val>
                                        </p:tav>
                                      </p:tavLst>
                                    </p:anim>
                                    <p:anim calcmode="lin" valueType="num">
                                      <p:cBhvr additive="base">
                                        <p:cTn id="165" dur="5000"/>
                                        <p:tgtEl>
                                          <p:spTgt spid="7"/>
                                        </p:tgtEl>
                                        <p:attrNameLst>
                                          <p:attrName>ppt_y</p:attrName>
                                        </p:attrNameLst>
                                      </p:cBhvr>
                                      <p:tavLst>
                                        <p:tav tm="0">
                                          <p:val>
                                            <p:strVal val="ppt_y"/>
                                          </p:val>
                                        </p:tav>
                                        <p:tav tm="100000">
                                          <p:val>
                                            <p:strVal val="ppt_y"/>
                                          </p:val>
                                        </p:tav>
                                      </p:tavLst>
                                    </p:anim>
                                    <p:set>
                                      <p:cBhvr>
                                        <p:cTn id="166" dur="1" fill="hold">
                                          <p:stCondLst>
                                            <p:cond delay="4999"/>
                                          </p:stCondLst>
                                        </p:cTn>
                                        <p:tgtEl>
                                          <p:spTgt spid="7"/>
                                        </p:tgtEl>
                                        <p:attrNameLst>
                                          <p:attrName>style.visibility</p:attrName>
                                        </p:attrNameLst>
                                      </p:cBhvr>
                                      <p:to>
                                        <p:strVal val="hidden"/>
                                      </p:to>
                                    </p:set>
                                  </p:childTnLst>
                                </p:cTn>
                              </p:par>
                              <p:par>
                                <p:cTn id="167" presetID="2" presetClass="exit" presetSubtype="8" fill="hold" grpId="3" nodeType="withEffect">
                                  <p:stCondLst>
                                    <p:cond delay="0"/>
                                  </p:stCondLst>
                                  <p:childTnLst>
                                    <p:anim calcmode="lin" valueType="num">
                                      <p:cBhvr additive="base">
                                        <p:cTn id="168" dur="5000"/>
                                        <p:tgtEl>
                                          <p:spTgt spid="9"/>
                                        </p:tgtEl>
                                        <p:attrNameLst>
                                          <p:attrName>ppt_x</p:attrName>
                                        </p:attrNameLst>
                                      </p:cBhvr>
                                      <p:tavLst>
                                        <p:tav tm="0">
                                          <p:val>
                                            <p:strVal val="ppt_x"/>
                                          </p:val>
                                        </p:tav>
                                        <p:tav tm="100000">
                                          <p:val>
                                            <p:strVal val="0-ppt_w/2"/>
                                          </p:val>
                                        </p:tav>
                                      </p:tavLst>
                                    </p:anim>
                                    <p:anim calcmode="lin" valueType="num">
                                      <p:cBhvr additive="base">
                                        <p:cTn id="169" dur="5000"/>
                                        <p:tgtEl>
                                          <p:spTgt spid="9"/>
                                        </p:tgtEl>
                                        <p:attrNameLst>
                                          <p:attrName>ppt_y</p:attrName>
                                        </p:attrNameLst>
                                      </p:cBhvr>
                                      <p:tavLst>
                                        <p:tav tm="0">
                                          <p:val>
                                            <p:strVal val="ppt_y"/>
                                          </p:val>
                                        </p:tav>
                                        <p:tav tm="100000">
                                          <p:val>
                                            <p:strVal val="ppt_y"/>
                                          </p:val>
                                        </p:tav>
                                      </p:tavLst>
                                    </p:anim>
                                    <p:set>
                                      <p:cBhvr>
                                        <p:cTn id="170" dur="1" fill="hold">
                                          <p:stCondLst>
                                            <p:cond delay="4999"/>
                                          </p:stCondLst>
                                        </p:cTn>
                                        <p:tgtEl>
                                          <p:spTgt spid="9"/>
                                        </p:tgtEl>
                                        <p:attrNameLst>
                                          <p:attrName>style.visibility</p:attrName>
                                        </p:attrNameLst>
                                      </p:cBhvr>
                                      <p:to>
                                        <p:strVal val="hidden"/>
                                      </p:to>
                                    </p:set>
                                  </p:childTnLst>
                                </p:cTn>
                              </p:par>
                              <p:par>
                                <p:cTn id="171" presetID="2" presetClass="exit" presetSubtype="8" fill="hold" grpId="3" nodeType="withEffect">
                                  <p:stCondLst>
                                    <p:cond delay="0"/>
                                  </p:stCondLst>
                                  <p:childTnLst>
                                    <p:anim calcmode="lin" valueType="num">
                                      <p:cBhvr additive="base">
                                        <p:cTn id="172" dur="5000"/>
                                        <p:tgtEl>
                                          <p:spTgt spid="14"/>
                                        </p:tgtEl>
                                        <p:attrNameLst>
                                          <p:attrName>ppt_x</p:attrName>
                                        </p:attrNameLst>
                                      </p:cBhvr>
                                      <p:tavLst>
                                        <p:tav tm="0">
                                          <p:val>
                                            <p:strVal val="ppt_x"/>
                                          </p:val>
                                        </p:tav>
                                        <p:tav tm="100000">
                                          <p:val>
                                            <p:strVal val="0-ppt_w/2"/>
                                          </p:val>
                                        </p:tav>
                                      </p:tavLst>
                                    </p:anim>
                                    <p:anim calcmode="lin" valueType="num">
                                      <p:cBhvr additive="base">
                                        <p:cTn id="173" dur="5000"/>
                                        <p:tgtEl>
                                          <p:spTgt spid="14"/>
                                        </p:tgtEl>
                                        <p:attrNameLst>
                                          <p:attrName>ppt_y</p:attrName>
                                        </p:attrNameLst>
                                      </p:cBhvr>
                                      <p:tavLst>
                                        <p:tav tm="0">
                                          <p:val>
                                            <p:strVal val="ppt_y"/>
                                          </p:val>
                                        </p:tav>
                                        <p:tav tm="100000">
                                          <p:val>
                                            <p:strVal val="ppt_y"/>
                                          </p:val>
                                        </p:tav>
                                      </p:tavLst>
                                    </p:anim>
                                    <p:set>
                                      <p:cBhvr>
                                        <p:cTn id="174" dur="1" fill="hold">
                                          <p:stCondLst>
                                            <p:cond delay="4999"/>
                                          </p:stCondLst>
                                        </p:cTn>
                                        <p:tgtEl>
                                          <p:spTgt spid="14"/>
                                        </p:tgtEl>
                                        <p:attrNameLst>
                                          <p:attrName>style.visibility</p:attrName>
                                        </p:attrNameLst>
                                      </p:cBhvr>
                                      <p:to>
                                        <p:strVal val="hidden"/>
                                      </p:to>
                                    </p:set>
                                  </p:childTnLst>
                                </p:cTn>
                              </p:par>
                              <p:par>
                                <p:cTn id="175" presetID="2" presetClass="exit" presetSubtype="8" fill="hold" grpId="3" nodeType="withEffect">
                                  <p:stCondLst>
                                    <p:cond delay="0"/>
                                  </p:stCondLst>
                                  <p:childTnLst>
                                    <p:anim calcmode="lin" valueType="num">
                                      <p:cBhvr additive="base">
                                        <p:cTn id="176" dur="5000"/>
                                        <p:tgtEl>
                                          <p:spTgt spid="15"/>
                                        </p:tgtEl>
                                        <p:attrNameLst>
                                          <p:attrName>ppt_x</p:attrName>
                                        </p:attrNameLst>
                                      </p:cBhvr>
                                      <p:tavLst>
                                        <p:tav tm="0">
                                          <p:val>
                                            <p:strVal val="ppt_x"/>
                                          </p:val>
                                        </p:tav>
                                        <p:tav tm="100000">
                                          <p:val>
                                            <p:strVal val="0-ppt_w/2"/>
                                          </p:val>
                                        </p:tav>
                                      </p:tavLst>
                                    </p:anim>
                                    <p:anim calcmode="lin" valueType="num">
                                      <p:cBhvr additive="base">
                                        <p:cTn id="177" dur="5000"/>
                                        <p:tgtEl>
                                          <p:spTgt spid="15"/>
                                        </p:tgtEl>
                                        <p:attrNameLst>
                                          <p:attrName>ppt_y</p:attrName>
                                        </p:attrNameLst>
                                      </p:cBhvr>
                                      <p:tavLst>
                                        <p:tav tm="0">
                                          <p:val>
                                            <p:strVal val="ppt_y"/>
                                          </p:val>
                                        </p:tav>
                                        <p:tav tm="100000">
                                          <p:val>
                                            <p:strVal val="ppt_y"/>
                                          </p:val>
                                        </p:tav>
                                      </p:tavLst>
                                    </p:anim>
                                    <p:set>
                                      <p:cBhvr>
                                        <p:cTn id="178" dur="1" fill="hold">
                                          <p:stCondLst>
                                            <p:cond delay="4999"/>
                                          </p:stCondLst>
                                        </p:cTn>
                                        <p:tgtEl>
                                          <p:spTgt spid="15"/>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5000"/>
                                        <p:tgtEl>
                                          <p:spTgt spid="16"/>
                                        </p:tgtEl>
                                        <p:attrNameLst>
                                          <p:attrName>ppt_x</p:attrName>
                                        </p:attrNameLst>
                                      </p:cBhvr>
                                      <p:tavLst>
                                        <p:tav tm="0">
                                          <p:val>
                                            <p:strVal val="ppt_x"/>
                                          </p:val>
                                        </p:tav>
                                        <p:tav tm="100000">
                                          <p:val>
                                            <p:strVal val="0-ppt_w/2"/>
                                          </p:val>
                                        </p:tav>
                                      </p:tavLst>
                                    </p:anim>
                                    <p:anim calcmode="lin" valueType="num">
                                      <p:cBhvr additive="base">
                                        <p:cTn id="181" dur="5000"/>
                                        <p:tgtEl>
                                          <p:spTgt spid="16"/>
                                        </p:tgtEl>
                                        <p:attrNameLst>
                                          <p:attrName>ppt_y</p:attrName>
                                        </p:attrNameLst>
                                      </p:cBhvr>
                                      <p:tavLst>
                                        <p:tav tm="0">
                                          <p:val>
                                            <p:strVal val="ppt_y"/>
                                          </p:val>
                                        </p:tav>
                                        <p:tav tm="100000">
                                          <p:val>
                                            <p:strVal val="ppt_y"/>
                                          </p:val>
                                        </p:tav>
                                      </p:tavLst>
                                    </p:anim>
                                    <p:set>
                                      <p:cBhvr>
                                        <p:cTn id="182" dur="1" fill="hold">
                                          <p:stCondLst>
                                            <p:cond delay="4999"/>
                                          </p:stCondLst>
                                        </p:cTn>
                                        <p:tgtEl>
                                          <p:spTgt spid="16"/>
                                        </p:tgtEl>
                                        <p:attrNameLst>
                                          <p:attrName>style.visibility</p:attrName>
                                        </p:attrNameLst>
                                      </p:cBhvr>
                                      <p:to>
                                        <p:strVal val="hidden"/>
                                      </p:to>
                                    </p:set>
                                  </p:childTnLst>
                                </p:cTn>
                              </p:par>
                              <p:par>
                                <p:cTn id="183" presetID="2" presetClass="exit" presetSubtype="8" fill="hold" grpId="3" nodeType="withEffect">
                                  <p:stCondLst>
                                    <p:cond delay="0"/>
                                  </p:stCondLst>
                                  <p:childTnLst>
                                    <p:anim calcmode="lin" valueType="num">
                                      <p:cBhvr additive="base">
                                        <p:cTn id="184" dur="5000"/>
                                        <p:tgtEl>
                                          <p:spTgt spid="17"/>
                                        </p:tgtEl>
                                        <p:attrNameLst>
                                          <p:attrName>ppt_x</p:attrName>
                                        </p:attrNameLst>
                                      </p:cBhvr>
                                      <p:tavLst>
                                        <p:tav tm="0">
                                          <p:val>
                                            <p:strVal val="ppt_x"/>
                                          </p:val>
                                        </p:tav>
                                        <p:tav tm="100000">
                                          <p:val>
                                            <p:strVal val="0-ppt_w/2"/>
                                          </p:val>
                                        </p:tav>
                                      </p:tavLst>
                                    </p:anim>
                                    <p:anim calcmode="lin" valueType="num">
                                      <p:cBhvr additive="base">
                                        <p:cTn id="185" dur="5000"/>
                                        <p:tgtEl>
                                          <p:spTgt spid="17"/>
                                        </p:tgtEl>
                                        <p:attrNameLst>
                                          <p:attrName>ppt_y</p:attrName>
                                        </p:attrNameLst>
                                      </p:cBhvr>
                                      <p:tavLst>
                                        <p:tav tm="0">
                                          <p:val>
                                            <p:strVal val="ppt_y"/>
                                          </p:val>
                                        </p:tav>
                                        <p:tav tm="100000">
                                          <p:val>
                                            <p:strVal val="ppt_y"/>
                                          </p:val>
                                        </p:tav>
                                      </p:tavLst>
                                    </p:anim>
                                    <p:set>
                                      <p:cBhvr>
                                        <p:cTn id="186" dur="1" fill="hold">
                                          <p:stCondLst>
                                            <p:cond delay="4999"/>
                                          </p:stCondLst>
                                        </p:cTn>
                                        <p:tgtEl>
                                          <p:spTgt spid="17"/>
                                        </p:tgtEl>
                                        <p:attrNameLst>
                                          <p:attrName>style.visibility</p:attrName>
                                        </p:attrNameLst>
                                      </p:cBhvr>
                                      <p:to>
                                        <p:strVal val="hidden"/>
                                      </p:to>
                                    </p:set>
                                  </p:childTnLst>
                                </p:cTn>
                              </p:par>
                              <p:par>
                                <p:cTn id="187" presetID="23" presetClass="entr" presetSubtype="288" fill="hold" nodeType="withEffect">
                                  <p:stCondLst>
                                    <p:cond delay="0"/>
                                  </p:stCondLst>
                                  <p:childTnLst>
                                    <p:set>
                                      <p:cBhvr>
                                        <p:cTn id="188" dur="1" fill="hold">
                                          <p:stCondLst>
                                            <p:cond delay="0"/>
                                          </p:stCondLst>
                                        </p:cTn>
                                        <p:tgtEl>
                                          <p:spTgt spid="2"/>
                                        </p:tgtEl>
                                        <p:attrNameLst>
                                          <p:attrName>style.visibility</p:attrName>
                                        </p:attrNameLst>
                                      </p:cBhvr>
                                      <p:to>
                                        <p:strVal val="visible"/>
                                      </p:to>
                                    </p:set>
                                    <p:anim calcmode="lin" valueType="num">
                                      <p:cBhvr>
                                        <p:cTn id="189" dur="5000" fill="hold"/>
                                        <p:tgtEl>
                                          <p:spTgt spid="2"/>
                                        </p:tgtEl>
                                        <p:attrNameLst>
                                          <p:attrName>ppt_w</p:attrName>
                                        </p:attrNameLst>
                                      </p:cBhvr>
                                      <p:tavLst>
                                        <p:tav tm="0">
                                          <p:val>
                                            <p:strVal val="4/3*#ppt_w"/>
                                          </p:val>
                                        </p:tav>
                                        <p:tav tm="100000">
                                          <p:val>
                                            <p:strVal val="#ppt_w"/>
                                          </p:val>
                                        </p:tav>
                                      </p:tavLst>
                                    </p:anim>
                                    <p:anim calcmode="lin" valueType="num">
                                      <p:cBhvr>
                                        <p:cTn id="190" dur="5000" fill="hold"/>
                                        <p:tgtEl>
                                          <p:spTgt spid="2"/>
                                        </p:tgtEl>
                                        <p:attrNameLst>
                                          <p:attrName>ppt_h</p:attrName>
                                        </p:attrNameLst>
                                      </p:cBhvr>
                                      <p:tavLst>
                                        <p:tav tm="0">
                                          <p:val>
                                            <p:strVal val="4/3*#ppt_h"/>
                                          </p:val>
                                        </p:tav>
                                        <p:tav tm="100000">
                                          <p:val>
                                            <p:strVal val="#ppt_h"/>
                                          </p:val>
                                        </p:tav>
                                      </p:tavLst>
                                    </p:anim>
                                  </p:childTnLst>
                                </p:cTn>
                              </p:par>
                              <p:par>
                                <p:cTn id="191" presetID="16" presetClass="entr" presetSubtype="37" fill="hold" nodeType="withEffect">
                                  <p:stCondLst>
                                    <p:cond delay="0"/>
                                  </p:stCondLst>
                                  <p:childTnLst>
                                    <p:set>
                                      <p:cBhvr>
                                        <p:cTn id="192" dur="1" fill="hold">
                                          <p:stCondLst>
                                            <p:cond delay="0"/>
                                          </p:stCondLst>
                                        </p:cTn>
                                        <p:tgtEl>
                                          <p:spTgt spid="2"/>
                                        </p:tgtEl>
                                        <p:attrNameLst>
                                          <p:attrName>style.visibility</p:attrName>
                                        </p:attrNameLst>
                                      </p:cBhvr>
                                      <p:to>
                                        <p:strVal val="visible"/>
                                      </p:to>
                                    </p:set>
                                    <p:animEffect transition="in" filter="barn(outVertical)">
                                      <p:cBhvr>
                                        <p:cTn id="193"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duotone>
              <a:prstClr val="black"/>
              <a:srgbClr val="6600FF">
                <a:tint val="45000"/>
                <a:satMod val="400000"/>
              </a:srgbClr>
            </a:duotone>
          </a:blip>
          <a:stretch>
            <a:fillRect/>
          </a:stretch>
        </p:blipFill>
        <p:spPr>
          <a:xfrm>
            <a:off x="1116" y="0"/>
            <a:ext cx="9141767" cy="5143500"/>
          </a:xfrm>
          <a:prstGeom prst="rect">
            <a:avLst/>
          </a:prstGeom>
        </p:spPr>
      </p:pic>
      <p:pic>
        <p:nvPicPr>
          <p:cNvPr id="5" name="Picture 2" descr="Resultado de imagen de light purple flowers png"/>
          <p:cNvPicPr>
            <a:picLocks noChangeAspect="1" noChangeArrowheads="1"/>
          </p:cNvPicPr>
          <p:nvPr/>
        </p:nvPicPr>
        <p:blipFill>
          <a:blip r:embed="rId3"/>
          <a:srcRect/>
          <a:stretch>
            <a:fillRect/>
          </a:stretch>
        </p:blipFill>
        <p:spPr bwMode="auto">
          <a:xfrm rot="1399871">
            <a:off x="-157966" y="1866709"/>
            <a:ext cx="3592012" cy="3190874"/>
          </a:xfrm>
          <a:prstGeom prst="rect">
            <a:avLst/>
          </a:prstGeom>
          <a:noFill/>
        </p:spPr>
      </p:pic>
      <p:sp>
        <p:nvSpPr>
          <p:cNvPr id="6" name="5 CuadroTexto"/>
          <p:cNvSpPr txBox="1"/>
          <p:nvPr/>
        </p:nvSpPr>
        <p:spPr>
          <a:xfrm>
            <a:off x="3428992" y="857238"/>
            <a:ext cx="3714776" cy="3693319"/>
          </a:xfrm>
          <a:prstGeom prst="rect">
            <a:avLst/>
          </a:prstGeom>
          <a:noFill/>
        </p:spPr>
        <p:txBody>
          <a:bodyPr wrap="square" rtlCol="0">
            <a:spAutoFit/>
          </a:bodyPr>
          <a:lstStyle/>
          <a:p>
            <a:r>
              <a:rPr lang="es-PE" dirty="0" smtClean="0">
                <a:solidFill>
                  <a:schemeClr val="bg1"/>
                </a:solidFill>
                <a:effectLst>
                  <a:outerShdw blurRad="38100" dist="38100" dir="2700000" algn="tl">
                    <a:srgbClr val="000000">
                      <a:alpha val="43137"/>
                    </a:srgbClr>
                  </a:outerShdw>
                </a:effectLst>
              </a:rPr>
              <a:t>Es </a:t>
            </a:r>
            <a:r>
              <a:rPr lang="es-PE" dirty="0" err="1" smtClean="0">
                <a:solidFill>
                  <a:schemeClr val="bg1"/>
                </a:solidFill>
                <a:effectLst>
                  <a:outerShdw blurRad="38100" dist="38100" dir="2700000" algn="tl">
                    <a:srgbClr val="000000">
                      <a:alpha val="43137"/>
                    </a:srgbClr>
                  </a:outerShdw>
                </a:effectLst>
              </a:rPr>
              <a:t>capáz</a:t>
            </a:r>
            <a:r>
              <a:rPr lang="es-PE" dirty="0" smtClean="0">
                <a:solidFill>
                  <a:schemeClr val="bg1"/>
                </a:solidFill>
                <a:effectLst>
                  <a:outerShdw blurRad="38100" dist="38100" dir="2700000" algn="tl">
                    <a:srgbClr val="000000">
                      <a:alpha val="43137"/>
                    </a:srgbClr>
                  </a:outerShdw>
                </a:effectLst>
              </a:rPr>
              <a:t> de alcanzar una altura de 150 centímetros, y florece en los meses de febrero a agosto. Para obtener su reproducción debemos emplear los métodos de división de rizoma y por bulbos.</a:t>
            </a:r>
          </a:p>
          <a:p>
            <a:r>
              <a:rPr lang="es-PE" dirty="0" smtClean="0">
                <a:solidFill>
                  <a:schemeClr val="bg1"/>
                </a:solidFill>
                <a:effectLst>
                  <a:outerShdw blurRad="38100" dist="38100" dir="2700000" algn="tl">
                    <a:srgbClr val="000000">
                      <a:alpha val="43137"/>
                    </a:srgbClr>
                  </a:outerShdw>
                </a:effectLst>
              </a:rPr>
              <a:t>Son plantas multianuales cuyas flores individuales se abren hacia abajo en tres pétalos externos, al mismo tiempo que los tres internos se alzan en corola. Es imponente la variedad de colores que pueden presentar.</a:t>
            </a:r>
          </a:p>
          <a:p>
            <a:endParaRPr lang="es-PE" dirty="0">
              <a:solidFill>
                <a:schemeClr val="bg1"/>
              </a:solidFill>
              <a:effectLst>
                <a:outerShdw blurRad="38100" dist="38100" dir="2700000" algn="tl">
                  <a:srgbClr val="000000">
                    <a:alpha val="43137"/>
                  </a:srgbClr>
                </a:outerShdw>
              </a:effectLst>
            </a:endParaRPr>
          </a:p>
        </p:txBody>
      </p:sp>
      <p:sp>
        <p:nvSpPr>
          <p:cNvPr id="7" name="6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fade">
                                      <p:cBhvr>
                                        <p:cTn id="9"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BC00BC">
                <a:shade val="67500"/>
                <a:satMod val="115000"/>
              </a:srgbClr>
            </a:gs>
            <a:gs pos="100000">
              <a:srgbClr val="BC00BC">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strella de 12 puntas"/>
          <p:cNvSpPr/>
          <p:nvPr/>
        </p:nvSpPr>
        <p:spPr>
          <a:xfrm>
            <a:off x="1714480" y="0"/>
            <a:ext cx="5715040" cy="5143500"/>
          </a:xfrm>
          <a:prstGeom prst="star12">
            <a:avLst/>
          </a:prstGeom>
          <a:gradFill flip="none" rotWithShape="1">
            <a:gsLst>
              <a:gs pos="90000">
                <a:srgbClr val="F8FB6D">
                  <a:alpha val="62000"/>
                </a:srgbClr>
              </a:gs>
              <a:gs pos="50000">
                <a:srgbClr val="990099">
                  <a:shade val="67500"/>
                  <a:satMod val="115000"/>
                </a:srgbClr>
              </a:gs>
              <a:gs pos="100000">
                <a:srgbClr val="9900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strella de 12 puntas"/>
          <p:cNvSpPr/>
          <p:nvPr/>
        </p:nvSpPr>
        <p:spPr>
          <a:xfrm rot="990253">
            <a:off x="1755841" y="-8577"/>
            <a:ext cx="5715040" cy="5143500"/>
          </a:xfrm>
          <a:prstGeom prst="star12">
            <a:avLst/>
          </a:prstGeom>
          <a:gradFill flip="none" rotWithShape="1">
            <a:gsLst>
              <a:gs pos="90000">
                <a:srgbClr val="F8FB6D">
                  <a:alpha val="62000"/>
                </a:srgbClr>
              </a:gs>
              <a:gs pos="50000">
                <a:srgbClr val="990099">
                  <a:shade val="67500"/>
                  <a:satMod val="115000"/>
                </a:srgbClr>
              </a:gs>
              <a:gs pos="100000">
                <a:srgbClr val="9900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12 puntas"/>
          <p:cNvSpPr/>
          <p:nvPr/>
        </p:nvSpPr>
        <p:spPr>
          <a:xfrm>
            <a:off x="2214546" y="428610"/>
            <a:ext cx="4853042" cy="4252747"/>
          </a:xfrm>
          <a:prstGeom prst="star12">
            <a:avLst/>
          </a:prstGeom>
          <a:gradFill flip="none" rotWithShape="1">
            <a:gsLst>
              <a:gs pos="90000">
                <a:srgbClr val="F8FB6D">
                  <a:alpha val="62000"/>
                </a:srgbClr>
              </a:gs>
              <a:gs pos="50000">
                <a:srgbClr val="990099">
                  <a:shade val="67500"/>
                  <a:satMod val="115000"/>
                </a:srgbClr>
              </a:gs>
              <a:gs pos="100000">
                <a:srgbClr val="9900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Estrella de 12 puntas"/>
          <p:cNvSpPr/>
          <p:nvPr/>
        </p:nvSpPr>
        <p:spPr>
          <a:xfrm rot="990253">
            <a:off x="2484983" y="518716"/>
            <a:ext cx="4235877" cy="4027035"/>
          </a:xfrm>
          <a:prstGeom prst="star12">
            <a:avLst/>
          </a:prstGeom>
          <a:gradFill flip="none" rotWithShape="1">
            <a:gsLst>
              <a:gs pos="90000">
                <a:srgbClr val="F8FB6D">
                  <a:alpha val="62000"/>
                </a:srgbClr>
              </a:gs>
              <a:gs pos="50000">
                <a:srgbClr val="990099">
                  <a:shade val="67500"/>
                  <a:satMod val="115000"/>
                </a:srgbClr>
              </a:gs>
              <a:gs pos="100000">
                <a:srgbClr val="9900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8" presetClass="emph" presetSubtype="0" fill="hold" grpId="0" nodeType="withEffect">
                                  <p:stCondLst>
                                    <p:cond delay="0"/>
                                  </p:stCondLst>
                                  <p:childTnLst>
                                    <p:animRot by="21600000">
                                      <p:cBhvr>
                                        <p:cTn id="8" dur="3000" fill="hold"/>
                                        <p:tgtEl>
                                          <p:spTgt spid="4"/>
                                        </p:tgtEl>
                                        <p:attrNameLst>
                                          <p:attrName>r</p:attrName>
                                        </p:attrNameLst>
                                      </p:cBhvr>
                                    </p:animRot>
                                  </p:childTnLst>
                                </p:cTn>
                              </p:par>
                              <p:par>
                                <p:cTn id="9" presetID="8" presetClass="emph" presetSubtype="0" fill="hold" grpId="0" nodeType="withEffect">
                                  <p:stCondLst>
                                    <p:cond delay="0"/>
                                  </p:stCondLst>
                                  <p:childTnLst>
                                    <p:animRot by="-21600000">
                                      <p:cBhvr>
                                        <p:cTn id="10" dur="3000" fill="hold"/>
                                        <p:tgtEl>
                                          <p:spTgt spid="5"/>
                                        </p:tgtEl>
                                        <p:attrNameLst>
                                          <p:attrName>r</p:attrName>
                                        </p:attrNameLst>
                                      </p:cBhvr>
                                    </p:animRot>
                                  </p:childTnLst>
                                </p:cTn>
                              </p:par>
                              <p:par>
                                <p:cTn id="11" presetID="8" presetClass="emph" presetSubtype="0" fill="hold" grpId="0" nodeType="withEffect">
                                  <p:stCondLst>
                                    <p:cond delay="0"/>
                                  </p:stCondLst>
                                  <p:childTnLst>
                                    <p:animRot by="-21600000">
                                      <p:cBhvr>
                                        <p:cTn id="12" dur="3000" fill="hold"/>
                                        <p:tgtEl>
                                          <p:spTgt spid="6"/>
                                        </p:tgtEl>
                                        <p:attrNameLst>
                                          <p:attrName>r</p:attrName>
                                        </p:attrNameLst>
                                      </p:cBhvr>
                                    </p:animRot>
                                  </p:childTnLst>
                                </p:cTn>
                              </p:par>
                              <p:par>
                                <p:cTn id="13" presetID="8" presetClass="emph" presetSubtype="0" fill="hold" grpId="0" nodeType="withEffect">
                                  <p:stCondLst>
                                    <p:cond delay="0"/>
                                  </p:stCondLst>
                                  <p:childTnLst>
                                    <p:animRot by="21600000">
                                      <p:cBhvr>
                                        <p:cTn id="14" dur="3000" fill="hold"/>
                                        <p:tgtEl>
                                          <p:spTgt spid="7"/>
                                        </p:tgtEl>
                                        <p:attrNameLst>
                                          <p:attrName>r</p:attrName>
                                        </p:attrNameLst>
                                      </p:cBhvr>
                                    </p:animRot>
                                  </p:childTnLst>
                                </p:cTn>
                              </p:par>
                            </p:childTnLst>
                          </p:cTn>
                        </p:par>
                        <p:par>
                          <p:cTn id="15" fill="hold">
                            <p:stCondLst>
                              <p:cond delay="3000"/>
                            </p:stCondLst>
                            <p:childTnLst>
                              <p:par>
                                <p:cTn id="16" presetID="23" presetClass="exit" presetSubtype="544" fill="hold" grpId="1" nodeType="afterEffect">
                                  <p:stCondLst>
                                    <p:cond delay="0"/>
                                  </p:stCondLst>
                                  <p:childTnLst>
                                    <p:anim calcmode="lin" valueType="num">
                                      <p:cBhvr>
                                        <p:cTn id="17" dur="3000"/>
                                        <p:tgtEl>
                                          <p:spTgt spid="4"/>
                                        </p:tgtEl>
                                        <p:attrNameLst>
                                          <p:attrName>ppt_w</p:attrName>
                                        </p:attrNameLst>
                                      </p:cBhvr>
                                      <p:tavLst>
                                        <p:tav tm="0">
                                          <p:val>
                                            <p:strVal val="ppt_w"/>
                                          </p:val>
                                        </p:tav>
                                        <p:tav tm="100000">
                                          <p:val>
                                            <p:fltVal val="0"/>
                                          </p:val>
                                        </p:tav>
                                      </p:tavLst>
                                    </p:anim>
                                    <p:anim calcmode="lin" valueType="num">
                                      <p:cBhvr>
                                        <p:cTn id="18" dur="3000"/>
                                        <p:tgtEl>
                                          <p:spTgt spid="4"/>
                                        </p:tgtEl>
                                        <p:attrNameLst>
                                          <p:attrName>ppt_h</p:attrName>
                                        </p:attrNameLst>
                                      </p:cBhvr>
                                      <p:tavLst>
                                        <p:tav tm="0">
                                          <p:val>
                                            <p:strVal val="ppt_h"/>
                                          </p:val>
                                        </p:tav>
                                        <p:tav tm="100000">
                                          <p:val>
                                            <p:fltVal val="0"/>
                                          </p:val>
                                        </p:tav>
                                      </p:tavLst>
                                    </p:anim>
                                    <p:anim calcmode="lin" valueType="num">
                                      <p:cBhvr>
                                        <p:cTn id="19" dur="3000"/>
                                        <p:tgtEl>
                                          <p:spTgt spid="4"/>
                                        </p:tgtEl>
                                        <p:attrNameLst>
                                          <p:attrName>ppt_x</p:attrName>
                                        </p:attrNameLst>
                                      </p:cBhvr>
                                      <p:tavLst>
                                        <p:tav tm="0">
                                          <p:val>
                                            <p:strVal val="ppt_x"/>
                                          </p:val>
                                        </p:tav>
                                        <p:tav tm="100000">
                                          <p:val>
                                            <p:fltVal val="0.5"/>
                                          </p:val>
                                        </p:tav>
                                      </p:tavLst>
                                    </p:anim>
                                    <p:anim calcmode="lin" valueType="num">
                                      <p:cBhvr>
                                        <p:cTn id="20" dur="3000"/>
                                        <p:tgtEl>
                                          <p:spTgt spid="4"/>
                                        </p:tgtEl>
                                        <p:attrNameLst>
                                          <p:attrName>ppt_y</p:attrName>
                                        </p:attrNameLst>
                                      </p:cBhvr>
                                      <p:tavLst>
                                        <p:tav tm="0">
                                          <p:val>
                                            <p:strVal val="ppt_y"/>
                                          </p:val>
                                        </p:tav>
                                        <p:tav tm="100000">
                                          <p:val>
                                            <p:fltVal val="0.5"/>
                                          </p:val>
                                        </p:tav>
                                      </p:tavLst>
                                    </p:anim>
                                    <p:set>
                                      <p:cBhvr>
                                        <p:cTn id="21" dur="1" fill="hold">
                                          <p:stCondLst>
                                            <p:cond delay="2999"/>
                                          </p:stCondLst>
                                        </p:cTn>
                                        <p:tgtEl>
                                          <p:spTgt spid="4"/>
                                        </p:tgtEl>
                                        <p:attrNameLst>
                                          <p:attrName>style.visibility</p:attrName>
                                        </p:attrNameLst>
                                      </p:cBhvr>
                                      <p:to>
                                        <p:strVal val="hidden"/>
                                      </p:to>
                                    </p:set>
                                  </p:childTnLst>
                                </p:cTn>
                              </p:par>
                              <p:par>
                                <p:cTn id="22" presetID="23" presetClass="exit" presetSubtype="544" fill="hold" grpId="1" nodeType="withEffect">
                                  <p:stCondLst>
                                    <p:cond delay="0"/>
                                  </p:stCondLst>
                                  <p:childTnLst>
                                    <p:anim calcmode="lin" valueType="num">
                                      <p:cBhvr>
                                        <p:cTn id="23" dur="3000"/>
                                        <p:tgtEl>
                                          <p:spTgt spid="5"/>
                                        </p:tgtEl>
                                        <p:attrNameLst>
                                          <p:attrName>ppt_w</p:attrName>
                                        </p:attrNameLst>
                                      </p:cBhvr>
                                      <p:tavLst>
                                        <p:tav tm="0">
                                          <p:val>
                                            <p:strVal val="ppt_w"/>
                                          </p:val>
                                        </p:tav>
                                        <p:tav tm="100000">
                                          <p:val>
                                            <p:fltVal val="0"/>
                                          </p:val>
                                        </p:tav>
                                      </p:tavLst>
                                    </p:anim>
                                    <p:anim calcmode="lin" valueType="num">
                                      <p:cBhvr>
                                        <p:cTn id="24" dur="3000"/>
                                        <p:tgtEl>
                                          <p:spTgt spid="5"/>
                                        </p:tgtEl>
                                        <p:attrNameLst>
                                          <p:attrName>ppt_h</p:attrName>
                                        </p:attrNameLst>
                                      </p:cBhvr>
                                      <p:tavLst>
                                        <p:tav tm="0">
                                          <p:val>
                                            <p:strVal val="ppt_h"/>
                                          </p:val>
                                        </p:tav>
                                        <p:tav tm="100000">
                                          <p:val>
                                            <p:fltVal val="0"/>
                                          </p:val>
                                        </p:tav>
                                      </p:tavLst>
                                    </p:anim>
                                    <p:anim calcmode="lin" valueType="num">
                                      <p:cBhvr>
                                        <p:cTn id="25" dur="3000"/>
                                        <p:tgtEl>
                                          <p:spTgt spid="5"/>
                                        </p:tgtEl>
                                        <p:attrNameLst>
                                          <p:attrName>ppt_x</p:attrName>
                                        </p:attrNameLst>
                                      </p:cBhvr>
                                      <p:tavLst>
                                        <p:tav tm="0">
                                          <p:val>
                                            <p:strVal val="ppt_x"/>
                                          </p:val>
                                        </p:tav>
                                        <p:tav tm="100000">
                                          <p:val>
                                            <p:fltVal val="0.5"/>
                                          </p:val>
                                        </p:tav>
                                      </p:tavLst>
                                    </p:anim>
                                    <p:anim calcmode="lin" valueType="num">
                                      <p:cBhvr>
                                        <p:cTn id="26" dur="3000"/>
                                        <p:tgtEl>
                                          <p:spTgt spid="5"/>
                                        </p:tgtEl>
                                        <p:attrNameLst>
                                          <p:attrName>ppt_y</p:attrName>
                                        </p:attrNameLst>
                                      </p:cBhvr>
                                      <p:tavLst>
                                        <p:tav tm="0">
                                          <p:val>
                                            <p:strVal val="ppt_y"/>
                                          </p:val>
                                        </p:tav>
                                        <p:tav tm="100000">
                                          <p:val>
                                            <p:fltVal val="0.5"/>
                                          </p:val>
                                        </p:tav>
                                      </p:tavLst>
                                    </p:anim>
                                    <p:set>
                                      <p:cBhvr>
                                        <p:cTn id="27" dur="1" fill="hold">
                                          <p:stCondLst>
                                            <p:cond delay="2999"/>
                                          </p:stCondLst>
                                        </p:cTn>
                                        <p:tgtEl>
                                          <p:spTgt spid="5"/>
                                        </p:tgtEl>
                                        <p:attrNameLst>
                                          <p:attrName>style.visibility</p:attrName>
                                        </p:attrNameLst>
                                      </p:cBhvr>
                                      <p:to>
                                        <p:strVal val="hidden"/>
                                      </p:to>
                                    </p:set>
                                  </p:childTnLst>
                                </p:cTn>
                              </p:par>
                              <p:par>
                                <p:cTn id="28" presetID="23" presetClass="exit" presetSubtype="544" fill="hold" grpId="1" nodeType="withEffect">
                                  <p:stCondLst>
                                    <p:cond delay="0"/>
                                  </p:stCondLst>
                                  <p:childTnLst>
                                    <p:anim calcmode="lin" valueType="num">
                                      <p:cBhvr>
                                        <p:cTn id="29" dur="3000"/>
                                        <p:tgtEl>
                                          <p:spTgt spid="6"/>
                                        </p:tgtEl>
                                        <p:attrNameLst>
                                          <p:attrName>ppt_w</p:attrName>
                                        </p:attrNameLst>
                                      </p:cBhvr>
                                      <p:tavLst>
                                        <p:tav tm="0">
                                          <p:val>
                                            <p:strVal val="ppt_w"/>
                                          </p:val>
                                        </p:tav>
                                        <p:tav tm="100000">
                                          <p:val>
                                            <p:fltVal val="0"/>
                                          </p:val>
                                        </p:tav>
                                      </p:tavLst>
                                    </p:anim>
                                    <p:anim calcmode="lin" valueType="num">
                                      <p:cBhvr>
                                        <p:cTn id="30" dur="3000"/>
                                        <p:tgtEl>
                                          <p:spTgt spid="6"/>
                                        </p:tgtEl>
                                        <p:attrNameLst>
                                          <p:attrName>ppt_h</p:attrName>
                                        </p:attrNameLst>
                                      </p:cBhvr>
                                      <p:tavLst>
                                        <p:tav tm="0">
                                          <p:val>
                                            <p:strVal val="ppt_h"/>
                                          </p:val>
                                        </p:tav>
                                        <p:tav tm="100000">
                                          <p:val>
                                            <p:fltVal val="0"/>
                                          </p:val>
                                        </p:tav>
                                      </p:tavLst>
                                    </p:anim>
                                    <p:anim calcmode="lin" valueType="num">
                                      <p:cBhvr>
                                        <p:cTn id="31" dur="3000"/>
                                        <p:tgtEl>
                                          <p:spTgt spid="6"/>
                                        </p:tgtEl>
                                        <p:attrNameLst>
                                          <p:attrName>ppt_x</p:attrName>
                                        </p:attrNameLst>
                                      </p:cBhvr>
                                      <p:tavLst>
                                        <p:tav tm="0">
                                          <p:val>
                                            <p:strVal val="ppt_x"/>
                                          </p:val>
                                        </p:tav>
                                        <p:tav tm="100000">
                                          <p:val>
                                            <p:fltVal val="0.5"/>
                                          </p:val>
                                        </p:tav>
                                      </p:tavLst>
                                    </p:anim>
                                    <p:anim calcmode="lin" valueType="num">
                                      <p:cBhvr>
                                        <p:cTn id="32" dur="3000"/>
                                        <p:tgtEl>
                                          <p:spTgt spid="6"/>
                                        </p:tgtEl>
                                        <p:attrNameLst>
                                          <p:attrName>ppt_y</p:attrName>
                                        </p:attrNameLst>
                                      </p:cBhvr>
                                      <p:tavLst>
                                        <p:tav tm="0">
                                          <p:val>
                                            <p:strVal val="ppt_y"/>
                                          </p:val>
                                        </p:tav>
                                        <p:tav tm="100000">
                                          <p:val>
                                            <p:fltVal val="0.5"/>
                                          </p:val>
                                        </p:tav>
                                      </p:tavLst>
                                    </p:anim>
                                    <p:set>
                                      <p:cBhvr>
                                        <p:cTn id="33" dur="1" fill="hold">
                                          <p:stCondLst>
                                            <p:cond delay="2999"/>
                                          </p:stCondLst>
                                        </p:cTn>
                                        <p:tgtEl>
                                          <p:spTgt spid="6"/>
                                        </p:tgtEl>
                                        <p:attrNameLst>
                                          <p:attrName>style.visibility</p:attrName>
                                        </p:attrNameLst>
                                      </p:cBhvr>
                                      <p:to>
                                        <p:strVal val="hidden"/>
                                      </p:to>
                                    </p:set>
                                  </p:childTnLst>
                                </p:cTn>
                              </p:par>
                              <p:par>
                                <p:cTn id="34" presetID="23" presetClass="exit" presetSubtype="544" fill="hold" grpId="1" nodeType="withEffect">
                                  <p:stCondLst>
                                    <p:cond delay="0"/>
                                  </p:stCondLst>
                                  <p:childTnLst>
                                    <p:anim calcmode="lin" valueType="num">
                                      <p:cBhvr>
                                        <p:cTn id="35" dur="3000"/>
                                        <p:tgtEl>
                                          <p:spTgt spid="7"/>
                                        </p:tgtEl>
                                        <p:attrNameLst>
                                          <p:attrName>ppt_w</p:attrName>
                                        </p:attrNameLst>
                                      </p:cBhvr>
                                      <p:tavLst>
                                        <p:tav tm="0">
                                          <p:val>
                                            <p:strVal val="ppt_w"/>
                                          </p:val>
                                        </p:tav>
                                        <p:tav tm="100000">
                                          <p:val>
                                            <p:fltVal val="0"/>
                                          </p:val>
                                        </p:tav>
                                      </p:tavLst>
                                    </p:anim>
                                    <p:anim calcmode="lin" valueType="num">
                                      <p:cBhvr>
                                        <p:cTn id="36" dur="3000"/>
                                        <p:tgtEl>
                                          <p:spTgt spid="7"/>
                                        </p:tgtEl>
                                        <p:attrNameLst>
                                          <p:attrName>ppt_h</p:attrName>
                                        </p:attrNameLst>
                                      </p:cBhvr>
                                      <p:tavLst>
                                        <p:tav tm="0">
                                          <p:val>
                                            <p:strVal val="ppt_h"/>
                                          </p:val>
                                        </p:tav>
                                        <p:tav tm="100000">
                                          <p:val>
                                            <p:fltVal val="0"/>
                                          </p:val>
                                        </p:tav>
                                      </p:tavLst>
                                    </p:anim>
                                    <p:anim calcmode="lin" valueType="num">
                                      <p:cBhvr>
                                        <p:cTn id="37" dur="3000"/>
                                        <p:tgtEl>
                                          <p:spTgt spid="7"/>
                                        </p:tgtEl>
                                        <p:attrNameLst>
                                          <p:attrName>ppt_x</p:attrName>
                                        </p:attrNameLst>
                                      </p:cBhvr>
                                      <p:tavLst>
                                        <p:tav tm="0">
                                          <p:val>
                                            <p:strVal val="ppt_x"/>
                                          </p:val>
                                        </p:tav>
                                        <p:tav tm="100000">
                                          <p:val>
                                            <p:fltVal val="0.5"/>
                                          </p:val>
                                        </p:tav>
                                      </p:tavLst>
                                    </p:anim>
                                    <p:anim calcmode="lin" valueType="num">
                                      <p:cBhvr>
                                        <p:cTn id="38" dur="3000"/>
                                        <p:tgtEl>
                                          <p:spTgt spid="7"/>
                                        </p:tgtEl>
                                        <p:attrNameLst>
                                          <p:attrName>ppt_y</p:attrName>
                                        </p:attrNameLst>
                                      </p:cBhvr>
                                      <p:tavLst>
                                        <p:tav tm="0">
                                          <p:val>
                                            <p:strVal val="ppt_y"/>
                                          </p:val>
                                        </p:tav>
                                        <p:tav tm="100000">
                                          <p:val>
                                            <p:fltVal val="0.5"/>
                                          </p:val>
                                        </p:tav>
                                      </p:tavLst>
                                    </p:anim>
                                    <p:set>
                                      <p:cBhvr>
                                        <p:cTn id="39" dur="1" fill="hold">
                                          <p:stCondLst>
                                            <p:cond delay="2999"/>
                                          </p:stCondLst>
                                        </p:cTn>
                                        <p:tgtEl>
                                          <p:spTgt spid="7"/>
                                        </p:tgtEl>
                                        <p:attrNameLst>
                                          <p:attrName>style.visibility</p:attrName>
                                        </p:attrNameLst>
                                      </p:cBhvr>
                                      <p:to>
                                        <p:strVal val="hidden"/>
                                      </p:to>
                                    </p:set>
                                  </p:childTnLst>
                                </p:cTn>
                              </p:par>
                              <p:par>
                                <p:cTn id="40" presetID="8" presetClass="emph" presetSubtype="0" fill="hold" grpId="2" nodeType="withEffect">
                                  <p:stCondLst>
                                    <p:cond delay="0"/>
                                  </p:stCondLst>
                                  <p:childTnLst>
                                    <p:animRot by="21600000">
                                      <p:cBhvr>
                                        <p:cTn id="41" dur="3000" fill="hold"/>
                                        <p:tgtEl>
                                          <p:spTgt spid="4"/>
                                        </p:tgtEl>
                                        <p:attrNameLst>
                                          <p:attrName>r</p:attrName>
                                        </p:attrNameLst>
                                      </p:cBhvr>
                                    </p:animRot>
                                  </p:childTnLst>
                                </p:cTn>
                              </p:par>
                              <p:par>
                                <p:cTn id="42" presetID="8" presetClass="emph" presetSubtype="0" fill="hold" grpId="2" nodeType="withEffect">
                                  <p:stCondLst>
                                    <p:cond delay="0"/>
                                  </p:stCondLst>
                                  <p:childTnLst>
                                    <p:animRot by="-21600000">
                                      <p:cBhvr>
                                        <p:cTn id="43" dur="3000" fill="hold"/>
                                        <p:tgtEl>
                                          <p:spTgt spid="5"/>
                                        </p:tgtEl>
                                        <p:attrNameLst>
                                          <p:attrName>r</p:attrName>
                                        </p:attrNameLst>
                                      </p:cBhvr>
                                    </p:animRot>
                                  </p:childTnLst>
                                </p:cTn>
                              </p:par>
                              <p:par>
                                <p:cTn id="44" presetID="8" presetClass="emph" presetSubtype="0" fill="hold" grpId="2" nodeType="withEffect">
                                  <p:stCondLst>
                                    <p:cond delay="0"/>
                                  </p:stCondLst>
                                  <p:childTnLst>
                                    <p:animRot by="21600000">
                                      <p:cBhvr>
                                        <p:cTn id="45" dur="3000" fill="hold"/>
                                        <p:tgtEl>
                                          <p:spTgt spid="6"/>
                                        </p:tgtEl>
                                        <p:attrNameLst>
                                          <p:attrName>r</p:attrName>
                                        </p:attrNameLst>
                                      </p:cBhvr>
                                    </p:animRot>
                                  </p:childTnLst>
                                </p:cTn>
                              </p:par>
                              <p:par>
                                <p:cTn id="46" presetID="8" presetClass="emph" presetSubtype="0" fill="hold" grpId="2" nodeType="withEffect">
                                  <p:stCondLst>
                                    <p:cond delay="0"/>
                                  </p:stCondLst>
                                  <p:childTnLst>
                                    <p:animRot by="-21600000">
                                      <p:cBhvr>
                                        <p:cTn id="47" dur="3000" fill="hold"/>
                                        <p:tgtEl>
                                          <p:spTgt spid="7"/>
                                        </p:tgtEl>
                                        <p:attrNameLst>
                                          <p:attrName>r</p:attrName>
                                        </p:attrNameLst>
                                      </p:cBhvr>
                                    </p:animRot>
                                  </p:childTnLst>
                                </p:cTn>
                              </p:par>
                              <p:par>
                                <p:cTn id="48" presetID="23" presetClass="entr" presetSubtype="288"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3000" fill="hold"/>
                                        <p:tgtEl>
                                          <p:spTgt spid="2"/>
                                        </p:tgtEl>
                                        <p:attrNameLst>
                                          <p:attrName>ppt_w</p:attrName>
                                        </p:attrNameLst>
                                      </p:cBhvr>
                                      <p:tavLst>
                                        <p:tav tm="0">
                                          <p:val>
                                            <p:strVal val="4/3*#ppt_w"/>
                                          </p:val>
                                        </p:tav>
                                        <p:tav tm="100000">
                                          <p:val>
                                            <p:strVal val="#ppt_w"/>
                                          </p:val>
                                        </p:tav>
                                      </p:tavLst>
                                    </p:anim>
                                    <p:anim calcmode="lin" valueType="num">
                                      <p:cBhvr>
                                        <p:cTn id="51" dur="3000" fill="hold"/>
                                        <p:tgtEl>
                                          <p:spTgt spid="2"/>
                                        </p:tgtEl>
                                        <p:attrNameLst>
                                          <p:attrName>ppt_h</p:attrName>
                                        </p:attrNameLst>
                                      </p:cBhvr>
                                      <p:tavLst>
                                        <p:tav tm="0">
                                          <p:val>
                                            <p:strVal val="4/3*#ppt_h"/>
                                          </p:val>
                                        </p:tav>
                                        <p:tav tm="100000">
                                          <p:val>
                                            <p:strVal val="#ppt_h"/>
                                          </p:val>
                                        </p:tav>
                                      </p:tavLst>
                                    </p:anim>
                                  </p:childTnLst>
                                </p:cTn>
                              </p:par>
                              <p:par>
                                <p:cTn id="52" presetID="21" presetClass="entr" presetSubtype="8"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wheel(8)">
                                      <p:cBhvr>
                                        <p:cTn id="5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rgbClr val="6600CC">
                <a:shade val="67500"/>
                <a:satMod val="115000"/>
              </a:srgbClr>
            </a:gs>
            <a:gs pos="100000">
              <a:srgbClr val="6600CC">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a:off x="2857488" y="0"/>
            <a:ext cx="1785950" cy="1714512"/>
          </a:xfrm>
          <a:prstGeom prst="teardrop">
            <a:avLst/>
          </a:prstGeom>
          <a:gradFill flip="none" rotWithShape="1">
            <a:gsLst>
              <a:gs pos="74000">
                <a:srgbClr val="800080">
                  <a:alpha val="41000"/>
                </a:srgbClr>
              </a:gs>
              <a:gs pos="50000">
                <a:srgbClr val="6600CC">
                  <a:tint val="44500"/>
                  <a:satMod val="160000"/>
                </a:srgbClr>
              </a:gs>
              <a:gs pos="100000">
                <a:srgbClr val="6600CC">
                  <a:tint val="23500"/>
                  <a:satMod val="160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16200000">
            <a:off x="4607719" y="35719"/>
            <a:ext cx="1785950" cy="1714512"/>
          </a:xfrm>
          <a:prstGeom prst="teardrop">
            <a:avLst/>
          </a:prstGeom>
          <a:gradFill flip="none" rotWithShape="1">
            <a:gsLst>
              <a:gs pos="74000">
                <a:srgbClr val="800080">
                  <a:alpha val="41000"/>
                </a:srgbClr>
              </a:gs>
              <a:gs pos="50000">
                <a:srgbClr val="6600CC">
                  <a:tint val="44500"/>
                  <a:satMod val="160000"/>
                </a:srgbClr>
              </a:gs>
              <a:gs pos="100000">
                <a:srgbClr val="6600CC">
                  <a:tint val="23500"/>
                  <a:satMod val="160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a:off x="2857488" y="1000114"/>
            <a:ext cx="1785950" cy="1714512"/>
          </a:xfrm>
          <a:prstGeom prst="teardrop">
            <a:avLst/>
          </a:prstGeom>
          <a:gradFill flip="none" rotWithShape="1">
            <a:gsLst>
              <a:gs pos="74000">
                <a:srgbClr val="800080">
                  <a:alpha val="41000"/>
                </a:srgbClr>
              </a:gs>
              <a:gs pos="50000">
                <a:srgbClr val="6600CC">
                  <a:tint val="44500"/>
                  <a:satMod val="160000"/>
                </a:srgbClr>
              </a:gs>
              <a:gs pos="100000">
                <a:srgbClr val="6600CC">
                  <a:tint val="23500"/>
                  <a:satMod val="160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16200000">
            <a:off x="4607719" y="1035833"/>
            <a:ext cx="1785950" cy="1714512"/>
          </a:xfrm>
          <a:prstGeom prst="teardrop">
            <a:avLst/>
          </a:prstGeom>
          <a:gradFill flip="none" rotWithShape="1">
            <a:gsLst>
              <a:gs pos="74000">
                <a:srgbClr val="800080">
                  <a:alpha val="41000"/>
                </a:srgbClr>
              </a:gs>
              <a:gs pos="50000">
                <a:srgbClr val="6600CC">
                  <a:tint val="44500"/>
                  <a:satMod val="160000"/>
                </a:srgbClr>
              </a:gs>
              <a:gs pos="100000">
                <a:srgbClr val="6600CC">
                  <a:tint val="23500"/>
                  <a:satMod val="160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a:off x="2857488" y="2000246"/>
            <a:ext cx="1785950" cy="1714512"/>
          </a:xfrm>
          <a:prstGeom prst="teardrop">
            <a:avLst/>
          </a:prstGeom>
          <a:gradFill flip="none" rotWithShape="1">
            <a:gsLst>
              <a:gs pos="74000">
                <a:srgbClr val="800080">
                  <a:alpha val="41000"/>
                </a:srgbClr>
              </a:gs>
              <a:gs pos="50000">
                <a:srgbClr val="6600CC">
                  <a:tint val="44500"/>
                  <a:satMod val="160000"/>
                </a:srgbClr>
              </a:gs>
              <a:gs pos="100000">
                <a:srgbClr val="6600CC">
                  <a:tint val="23500"/>
                  <a:satMod val="160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ágrima"/>
          <p:cNvSpPr/>
          <p:nvPr/>
        </p:nvSpPr>
        <p:spPr>
          <a:xfrm rot="16200000">
            <a:off x="4607719" y="2035965"/>
            <a:ext cx="1785950" cy="1714512"/>
          </a:xfrm>
          <a:prstGeom prst="teardrop">
            <a:avLst/>
          </a:prstGeom>
          <a:gradFill flip="none" rotWithShape="1">
            <a:gsLst>
              <a:gs pos="74000">
                <a:srgbClr val="800080">
                  <a:alpha val="41000"/>
                </a:srgbClr>
              </a:gs>
              <a:gs pos="50000">
                <a:srgbClr val="6600CC">
                  <a:tint val="44500"/>
                  <a:satMod val="160000"/>
                </a:srgbClr>
              </a:gs>
              <a:gs pos="100000">
                <a:srgbClr val="6600CC">
                  <a:tint val="23500"/>
                  <a:satMod val="160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Lágrima"/>
          <p:cNvSpPr/>
          <p:nvPr/>
        </p:nvSpPr>
        <p:spPr>
          <a:xfrm>
            <a:off x="2857488" y="2928940"/>
            <a:ext cx="1785950" cy="1714512"/>
          </a:xfrm>
          <a:prstGeom prst="teardrop">
            <a:avLst/>
          </a:prstGeom>
          <a:gradFill flip="none" rotWithShape="1">
            <a:gsLst>
              <a:gs pos="74000">
                <a:srgbClr val="800080">
                  <a:alpha val="41000"/>
                </a:srgbClr>
              </a:gs>
              <a:gs pos="50000">
                <a:srgbClr val="6600CC">
                  <a:tint val="44500"/>
                  <a:satMod val="160000"/>
                </a:srgbClr>
              </a:gs>
              <a:gs pos="100000">
                <a:srgbClr val="6600CC">
                  <a:tint val="23500"/>
                  <a:satMod val="160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Lágrima"/>
          <p:cNvSpPr/>
          <p:nvPr/>
        </p:nvSpPr>
        <p:spPr>
          <a:xfrm rot="16200000">
            <a:off x="4607719" y="2964659"/>
            <a:ext cx="1785950" cy="1714512"/>
          </a:xfrm>
          <a:prstGeom prst="teardrop">
            <a:avLst/>
          </a:prstGeom>
          <a:gradFill flip="none" rotWithShape="1">
            <a:gsLst>
              <a:gs pos="74000">
                <a:srgbClr val="800080">
                  <a:alpha val="41000"/>
                </a:srgbClr>
              </a:gs>
              <a:gs pos="50000">
                <a:srgbClr val="6600CC">
                  <a:tint val="44500"/>
                  <a:satMod val="160000"/>
                </a:srgbClr>
              </a:gs>
              <a:gs pos="100000">
                <a:srgbClr val="6600CC">
                  <a:tint val="23500"/>
                  <a:satMod val="160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Lágrima"/>
          <p:cNvSpPr/>
          <p:nvPr/>
        </p:nvSpPr>
        <p:spPr>
          <a:xfrm>
            <a:off x="2857488" y="3786196"/>
            <a:ext cx="1785950" cy="1714512"/>
          </a:xfrm>
          <a:prstGeom prst="teardrop">
            <a:avLst/>
          </a:prstGeom>
          <a:gradFill flip="none" rotWithShape="1">
            <a:gsLst>
              <a:gs pos="74000">
                <a:srgbClr val="800080">
                  <a:alpha val="41000"/>
                </a:srgbClr>
              </a:gs>
              <a:gs pos="50000">
                <a:srgbClr val="6600CC">
                  <a:tint val="44500"/>
                  <a:satMod val="160000"/>
                </a:srgbClr>
              </a:gs>
              <a:gs pos="100000">
                <a:srgbClr val="6600CC">
                  <a:tint val="23500"/>
                  <a:satMod val="160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Lágrima"/>
          <p:cNvSpPr/>
          <p:nvPr/>
        </p:nvSpPr>
        <p:spPr>
          <a:xfrm rot="16200000">
            <a:off x="4607719" y="3821915"/>
            <a:ext cx="1785950" cy="1714512"/>
          </a:xfrm>
          <a:prstGeom prst="teardrop">
            <a:avLst/>
          </a:prstGeom>
          <a:gradFill flip="none" rotWithShape="1">
            <a:gsLst>
              <a:gs pos="74000">
                <a:srgbClr val="800080">
                  <a:alpha val="41000"/>
                </a:srgbClr>
              </a:gs>
              <a:gs pos="50000">
                <a:srgbClr val="6600CC">
                  <a:tint val="44500"/>
                  <a:satMod val="160000"/>
                </a:srgbClr>
              </a:gs>
              <a:gs pos="100000">
                <a:srgbClr val="6600CC">
                  <a:tint val="23500"/>
                  <a:satMod val="160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2000" fill="hold"/>
                                        <p:tgtEl>
                                          <p:spTgt spid="10"/>
                                        </p:tgtEl>
                                        <p:attrNameLst>
                                          <p:attrName>ppt_x</p:attrName>
                                        </p:attrNameLst>
                                      </p:cBhvr>
                                      <p:tavLst>
                                        <p:tav tm="0">
                                          <p:val>
                                            <p:strVal val="0-#ppt_w/2"/>
                                          </p:val>
                                        </p:tav>
                                        <p:tav tm="100000">
                                          <p:val>
                                            <p:strVal val="#ppt_x"/>
                                          </p:val>
                                        </p:tav>
                                      </p:tavLst>
                                    </p:anim>
                                    <p:anim calcmode="lin" valueType="num">
                                      <p:cBhvr additive="base">
                                        <p:cTn id="14" dur="2000" fill="hold"/>
                                        <p:tgtEl>
                                          <p:spTgt spid="10"/>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0-#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0-#ppt_w/2"/>
                                          </p:val>
                                        </p:tav>
                                        <p:tav tm="100000">
                                          <p:val>
                                            <p:strVal val="#ppt_x"/>
                                          </p:val>
                                        </p:tav>
                                      </p:tavLst>
                                    </p:anim>
                                    <p:anim calcmode="lin" valueType="num">
                                      <p:cBhvr additive="base">
                                        <p:cTn id="22" dur="2000" fill="hold"/>
                                        <p:tgtEl>
                                          <p:spTgt spid="14"/>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2000" fill="hold"/>
                                        <p:tgtEl>
                                          <p:spTgt spid="16"/>
                                        </p:tgtEl>
                                        <p:attrNameLst>
                                          <p:attrName>ppt_x</p:attrName>
                                        </p:attrNameLst>
                                      </p:cBhvr>
                                      <p:tavLst>
                                        <p:tav tm="0">
                                          <p:val>
                                            <p:strVal val="0-#ppt_w/2"/>
                                          </p:val>
                                        </p:tav>
                                        <p:tav tm="100000">
                                          <p:val>
                                            <p:strVal val="#ppt_x"/>
                                          </p:val>
                                        </p:tav>
                                      </p:tavLst>
                                    </p:anim>
                                    <p:anim calcmode="lin" valueType="num">
                                      <p:cBhvr additive="base">
                                        <p:cTn id="26" dur="2000" fill="hold"/>
                                        <p:tgtEl>
                                          <p:spTgt spid="16"/>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1+#ppt_w/2"/>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1+#ppt_w/2"/>
                                          </p:val>
                                        </p:tav>
                                        <p:tav tm="100000">
                                          <p:val>
                                            <p:strVal val="#ppt_x"/>
                                          </p:val>
                                        </p:tav>
                                      </p:tavLst>
                                    </p:anim>
                                    <p:anim calcmode="lin" valueType="num">
                                      <p:cBhvr additive="base">
                                        <p:cTn id="42" dur="20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2000" fill="hold"/>
                                        <p:tgtEl>
                                          <p:spTgt spid="17"/>
                                        </p:tgtEl>
                                        <p:attrNameLst>
                                          <p:attrName>ppt_x</p:attrName>
                                        </p:attrNameLst>
                                      </p:cBhvr>
                                      <p:tavLst>
                                        <p:tav tm="0">
                                          <p:val>
                                            <p:strVal val="1+#ppt_w/2"/>
                                          </p:val>
                                        </p:tav>
                                        <p:tav tm="100000">
                                          <p:val>
                                            <p:strVal val="#ppt_x"/>
                                          </p:val>
                                        </p:tav>
                                      </p:tavLst>
                                    </p:anim>
                                    <p:anim calcmode="lin" valueType="num">
                                      <p:cBhvr additive="base">
                                        <p:cTn id="46" dur="2000" fill="hold"/>
                                        <p:tgtEl>
                                          <p:spTgt spid="17"/>
                                        </p:tgtEl>
                                        <p:attrNameLst>
                                          <p:attrName>ppt_y</p:attrName>
                                        </p:attrNameLst>
                                      </p:cBhvr>
                                      <p:tavLst>
                                        <p:tav tm="0">
                                          <p:val>
                                            <p:strVal val="1+#ppt_h/2"/>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10"/>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2"/>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4"/>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16"/>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9"/>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1"/>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3"/>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5"/>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7"/>
                                        </p:tgtEl>
                                        <p:attrNameLst>
                                          <p:attrName>r</p:attrName>
                                        </p:attrNameLst>
                                      </p:cBhvr>
                                    </p:animRot>
                                  </p:childTnLst>
                                </p:cTn>
                              </p:par>
                              <p:par>
                                <p:cTn id="67" presetID="2" presetClass="exit" presetSubtype="2" fill="hold" grpId="2" nodeType="withEffect">
                                  <p:stCondLst>
                                    <p:cond delay="0"/>
                                  </p:stCondLst>
                                  <p:childTnLst>
                                    <p:anim calcmode="lin" valueType="num">
                                      <p:cBhvr additive="base">
                                        <p:cTn id="68" dur="2000"/>
                                        <p:tgtEl>
                                          <p:spTgt spid="4"/>
                                        </p:tgtEl>
                                        <p:attrNameLst>
                                          <p:attrName>ppt_x</p:attrName>
                                        </p:attrNameLst>
                                      </p:cBhvr>
                                      <p:tavLst>
                                        <p:tav tm="0">
                                          <p:val>
                                            <p:strVal val="ppt_x"/>
                                          </p:val>
                                        </p:tav>
                                        <p:tav tm="100000">
                                          <p:val>
                                            <p:strVal val="1+ppt_w/2"/>
                                          </p:val>
                                        </p:tav>
                                      </p:tavLst>
                                    </p:anim>
                                    <p:anim calcmode="lin" valueType="num">
                                      <p:cBhvr additive="base">
                                        <p:cTn id="69" dur="2000"/>
                                        <p:tgtEl>
                                          <p:spTgt spid="4"/>
                                        </p:tgtEl>
                                        <p:attrNameLst>
                                          <p:attrName>ppt_y</p:attrName>
                                        </p:attrNameLst>
                                      </p:cBhvr>
                                      <p:tavLst>
                                        <p:tav tm="0">
                                          <p:val>
                                            <p:strVal val="ppt_y"/>
                                          </p:val>
                                        </p:tav>
                                        <p:tav tm="100000">
                                          <p:val>
                                            <p:strVal val="ppt_y"/>
                                          </p:val>
                                        </p:tav>
                                      </p:tavLst>
                                    </p:anim>
                                    <p:set>
                                      <p:cBhvr>
                                        <p:cTn id="70" dur="1" fill="hold">
                                          <p:stCondLst>
                                            <p:cond delay="1999"/>
                                          </p:stCondLst>
                                        </p:cTn>
                                        <p:tgtEl>
                                          <p:spTgt spid="4"/>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2000"/>
                                        <p:tgtEl>
                                          <p:spTgt spid="10"/>
                                        </p:tgtEl>
                                        <p:attrNameLst>
                                          <p:attrName>ppt_x</p:attrName>
                                        </p:attrNameLst>
                                      </p:cBhvr>
                                      <p:tavLst>
                                        <p:tav tm="0">
                                          <p:val>
                                            <p:strVal val="ppt_x"/>
                                          </p:val>
                                        </p:tav>
                                        <p:tav tm="100000">
                                          <p:val>
                                            <p:strVal val="1+ppt_w/2"/>
                                          </p:val>
                                        </p:tav>
                                      </p:tavLst>
                                    </p:anim>
                                    <p:anim calcmode="lin" valueType="num">
                                      <p:cBhvr additive="base">
                                        <p:cTn id="73" dur="2000"/>
                                        <p:tgtEl>
                                          <p:spTgt spid="10"/>
                                        </p:tgtEl>
                                        <p:attrNameLst>
                                          <p:attrName>ppt_y</p:attrName>
                                        </p:attrNameLst>
                                      </p:cBhvr>
                                      <p:tavLst>
                                        <p:tav tm="0">
                                          <p:val>
                                            <p:strVal val="ppt_y"/>
                                          </p:val>
                                        </p:tav>
                                        <p:tav tm="100000">
                                          <p:val>
                                            <p:strVal val="ppt_y"/>
                                          </p:val>
                                        </p:tav>
                                      </p:tavLst>
                                    </p:anim>
                                    <p:set>
                                      <p:cBhvr>
                                        <p:cTn id="74" dur="1" fill="hold">
                                          <p:stCondLst>
                                            <p:cond delay="1999"/>
                                          </p:stCondLst>
                                        </p:cTn>
                                        <p:tgtEl>
                                          <p:spTgt spid="10"/>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2000"/>
                                        <p:tgtEl>
                                          <p:spTgt spid="12"/>
                                        </p:tgtEl>
                                        <p:attrNameLst>
                                          <p:attrName>ppt_x</p:attrName>
                                        </p:attrNameLst>
                                      </p:cBhvr>
                                      <p:tavLst>
                                        <p:tav tm="0">
                                          <p:val>
                                            <p:strVal val="ppt_x"/>
                                          </p:val>
                                        </p:tav>
                                        <p:tav tm="100000">
                                          <p:val>
                                            <p:strVal val="1+ppt_w/2"/>
                                          </p:val>
                                        </p:tav>
                                      </p:tavLst>
                                    </p:anim>
                                    <p:anim calcmode="lin" valueType="num">
                                      <p:cBhvr additive="base">
                                        <p:cTn id="77" dur="2000"/>
                                        <p:tgtEl>
                                          <p:spTgt spid="12"/>
                                        </p:tgtEl>
                                        <p:attrNameLst>
                                          <p:attrName>ppt_y</p:attrName>
                                        </p:attrNameLst>
                                      </p:cBhvr>
                                      <p:tavLst>
                                        <p:tav tm="0">
                                          <p:val>
                                            <p:strVal val="ppt_y"/>
                                          </p:val>
                                        </p:tav>
                                        <p:tav tm="100000">
                                          <p:val>
                                            <p:strVal val="ppt_y"/>
                                          </p:val>
                                        </p:tav>
                                      </p:tavLst>
                                    </p:anim>
                                    <p:set>
                                      <p:cBhvr>
                                        <p:cTn id="78" dur="1" fill="hold">
                                          <p:stCondLst>
                                            <p:cond delay="1999"/>
                                          </p:stCondLst>
                                        </p:cTn>
                                        <p:tgtEl>
                                          <p:spTgt spid="12"/>
                                        </p:tgtEl>
                                        <p:attrNameLst>
                                          <p:attrName>style.visibility</p:attrName>
                                        </p:attrNameLst>
                                      </p:cBhvr>
                                      <p:to>
                                        <p:strVal val="hidden"/>
                                      </p:to>
                                    </p:set>
                                  </p:childTnLst>
                                </p:cTn>
                              </p:par>
                              <p:par>
                                <p:cTn id="79" presetID="2" presetClass="exit" presetSubtype="2" fill="hold" grpId="2" nodeType="withEffect">
                                  <p:stCondLst>
                                    <p:cond delay="0"/>
                                  </p:stCondLst>
                                  <p:childTnLst>
                                    <p:anim calcmode="lin" valueType="num">
                                      <p:cBhvr additive="base">
                                        <p:cTn id="80" dur="2000"/>
                                        <p:tgtEl>
                                          <p:spTgt spid="14"/>
                                        </p:tgtEl>
                                        <p:attrNameLst>
                                          <p:attrName>ppt_x</p:attrName>
                                        </p:attrNameLst>
                                      </p:cBhvr>
                                      <p:tavLst>
                                        <p:tav tm="0">
                                          <p:val>
                                            <p:strVal val="ppt_x"/>
                                          </p:val>
                                        </p:tav>
                                        <p:tav tm="100000">
                                          <p:val>
                                            <p:strVal val="1+ppt_w/2"/>
                                          </p:val>
                                        </p:tav>
                                      </p:tavLst>
                                    </p:anim>
                                    <p:anim calcmode="lin" valueType="num">
                                      <p:cBhvr additive="base">
                                        <p:cTn id="81" dur="2000"/>
                                        <p:tgtEl>
                                          <p:spTgt spid="14"/>
                                        </p:tgtEl>
                                        <p:attrNameLst>
                                          <p:attrName>ppt_y</p:attrName>
                                        </p:attrNameLst>
                                      </p:cBhvr>
                                      <p:tavLst>
                                        <p:tav tm="0">
                                          <p:val>
                                            <p:strVal val="ppt_y"/>
                                          </p:val>
                                        </p:tav>
                                        <p:tav tm="100000">
                                          <p:val>
                                            <p:strVal val="ppt_y"/>
                                          </p:val>
                                        </p:tav>
                                      </p:tavLst>
                                    </p:anim>
                                    <p:set>
                                      <p:cBhvr>
                                        <p:cTn id="82" dur="1" fill="hold">
                                          <p:stCondLst>
                                            <p:cond delay="1999"/>
                                          </p:stCondLst>
                                        </p:cTn>
                                        <p:tgtEl>
                                          <p:spTgt spid="14"/>
                                        </p:tgtEl>
                                        <p:attrNameLst>
                                          <p:attrName>style.visibility</p:attrName>
                                        </p:attrNameLst>
                                      </p:cBhvr>
                                      <p:to>
                                        <p:strVal val="hidden"/>
                                      </p:to>
                                    </p:set>
                                  </p:childTnLst>
                                </p:cTn>
                              </p:par>
                              <p:par>
                                <p:cTn id="83" presetID="2" presetClass="exit" presetSubtype="2" fill="hold" grpId="2" nodeType="withEffect">
                                  <p:stCondLst>
                                    <p:cond delay="0"/>
                                  </p:stCondLst>
                                  <p:childTnLst>
                                    <p:anim calcmode="lin" valueType="num">
                                      <p:cBhvr additive="base">
                                        <p:cTn id="84" dur="2000"/>
                                        <p:tgtEl>
                                          <p:spTgt spid="16"/>
                                        </p:tgtEl>
                                        <p:attrNameLst>
                                          <p:attrName>ppt_x</p:attrName>
                                        </p:attrNameLst>
                                      </p:cBhvr>
                                      <p:tavLst>
                                        <p:tav tm="0">
                                          <p:val>
                                            <p:strVal val="ppt_x"/>
                                          </p:val>
                                        </p:tav>
                                        <p:tav tm="100000">
                                          <p:val>
                                            <p:strVal val="1+ppt_w/2"/>
                                          </p:val>
                                        </p:tav>
                                      </p:tavLst>
                                    </p:anim>
                                    <p:anim calcmode="lin" valueType="num">
                                      <p:cBhvr additive="base">
                                        <p:cTn id="85" dur="2000"/>
                                        <p:tgtEl>
                                          <p:spTgt spid="16"/>
                                        </p:tgtEl>
                                        <p:attrNameLst>
                                          <p:attrName>ppt_y</p:attrName>
                                        </p:attrNameLst>
                                      </p:cBhvr>
                                      <p:tavLst>
                                        <p:tav tm="0">
                                          <p:val>
                                            <p:strVal val="ppt_y"/>
                                          </p:val>
                                        </p:tav>
                                        <p:tav tm="100000">
                                          <p:val>
                                            <p:strVal val="ppt_y"/>
                                          </p:val>
                                        </p:tav>
                                      </p:tavLst>
                                    </p:anim>
                                    <p:set>
                                      <p:cBhvr>
                                        <p:cTn id="86" dur="1" fill="hold">
                                          <p:stCondLst>
                                            <p:cond delay="1999"/>
                                          </p:stCondLst>
                                        </p:cTn>
                                        <p:tgtEl>
                                          <p:spTgt spid="16"/>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2000"/>
                                        <p:tgtEl>
                                          <p:spTgt spid="9"/>
                                        </p:tgtEl>
                                        <p:attrNameLst>
                                          <p:attrName>ppt_x</p:attrName>
                                        </p:attrNameLst>
                                      </p:cBhvr>
                                      <p:tavLst>
                                        <p:tav tm="0">
                                          <p:val>
                                            <p:strVal val="ppt_x"/>
                                          </p:val>
                                        </p:tav>
                                        <p:tav tm="100000">
                                          <p:val>
                                            <p:strVal val="0-ppt_w/2"/>
                                          </p:val>
                                        </p:tav>
                                      </p:tavLst>
                                    </p:anim>
                                    <p:anim calcmode="lin" valueType="num">
                                      <p:cBhvr additive="base">
                                        <p:cTn id="89" dur="2000"/>
                                        <p:tgtEl>
                                          <p:spTgt spid="9"/>
                                        </p:tgtEl>
                                        <p:attrNameLst>
                                          <p:attrName>ppt_y</p:attrName>
                                        </p:attrNameLst>
                                      </p:cBhvr>
                                      <p:tavLst>
                                        <p:tav tm="0">
                                          <p:val>
                                            <p:strVal val="ppt_y"/>
                                          </p:val>
                                        </p:tav>
                                        <p:tav tm="100000">
                                          <p:val>
                                            <p:strVal val="ppt_y"/>
                                          </p:val>
                                        </p:tav>
                                      </p:tavLst>
                                    </p:anim>
                                    <p:set>
                                      <p:cBhvr>
                                        <p:cTn id="90" dur="1" fill="hold">
                                          <p:stCondLst>
                                            <p:cond delay="1999"/>
                                          </p:stCondLst>
                                        </p:cTn>
                                        <p:tgtEl>
                                          <p:spTgt spid="9"/>
                                        </p:tgtEl>
                                        <p:attrNameLst>
                                          <p:attrName>style.visibility</p:attrName>
                                        </p:attrNameLst>
                                      </p:cBhvr>
                                      <p:to>
                                        <p:strVal val="hidden"/>
                                      </p:to>
                                    </p:set>
                                  </p:childTnLst>
                                </p:cTn>
                              </p:par>
                              <p:par>
                                <p:cTn id="91" presetID="2" presetClass="exit" presetSubtype="8" fill="hold" grpId="2" nodeType="withEffect">
                                  <p:stCondLst>
                                    <p:cond delay="0"/>
                                  </p:stCondLst>
                                  <p:childTnLst>
                                    <p:anim calcmode="lin" valueType="num">
                                      <p:cBhvr additive="base">
                                        <p:cTn id="92" dur="2000"/>
                                        <p:tgtEl>
                                          <p:spTgt spid="11"/>
                                        </p:tgtEl>
                                        <p:attrNameLst>
                                          <p:attrName>ppt_x</p:attrName>
                                        </p:attrNameLst>
                                      </p:cBhvr>
                                      <p:tavLst>
                                        <p:tav tm="0">
                                          <p:val>
                                            <p:strVal val="ppt_x"/>
                                          </p:val>
                                        </p:tav>
                                        <p:tav tm="100000">
                                          <p:val>
                                            <p:strVal val="0-ppt_w/2"/>
                                          </p:val>
                                        </p:tav>
                                      </p:tavLst>
                                    </p:anim>
                                    <p:anim calcmode="lin" valueType="num">
                                      <p:cBhvr additive="base">
                                        <p:cTn id="93" dur="2000"/>
                                        <p:tgtEl>
                                          <p:spTgt spid="11"/>
                                        </p:tgtEl>
                                        <p:attrNameLst>
                                          <p:attrName>ppt_y</p:attrName>
                                        </p:attrNameLst>
                                      </p:cBhvr>
                                      <p:tavLst>
                                        <p:tav tm="0">
                                          <p:val>
                                            <p:strVal val="ppt_y"/>
                                          </p:val>
                                        </p:tav>
                                        <p:tav tm="100000">
                                          <p:val>
                                            <p:strVal val="ppt_y"/>
                                          </p:val>
                                        </p:tav>
                                      </p:tavLst>
                                    </p:anim>
                                    <p:set>
                                      <p:cBhvr>
                                        <p:cTn id="94" dur="1" fill="hold">
                                          <p:stCondLst>
                                            <p:cond delay="1999"/>
                                          </p:stCondLst>
                                        </p:cTn>
                                        <p:tgtEl>
                                          <p:spTgt spid="11"/>
                                        </p:tgtEl>
                                        <p:attrNameLst>
                                          <p:attrName>style.visibility</p:attrName>
                                        </p:attrNameLst>
                                      </p:cBhvr>
                                      <p:to>
                                        <p:strVal val="hidden"/>
                                      </p:to>
                                    </p:set>
                                  </p:childTnLst>
                                </p:cTn>
                              </p:par>
                              <p:par>
                                <p:cTn id="95" presetID="2" presetClass="exit" presetSubtype="8" fill="hold" grpId="2" nodeType="withEffect">
                                  <p:stCondLst>
                                    <p:cond delay="0"/>
                                  </p:stCondLst>
                                  <p:childTnLst>
                                    <p:anim calcmode="lin" valueType="num">
                                      <p:cBhvr additive="base">
                                        <p:cTn id="96" dur="2000"/>
                                        <p:tgtEl>
                                          <p:spTgt spid="13"/>
                                        </p:tgtEl>
                                        <p:attrNameLst>
                                          <p:attrName>ppt_x</p:attrName>
                                        </p:attrNameLst>
                                      </p:cBhvr>
                                      <p:tavLst>
                                        <p:tav tm="0">
                                          <p:val>
                                            <p:strVal val="ppt_x"/>
                                          </p:val>
                                        </p:tav>
                                        <p:tav tm="100000">
                                          <p:val>
                                            <p:strVal val="0-ppt_w/2"/>
                                          </p:val>
                                        </p:tav>
                                      </p:tavLst>
                                    </p:anim>
                                    <p:anim calcmode="lin" valueType="num">
                                      <p:cBhvr additive="base">
                                        <p:cTn id="97" dur="2000"/>
                                        <p:tgtEl>
                                          <p:spTgt spid="13"/>
                                        </p:tgtEl>
                                        <p:attrNameLst>
                                          <p:attrName>ppt_y</p:attrName>
                                        </p:attrNameLst>
                                      </p:cBhvr>
                                      <p:tavLst>
                                        <p:tav tm="0">
                                          <p:val>
                                            <p:strVal val="ppt_y"/>
                                          </p:val>
                                        </p:tav>
                                        <p:tav tm="100000">
                                          <p:val>
                                            <p:strVal val="ppt_y"/>
                                          </p:val>
                                        </p:tav>
                                      </p:tavLst>
                                    </p:anim>
                                    <p:set>
                                      <p:cBhvr>
                                        <p:cTn id="98" dur="1" fill="hold">
                                          <p:stCondLst>
                                            <p:cond delay="1999"/>
                                          </p:stCondLst>
                                        </p:cTn>
                                        <p:tgtEl>
                                          <p:spTgt spid="13"/>
                                        </p:tgtEl>
                                        <p:attrNameLst>
                                          <p:attrName>style.visibility</p:attrName>
                                        </p:attrNameLst>
                                      </p:cBhvr>
                                      <p:to>
                                        <p:strVal val="hidden"/>
                                      </p:to>
                                    </p:set>
                                  </p:childTnLst>
                                </p:cTn>
                              </p:par>
                              <p:par>
                                <p:cTn id="99" presetID="2" presetClass="exit" presetSubtype="8" fill="hold" grpId="2" nodeType="withEffect">
                                  <p:stCondLst>
                                    <p:cond delay="0"/>
                                  </p:stCondLst>
                                  <p:childTnLst>
                                    <p:anim calcmode="lin" valueType="num">
                                      <p:cBhvr additive="base">
                                        <p:cTn id="100" dur="2000"/>
                                        <p:tgtEl>
                                          <p:spTgt spid="15"/>
                                        </p:tgtEl>
                                        <p:attrNameLst>
                                          <p:attrName>ppt_x</p:attrName>
                                        </p:attrNameLst>
                                      </p:cBhvr>
                                      <p:tavLst>
                                        <p:tav tm="0">
                                          <p:val>
                                            <p:strVal val="ppt_x"/>
                                          </p:val>
                                        </p:tav>
                                        <p:tav tm="100000">
                                          <p:val>
                                            <p:strVal val="0-ppt_w/2"/>
                                          </p:val>
                                        </p:tav>
                                      </p:tavLst>
                                    </p:anim>
                                    <p:anim calcmode="lin" valueType="num">
                                      <p:cBhvr additive="base">
                                        <p:cTn id="101" dur="2000"/>
                                        <p:tgtEl>
                                          <p:spTgt spid="15"/>
                                        </p:tgtEl>
                                        <p:attrNameLst>
                                          <p:attrName>ppt_y</p:attrName>
                                        </p:attrNameLst>
                                      </p:cBhvr>
                                      <p:tavLst>
                                        <p:tav tm="0">
                                          <p:val>
                                            <p:strVal val="ppt_y"/>
                                          </p:val>
                                        </p:tav>
                                        <p:tav tm="100000">
                                          <p:val>
                                            <p:strVal val="ppt_y"/>
                                          </p:val>
                                        </p:tav>
                                      </p:tavLst>
                                    </p:anim>
                                    <p:set>
                                      <p:cBhvr>
                                        <p:cTn id="102" dur="1" fill="hold">
                                          <p:stCondLst>
                                            <p:cond delay="1999"/>
                                          </p:stCondLst>
                                        </p:cTn>
                                        <p:tgtEl>
                                          <p:spTgt spid="15"/>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2000"/>
                                        <p:tgtEl>
                                          <p:spTgt spid="17"/>
                                        </p:tgtEl>
                                        <p:attrNameLst>
                                          <p:attrName>ppt_x</p:attrName>
                                        </p:attrNameLst>
                                      </p:cBhvr>
                                      <p:tavLst>
                                        <p:tav tm="0">
                                          <p:val>
                                            <p:strVal val="ppt_x"/>
                                          </p:val>
                                        </p:tav>
                                        <p:tav tm="100000">
                                          <p:val>
                                            <p:strVal val="0-ppt_w/2"/>
                                          </p:val>
                                        </p:tav>
                                      </p:tavLst>
                                    </p:anim>
                                    <p:anim calcmode="lin" valueType="num">
                                      <p:cBhvr additive="base">
                                        <p:cTn id="105" dur="2000"/>
                                        <p:tgtEl>
                                          <p:spTgt spid="17"/>
                                        </p:tgtEl>
                                        <p:attrNameLst>
                                          <p:attrName>ppt_y</p:attrName>
                                        </p:attrNameLst>
                                      </p:cBhvr>
                                      <p:tavLst>
                                        <p:tav tm="0">
                                          <p:val>
                                            <p:strVal val="ppt_y"/>
                                          </p:val>
                                        </p:tav>
                                        <p:tav tm="100000">
                                          <p:val>
                                            <p:strVal val="ppt_y"/>
                                          </p:val>
                                        </p:tav>
                                      </p:tavLst>
                                    </p:anim>
                                    <p:set>
                                      <p:cBhvr>
                                        <p:cTn id="106" dur="1" fill="hold">
                                          <p:stCondLst>
                                            <p:cond delay="1999"/>
                                          </p:stCondLst>
                                        </p:cTn>
                                        <p:tgtEl>
                                          <p:spTgt spid="17"/>
                                        </p:tgtEl>
                                        <p:attrNameLst>
                                          <p:attrName>style.visibility</p:attrName>
                                        </p:attrNameLst>
                                      </p:cBhvr>
                                      <p:to>
                                        <p:strVal val="hidden"/>
                                      </p:to>
                                    </p:set>
                                  </p:childTnLst>
                                </p:cTn>
                              </p:par>
                              <p:par>
                                <p:cTn id="107" presetID="8" presetClass="emph" presetSubtype="0" fill="hold" grpId="3"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fill="hold" grpId="3"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fill="hold" grpId="3" nodeType="withEffect">
                                  <p:stCondLst>
                                    <p:cond delay="0"/>
                                  </p:stCondLst>
                                  <p:childTnLst>
                                    <p:animRot by="21600000">
                                      <p:cBhvr>
                                        <p:cTn id="112" dur="2000" fill="hold"/>
                                        <p:tgtEl>
                                          <p:spTgt spid="12"/>
                                        </p:tgtEl>
                                        <p:attrNameLst>
                                          <p:attrName>r</p:attrName>
                                        </p:attrNameLst>
                                      </p:cBhvr>
                                    </p:animRot>
                                  </p:childTnLst>
                                </p:cTn>
                              </p:par>
                              <p:par>
                                <p:cTn id="113" presetID="8" presetClass="emph" presetSubtype="0" fill="hold" grpId="3" nodeType="withEffect">
                                  <p:stCondLst>
                                    <p:cond delay="0"/>
                                  </p:stCondLst>
                                  <p:childTnLst>
                                    <p:animRot by="21600000">
                                      <p:cBhvr>
                                        <p:cTn id="114" dur="2000" fill="hold"/>
                                        <p:tgtEl>
                                          <p:spTgt spid="14"/>
                                        </p:tgtEl>
                                        <p:attrNameLst>
                                          <p:attrName>r</p:attrName>
                                        </p:attrNameLst>
                                      </p:cBhvr>
                                    </p:animRot>
                                  </p:childTnLst>
                                </p:cTn>
                              </p:par>
                              <p:par>
                                <p:cTn id="115" presetID="8" presetClass="emph" presetSubtype="0" fill="hold" grpId="3" nodeType="withEffect">
                                  <p:stCondLst>
                                    <p:cond delay="0"/>
                                  </p:stCondLst>
                                  <p:childTnLst>
                                    <p:animRot by="21600000">
                                      <p:cBhvr>
                                        <p:cTn id="116" dur="2000" fill="hold"/>
                                        <p:tgtEl>
                                          <p:spTgt spid="16"/>
                                        </p:tgtEl>
                                        <p:attrNameLst>
                                          <p:attrName>r</p:attrName>
                                        </p:attrNameLst>
                                      </p:cBhvr>
                                    </p:animRot>
                                  </p:childTnLst>
                                </p:cTn>
                              </p:par>
                              <p:par>
                                <p:cTn id="117" presetID="8" presetClass="emph" presetSubtype="0" fill="hold" grpId="3" nodeType="withEffect">
                                  <p:stCondLst>
                                    <p:cond delay="0"/>
                                  </p:stCondLst>
                                  <p:childTnLst>
                                    <p:animRot by="-21600000">
                                      <p:cBhvr>
                                        <p:cTn id="118" dur="2000" fill="hold"/>
                                        <p:tgtEl>
                                          <p:spTgt spid="9"/>
                                        </p:tgtEl>
                                        <p:attrNameLst>
                                          <p:attrName>r</p:attrName>
                                        </p:attrNameLst>
                                      </p:cBhvr>
                                    </p:animRot>
                                  </p:childTnLst>
                                </p:cTn>
                              </p:par>
                              <p:par>
                                <p:cTn id="119" presetID="8" presetClass="emph" presetSubtype="0" fill="hold" grpId="3" nodeType="withEffect">
                                  <p:stCondLst>
                                    <p:cond delay="0"/>
                                  </p:stCondLst>
                                  <p:childTnLst>
                                    <p:animRot by="-21600000">
                                      <p:cBhvr>
                                        <p:cTn id="120" dur="2000" fill="hold"/>
                                        <p:tgtEl>
                                          <p:spTgt spid="11"/>
                                        </p:tgtEl>
                                        <p:attrNameLst>
                                          <p:attrName>r</p:attrName>
                                        </p:attrNameLst>
                                      </p:cBhvr>
                                    </p:animRot>
                                  </p:childTnLst>
                                </p:cTn>
                              </p:par>
                              <p:par>
                                <p:cTn id="121" presetID="8" presetClass="emph" presetSubtype="0" fill="hold" grpId="3" nodeType="withEffect">
                                  <p:stCondLst>
                                    <p:cond delay="0"/>
                                  </p:stCondLst>
                                  <p:childTnLst>
                                    <p:animRot by="-21600000">
                                      <p:cBhvr>
                                        <p:cTn id="122" dur="2000" fill="hold"/>
                                        <p:tgtEl>
                                          <p:spTgt spid="13"/>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15"/>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17"/>
                                        </p:tgtEl>
                                        <p:attrNameLst>
                                          <p:attrName>r</p:attrName>
                                        </p:attrNameLst>
                                      </p:cBhvr>
                                    </p:animRot>
                                  </p:childTnLst>
                                </p:cTn>
                              </p:par>
                              <p:par>
                                <p:cTn id="127" presetID="17" presetClass="entr" presetSubtype="10" fill="hold" nodeType="withEffect">
                                  <p:stCondLst>
                                    <p:cond delay="0"/>
                                  </p:stCondLst>
                                  <p:childTnLst>
                                    <p:set>
                                      <p:cBhvr>
                                        <p:cTn id="128" dur="1" fill="hold">
                                          <p:stCondLst>
                                            <p:cond delay="0"/>
                                          </p:stCondLst>
                                        </p:cTn>
                                        <p:tgtEl>
                                          <p:spTgt spid="2"/>
                                        </p:tgtEl>
                                        <p:attrNameLst>
                                          <p:attrName>style.visibility</p:attrName>
                                        </p:attrNameLst>
                                      </p:cBhvr>
                                      <p:to>
                                        <p:strVal val="visible"/>
                                      </p:to>
                                    </p:set>
                                    <p:anim calcmode="lin" valueType="num">
                                      <p:cBhvr>
                                        <p:cTn id="129" dur="2000" fill="hold"/>
                                        <p:tgtEl>
                                          <p:spTgt spid="2"/>
                                        </p:tgtEl>
                                        <p:attrNameLst>
                                          <p:attrName>ppt_w</p:attrName>
                                        </p:attrNameLst>
                                      </p:cBhvr>
                                      <p:tavLst>
                                        <p:tav tm="0">
                                          <p:val>
                                            <p:fltVal val="0"/>
                                          </p:val>
                                        </p:tav>
                                        <p:tav tm="100000">
                                          <p:val>
                                            <p:strVal val="#ppt_w"/>
                                          </p:val>
                                        </p:tav>
                                      </p:tavLst>
                                    </p:anim>
                                    <p:anim calcmode="lin" valueType="num">
                                      <p:cBhvr>
                                        <p:cTn id="130" dur="2000" fill="hold"/>
                                        <p:tgtEl>
                                          <p:spTgt spid="2"/>
                                        </p:tgtEl>
                                        <p:attrNameLst>
                                          <p:attrName>ppt_h</p:attrName>
                                        </p:attrNameLst>
                                      </p:cBhvr>
                                      <p:tavLst>
                                        <p:tav tm="0">
                                          <p:val>
                                            <p:strVal val="#ppt_h"/>
                                          </p:val>
                                        </p:tav>
                                        <p:tav tm="100000">
                                          <p:val>
                                            <p:strVal val="#ppt_h"/>
                                          </p:val>
                                        </p:tav>
                                      </p:tavLst>
                                    </p:anim>
                                  </p:childTnLst>
                                </p:cTn>
                              </p:par>
                              <p:par>
                                <p:cTn id="131" presetID="3" presetClass="entr" presetSubtype="5" fill="hold" nodeType="withEffect">
                                  <p:stCondLst>
                                    <p:cond delay="0"/>
                                  </p:stCondLst>
                                  <p:childTnLst>
                                    <p:set>
                                      <p:cBhvr>
                                        <p:cTn id="132" dur="1" fill="hold">
                                          <p:stCondLst>
                                            <p:cond delay="0"/>
                                          </p:stCondLst>
                                        </p:cTn>
                                        <p:tgtEl>
                                          <p:spTgt spid="2"/>
                                        </p:tgtEl>
                                        <p:attrNameLst>
                                          <p:attrName>style.visibility</p:attrName>
                                        </p:attrNameLst>
                                      </p:cBhvr>
                                      <p:to>
                                        <p:strVal val="visible"/>
                                      </p:to>
                                    </p:set>
                                    <p:animEffect transition="in" filter="blinds(vertical)">
                                      <p:cBhvr>
                                        <p:cTn id="13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duotone>
              <a:prstClr val="black"/>
              <a:srgbClr val="6600FF">
                <a:tint val="45000"/>
                <a:satMod val="400000"/>
              </a:srgbClr>
            </a:duotone>
          </a:blip>
          <a:stretch>
            <a:fillRect/>
          </a:stretch>
        </p:blipFill>
        <p:spPr>
          <a:xfrm>
            <a:off x="1116" y="0"/>
            <a:ext cx="9141767" cy="5143500"/>
          </a:xfrm>
          <a:prstGeom prst="rect">
            <a:avLst/>
          </a:prstGeom>
        </p:spPr>
      </p:pic>
      <p:pic>
        <p:nvPicPr>
          <p:cNvPr id="4" name="Picture 4" descr="Resultado de imagen de frases de cumpleaños para una amiga fallecida"/>
          <p:cNvPicPr>
            <a:picLocks noChangeAspect="1" noChangeArrowheads="1"/>
          </p:cNvPicPr>
          <p:nvPr/>
        </p:nvPicPr>
        <p:blipFill>
          <a:blip r:embed="rId3"/>
          <a:srcRect/>
          <a:stretch>
            <a:fillRect/>
          </a:stretch>
        </p:blipFill>
        <p:spPr bwMode="auto">
          <a:xfrm flipH="1">
            <a:off x="-214346" y="857238"/>
            <a:ext cx="3720775" cy="3800766"/>
          </a:xfrm>
          <a:prstGeom prst="rect">
            <a:avLst/>
          </a:prstGeom>
          <a:noFill/>
        </p:spPr>
      </p:pic>
      <p:sp>
        <p:nvSpPr>
          <p:cNvPr id="5" name="4 CuadroTexto"/>
          <p:cNvSpPr txBox="1"/>
          <p:nvPr/>
        </p:nvSpPr>
        <p:spPr>
          <a:xfrm>
            <a:off x="3357554" y="785800"/>
            <a:ext cx="4000528" cy="3570208"/>
          </a:xfrm>
          <a:prstGeom prst="rect">
            <a:avLst/>
          </a:prstGeom>
          <a:noFill/>
        </p:spPr>
        <p:txBody>
          <a:bodyPr wrap="square" rtlCol="0">
            <a:spAutoFit/>
          </a:bodyPr>
          <a:lstStyle/>
          <a:p>
            <a:r>
              <a:rPr lang="es-PE" sz="1600" dirty="0" smtClean="0">
                <a:solidFill>
                  <a:schemeClr val="bg1"/>
                </a:solidFill>
              </a:rPr>
              <a:t>Para su mejor cuidado, el iris debe colocarse siempre al sol o a </a:t>
            </a:r>
            <a:r>
              <a:rPr lang="es-PE" sz="1600" dirty="0" err="1" smtClean="0">
                <a:solidFill>
                  <a:schemeClr val="bg1"/>
                </a:solidFill>
              </a:rPr>
              <a:t>semisombra</a:t>
            </a:r>
            <a:r>
              <a:rPr lang="es-PE" sz="1600" dirty="0" smtClean="0">
                <a:solidFill>
                  <a:schemeClr val="bg1"/>
                </a:solidFill>
              </a:rPr>
              <a:t>. El suelo debe ser permeable en la variedad bulbosa y vivaz, o presentarse empapado para la variedad denominada de pantano.</a:t>
            </a:r>
          </a:p>
          <a:p>
            <a:r>
              <a:rPr lang="es-PE" sz="1600" dirty="0" smtClean="0">
                <a:solidFill>
                  <a:schemeClr val="bg1"/>
                </a:solidFill>
              </a:rPr>
              <a:t>Sin embargo, a diferencia de las especies clásicas de estanque u otras acuáticas, que requieren siempre de un lugar húmedo o empapado de agua, los iris de la variedad bulbosa pueden cultivarse en tierra de jardín seca, sólo humedecida levemente. El Iris germánica, por ejemplo, se desarrolla perfectamente en suelos secos.</a:t>
            </a:r>
          </a:p>
          <a:p>
            <a:endParaRPr lang="es-PE" sz="1600" dirty="0">
              <a:solidFill>
                <a:schemeClr val="bg1"/>
              </a:solidFill>
            </a:endParaRPr>
          </a:p>
        </p:txBody>
      </p:sp>
      <p:sp>
        <p:nvSpPr>
          <p:cNvPr id="6" name="5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fade">
                                      <p:cBhvr>
                                        <p:cTn id="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50000">
              <a:schemeClr val="accent6">
                <a:lumMod val="50000"/>
                <a:shade val="67500"/>
                <a:satMod val="115000"/>
              </a:schemeClr>
            </a:gs>
            <a:gs pos="100000">
              <a:schemeClr val="accent6">
                <a:lumMod val="5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1(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strella de 4 puntas"/>
          <p:cNvSpPr/>
          <p:nvPr/>
        </p:nvSpPr>
        <p:spPr>
          <a:xfrm>
            <a:off x="2071670" y="0"/>
            <a:ext cx="5000660" cy="5143500"/>
          </a:xfrm>
          <a:prstGeom prst="star4">
            <a:avLst/>
          </a:prstGeom>
          <a:gradFill flip="none" rotWithShape="1">
            <a:gsLst>
              <a:gs pos="28000">
                <a:srgbClr val="FFFF00">
                  <a:alpha val="43000"/>
                </a:srgb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strella de 4 puntas"/>
          <p:cNvSpPr/>
          <p:nvPr/>
        </p:nvSpPr>
        <p:spPr>
          <a:xfrm rot="936164">
            <a:off x="2171179" y="-65225"/>
            <a:ext cx="5000660" cy="5143500"/>
          </a:xfrm>
          <a:prstGeom prst="star4">
            <a:avLst/>
          </a:prstGeom>
          <a:gradFill flip="none" rotWithShape="1">
            <a:gsLst>
              <a:gs pos="28000">
                <a:schemeClr val="accent6">
                  <a:lumMod val="50000"/>
                  <a:alpha val="43000"/>
                </a:schemeClr>
              </a:gs>
              <a:gs pos="50000">
                <a:srgbClr val="FFFF00">
                  <a:shade val="67500"/>
                  <a:satMod val="115000"/>
                </a:srgbClr>
              </a:gs>
              <a:gs pos="100000">
                <a:srgbClr val="FFFF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4 puntas"/>
          <p:cNvSpPr/>
          <p:nvPr/>
        </p:nvSpPr>
        <p:spPr>
          <a:xfrm rot="1877870">
            <a:off x="2043676" y="-4068"/>
            <a:ext cx="5000660" cy="5143500"/>
          </a:xfrm>
          <a:prstGeom prst="star4">
            <a:avLst/>
          </a:prstGeom>
          <a:gradFill flip="none" rotWithShape="1">
            <a:gsLst>
              <a:gs pos="28000">
                <a:srgbClr val="FFFF00">
                  <a:alpha val="43000"/>
                </a:srgb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Estrella de 4 puntas"/>
          <p:cNvSpPr/>
          <p:nvPr/>
        </p:nvSpPr>
        <p:spPr>
          <a:xfrm rot="2788188">
            <a:off x="2157825" y="12127"/>
            <a:ext cx="5000660" cy="5143500"/>
          </a:xfrm>
          <a:prstGeom prst="star4">
            <a:avLst/>
          </a:prstGeom>
          <a:gradFill flip="none" rotWithShape="1">
            <a:gsLst>
              <a:gs pos="28000">
                <a:schemeClr val="accent6">
                  <a:lumMod val="50000"/>
                  <a:alpha val="43000"/>
                </a:schemeClr>
              </a:gs>
              <a:gs pos="50000">
                <a:srgbClr val="FFFF00">
                  <a:shade val="67500"/>
                  <a:satMod val="115000"/>
                </a:srgbClr>
              </a:gs>
              <a:gs pos="100000">
                <a:srgbClr val="FFFF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strella de 4 puntas"/>
          <p:cNvSpPr/>
          <p:nvPr/>
        </p:nvSpPr>
        <p:spPr>
          <a:xfrm rot="3957717">
            <a:off x="2152729" y="-97949"/>
            <a:ext cx="5000660" cy="5143500"/>
          </a:xfrm>
          <a:prstGeom prst="star4">
            <a:avLst/>
          </a:prstGeom>
          <a:gradFill flip="none" rotWithShape="1">
            <a:gsLst>
              <a:gs pos="28000">
                <a:srgbClr val="FFFF00">
                  <a:alpha val="43000"/>
                </a:srgb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5"/>
                                        </p:tgtEl>
                                        <p:attrNameLst>
                                          <p:attrName>r</p:attrName>
                                        </p:attrNameLst>
                                      </p:cBhvr>
                                    </p:animRot>
                                  </p:childTnLst>
                                </p:cTn>
                              </p:par>
                              <p:par>
                                <p:cTn id="23" presetID="23" presetClass="entr" presetSubtype="528"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ppt_w</p:attrName>
                                        </p:attrNameLst>
                                      </p:cBhvr>
                                      <p:tavLst>
                                        <p:tav tm="0">
                                          <p:val>
                                            <p:fltVal val="0"/>
                                          </p:val>
                                        </p:tav>
                                        <p:tav tm="100000">
                                          <p:val>
                                            <p:strVal val="#ppt_w"/>
                                          </p:val>
                                        </p:tav>
                                      </p:tavLst>
                                    </p:anim>
                                    <p:anim calcmode="lin" valueType="num">
                                      <p:cBhvr>
                                        <p:cTn id="26" dur="2000" fill="hold"/>
                                        <p:tgtEl>
                                          <p:spTgt spid="6"/>
                                        </p:tgtEl>
                                        <p:attrNameLst>
                                          <p:attrName>ppt_h</p:attrName>
                                        </p:attrNameLst>
                                      </p:cBhvr>
                                      <p:tavLst>
                                        <p:tav tm="0">
                                          <p:val>
                                            <p:fltVal val="0"/>
                                          </p:val>
                                        </p:tav>
                                        <p:tav tm="100000">
                                          <p:val>
                                            <p:strVal val="#ppt_h"/>
                                          </p:val>
                                        </p:tav>
                                      </p:tavLst>
                                    </p:anim>
                                    <p:anim calcmode="lin" valueType="num">
                                      <p:cBhvr>
                                        <p:cTn id="27" dur="2000" fill="hold"/>
                                        <p:tgtEl>
                                          <p:spTgt spid="6"/>
                                        </p:tgtEl>
                                        <p:attrNameLst>
                                          <p:attrName>ppt_x</p:attrName>
                                        </p:attrNameLst>
                                      </p:cBhvr>
                                      <p:tavLst>
                                        <p:tav tm="0">
                                          <p:val>
                                            <p:fltVal val="0.5"/>
                                          </p:val>
                                        </p:tav>
                                        <p:tav tm="100000">
                                          <p:val>
                                            <p:strVal val="#ppt_x"/>
                                          </p:val>
                                        </p:tav>
                                      </p:tavLst>
                                    </p:anim>
                                    <p:anim calcmode="lin" valueType="num">
                                      <p:cBhvr>
                                        <p:cTn id="28" dur="2000" fill="hold"/>
                                        <p:tgtEl>
                                          <p:spTgt spid="6"/>
                                        </p:tgtEl>
                                        <p:attrNameLst>
                                          <p:attrName>ppt_y</p:attrName>
                                        </p:attrNameLst>
                                      </p:cBhvr>
                                      <p:tavLst>
                                        <p:tav tm="0">
                                          <p:val>
                                            <p:fltVal val="0.5"/>
                                          </p:val>
                                        </p:tav>
                                        <p:tav tm="100000">
                                          <p:val>
                                            <p:strVal val="#ppt_y"/>
                                          </p:val>
                                        </p:tav>
                                      </p:tavLst>
                                    </p:anim>
                                  </p:childTnLst>
                                </p:cTn>
                              </p:par>
                              <p:par>
                                <p:cTn id="29" presetID="8" presetClass="emph" presetSubtype="0" fill="hold" grpId="1" nodeType="withEffect">
                                  <p:stCondLst>
                                    <p:cond delay="0"/>
                                  </p:stCondLst>
                                  <p:childTnLst>
                                    <p:animRot by="21600000">
                                      <p:cBhvr>
                                        <p:cTn id="30" dur="2000" fill="hold"/>
                                        <p:tgtEl>
                                          <p:spTgt spid="6"/>
                                        </p:tgtEl>
                                        <p:attrNameLst>
                                          <p:attrName>r</p:attrName>
                                        </p:attrNameLst>
                                      </p:cBhvr>
                                    </p:animRot>
                                  </p:childTnLst>
                                </p:cTn>
                              </p:par>
                              <p:par>
                                <p:cTn id="31" presetID="23" presetClass="entr" presetSubtype="52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8" presetClass="emph" presetSubtype="0" fill="hold" grpId="1" nodeType="withEffect">
                                  <p:stCondLst>
                                    <p:cond delay="0"/>
                                  </p:stCondLst>
                                  <p:childTnLst>
                                    <p:animRot by="-21600000">
                                      <p:cBhvr>
                                        <p:cTn id="38" dur="2000" fill="hold"/>
                                        <p:tgtEl>
                                          <p:spTgt spid="7"/>
                                        </p:tgtEl>
                                        <p:attrNameLst>
                                          <p:attrName>r</p:attrName>
                                        </p:attrNameLst>
                                      </p:cBhvr>
                                    </p:animRot>
                                  </p:childTnLst>
                                </p:cTn>
                              </p:par>
                              <p:par>
                                <p:cTn id="39" presetID="23" presetClass="entr" presetSubtype="528"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2000" fill="hold"/>
                                        <p:tgtEl>
                                          <p:spTgt spid="8"/>
                                        </p:tgtEl>
                                        <p:attrNameLst>
                                          <p:attrName>ppt_w</p:attrName>
                                        </p:attrNameLst>
                                      </p:cBhvr>
                                      <p:tavLst>
                                        <p:tav tm="0">
                                          <p:val>
                                            <p:fltVal val="0"/>
                                          </p:val>
                                        </p:tav>
                                        <p:tav tm="100000">
                                          <p:val>
                                            <p:strVal val="#ppt_w"/>
                                          </p:val>
                                        </p:tav>
                                      </p:tavLst>
                                    </p:anim>
                                    <p:anim calcmode="lin" valueType="num">
                                      <p:cBhvr>
                                        <p:cTn id="42" dur="2000" fill="hold"/>
                                        <p:tgtEl>
                                          <p:spTgt spid="8"/>
                                        </p:tgtEl>
                                        <p:attrNameLst>
                                          <p:attrName>ppt_h</p:attrName>
                                        </p:attrNameLst>
                                      </p:cBhvr>
                                      <p:tavLst>
                                        <p:tav tm="0">
                                          <p:val>
                                            <p:fltVal val="0"/>
                                          </p:val>
                                        </p:tav>
                                        <p:tav tm="100000">
                                          <p:val>
                                            <p:strVal val="#ppt_h"/>
                                          </p:val>
                                        </p:tav>
                                      </p:tavLst>
                                    </p:anim>
                                    <p:anim calcmode="lin" valueType="num">
                                      <p:cBhvr>
                                        <p:cTn id="43" dur="2000" fill="hold"/>
                                        <p:tgtEl>
                                          <p:spTgt spid="8"/>
                                        </p:tgtEl>
                                        <p:attrNameLst>
                                          <p:attrName>ppt_x</p:attrName>
                                        </p:attrNameLst>
                                      </p:cBhvr>
                                      <p:tavLst>
                                        <p:tav tm="0">
                                          <p:val>
                                            <p:fltVal val="0.5"/>
                                          </p:val>
                                        </p:tav>
                                        <p:tav tm="100000">
                                          <p:val>
                                            <p:strVal val="#ppt_x"/>
                                          </p:val>
                                        </p:tav>
                                      </p:tavLst>
                                    </p:anim>
                                    <p:anim calcmode="lin" valueType="num">
                                      <p:cBhvr>
                                        <p:cTn id="44" dur="2000" fill="hold"/>
                                        <p:tgtEl>
                                          <p:spTgt spid="8"/>
                                        </p:tgtEl>
                                        <p:attrNameLst>
                                          <p:attrName>ppt_y</p:attrName>
                                        </p:attrNameLst>
                                      </p:cBhvr>
                                      <p:tavLst>
                                        <p:tav tm="0">
                                          <p:val>
                                            <p:fltVal val="0.5"/>
                                          </p:val>
                                        </p:tav>
                                        <p:tav tm="100000">
                                          <p:val>
                                            <p:strVal val="#ppt_y"/>
                                          </p:val>
                                        </p:tav>
                                      </p:tavLst>
                                    </p:anim>
                                  </p:childTnLst>
                                </p:cTn>
                              </p:par>
                              <p:par>
                                <p:cTn id="45" presetID="8" presetClass="emph" presetSubtype="0" fill="hold" grpId="1" nodeType="withEffect">
                                  <p:stCondLst>
                                    <p:cond delay="0"/>
                                  </p:stCondLst>
                                  <p:childTnLst>
                                    <p:animRot by="21600000">
                                      <p:cBhvr>
                                        <p:cTn id="46" dur="2000" fill="hold"/>
                                        <p:tgtEl>
                                          <p:spTgt spid="8"/>
                                        </p:tgtEl>
                                        <p:attrNameLst>
                                          <p:attrName>r</p:attrName>
                                        </p:attrNameLst>
                                      </p:cBhvr>
                                    </p:animRot>
                                  </p:childTnLst>
                                </p:cTn>
                              </p:par>
                            </p:childTnLst>
                          </p:cTn>
                        </p:par>
                        <p:par>
                          <p:cTn id="47" fill="hold">
                            <p:stCondLst>
                              <p:cond delay="2000"/>
                            </p:stCondLst>
                            <p:childTnLst>
                              <p:par>
                                <p:cTn id="48" presetID="23" presetClass="exit" presetSubtype="544" fill="hold" grpId="2" nodeType="afterEffect">
                                  <p:stCondLst>
                                    <p:cond delay="0"/>
                                  </p:stCondLst>
                                  <p:childTnLst>
                                    <p:anim calcmode="lin" valueType="num">
                                      <p:cBhvr>
                                        <p:cTn id="49" dur="2000"/>
                                        <p:tgtEl>
                                          <p:spTgt spid="4"/>
                                        </p:tgtEl>
                                        <p:attrNameLst>
                                          <p:attrName>ppt_w</p:attrName>
                                        </p:attrNameLst>
                                      </p:cBhvr>
                                      <p:tavLst>
                                        <p:tav tm="0">
                                          <p:val>
                                            <p:strVal val="ppt_w"/>
                                          </p:val>
                                        </p:tav>
                                        <p:tav tm="100000">
                                          <p:val>
                                            <p:fltVal val="0"/>
                                          </p:val>
                                        </p:tav>
                                      </p:tavLst>
                                    </p:anim>
                                    <p:anim calcmode="lin" valueType="num">
                                      <p:cBhvr>
                                        <p:cTn id="50" dur="2000"/>
                                        <p:tgtEl>
                                          <p:spTgt spid="4"/>
                                        </p:tgtEl>
                                        <p:attrNameLst>
                                          <p:attrName>ppt_h</p:attrName>
                                        </p:attrNameLst>
                                      </p:cBhvr>
                                      <p:tavLst>
                                        <p:tav tm="0">
                                          <p:val>
                                            <p:strVal val="ppt_h"/>
                                          </p:val>
                                        </p:tav>
                                        <p:tav tm="100000">
                                          <p:val>
                                            <p:fltVal val="0"/>
                                          </p:val>
                                        </p:tav>
                                      </p:tavLst>
                                    </p:anim>
                                    <p:anim calcmode="lin" valueType="num">
                                      <p:cBhvr>
                                        <p:cTn id="51" dur="2000"/>
                                        <p:tgtEl>
                                          <p:spTgt spid="4"/>
                                        </p:tgtEl>
                                        <p:attrNameLst>
                                          <p:attrName>ppt_x</p:attrName>
                                        </p:attrNameLst>
                                      </p:cBhvr>
                                      <p:tavLst>
                                        <p:tav tm="0">
                                          <p:val>
                                            <p:strVal val="ppt_x"/>
                                          </p:val>
                                        </p:tav>
                                        <p:tav tm="100000">
                                          <p:val>
                                            <p:fltVal val="0.5"/>
                                          </p:val>
                                        </p:tav>
                                      </p:tavLst>
                                    </p:anim>
                                    <p:anim calcmode="lin" valueType="num">
                                      <p:cBhvr>
                                        <p:cTn id="52" dur="2000"/>
                                        <p:tgtEl>
                                          <p:spTgt spid="4"/>
                                        </p:tgtEl>
                                        <p:attrNameLst>
                                          <p:attrName>ppt_y</p:attrName>
                                        </p:attrNameLst>
                                      </p:cBhvr>
                                      <p:tavLst>
                                        <p:tav tm="0">
                                          <p:val>
                                            <p:strVal val="ppt_y"/>
                                          </p:val>
                                        </p:tav>
                                        <p:tav tm="100000">
                                          <p:val>
                                            <p:fltVal val="0.5"/>
                                          </p:val>
                                        </p:tav>
                                      </p:tavLst>
                                    </p:anim>
                                    <p:set>
                                      <p:cBhvr>
                                        <p:cTn id="53" dur="1" fill="hold">
                                          <p:stCondLst>
                                            <p:cond delay="1999"/>
                                          </p:stCondLst>
                                        </p:cTn>
                                        <p:tgtEl>
                                          <p:spTgt spid="4"/>
                                        </p:tgtEl>
                                        <p:attrNameLst>
                                          <p:attrName>style.visibility</p:attrName>
                                        </p:attrNameLst>
                                      </p:cBhvr>
                                      <p:to>
                                        <p:strVal val="hidden"/>
                                      </p:to>
                                    </p:set>
                                  </p:childTnLst>
                                </p:cTn>
                              </p:par>
                              <p:par>
                                <p:cTn id="54" presetID="23" presetClass="exit" presetSubtype="544" fill="hold" grpId="2" nodeType="withEffect">
                                  <p:stCondLst>
                                    <p:cond delay="0"/>
                                  </p:stCondLst>
                                  <p:childTnLst>
                                    <p:anim calcmode="lin" valueType="num">
                                      <p:cBhvr>
                                        <p:cTn id="55" dur="2000"/>
                                        <p:tgtEl>
                                          <p:spTgt spid="5"/>
                                        </p:tgtEl>
                                        <p:attrNameLst>
                                          <p:attrName>ppt_w</p:attrName>
                                        </p:attrNameLst>
                                      </p:cBhvr>
                                      <p:tavLst>
                                        <p:tav tm="0">
                                          <p:val>
                                            <p:strVal val="ppt_w"/>
                                          </p:val>
                                        </p:tav>
                                        <p:tav tm="100000">
                                          <p:val>
                                            <p:fltVal val="0"/>
                                          </p:val>
                                        </p:tav>
                                      </p:tavLst>
                                    </p:anim>
                                    <p:anim calcmode="lin" valueType="num">
                                      <p:cBhvr>
                                        <p:cTn id="56" dur="2000"/>
                                        <p:tgtEl>
                                          <p:spTgt spid="5"/>
                                        </p:tgtEl>
                                        <p:attrNameLst>
                                          <p:attrName>ppt_h</p:attrName>
                                        </p:attrNameLst>
                                      </p:cBhvr>
                                      <p:tavLst>
                                        <p:tav tm="0">
                                          <p:val>
                                            <p:strVal val="ppt_h"/>
                                          </p:val>
                                        </p:tav>
                                        <p:tav tm="100000">
                                          <p:val>
                                            <p:fltVal val="0"/>
                                          </p:val>
                                        </p:tav>
                                      </p:tavLst>
                                    </p:anim>
                                    <p:anim calcmode="lin" valueType="num">
                                      <p:cBhvr>
                                        <p:cTn id="57" dur="2000"/>
                                        <p:tgtEl>
                                          <p:spTgt spid="5"/>
                                        </p:tgtEl>
                                        <p:attrNameLst>
                                          <p:attrName>ppt_x</p:attrName>
                                        </p:attrNameLst>
                                      </p:cBhvr>
                                      <p:tavLst>
                                        <p:tav tm="0">
                                          <p:val>
                                            <p:strVal val="ppt_x"/>
                                          </p:val>
                                        </p:tav>
                                        <p:tav tm="100000">
                                          <p:val>
                                            <p:fltVal val="0.5"/>
                                          </p:val>
                                        </p:tav>
                                      </p:tavLst>
                                    </p:anim>
                                    <p:anim calcmode="lin" valueType="num">
                                      <p:cBhvr>
                                        <p:cTn id="58" dur="2000"/>
                                        <p:tgtEl>
                                          <p:spTgt spid="5"/>
                                        </p:tgtEl>
                                        <p:attrNameLst>
                                          <p:attrName>ppt_y</p:attrName>
                                        </p:attrNameLst>
                                      </p:cBhvr>
                                      <p:tavLst>
                                        <p:tav tm="0">
                                          <p:val>
                                            <p:strVal val="ppt_y"/>
                                          </p:val>
                                        </p:tav>
                                        <p:tav tm="100000">
                                          <p:val>
                                            <p:fltVal val="0.5"/>
                                          </p:val>
                                        </p:tav>
                                      </p:tavLst>
                                    </p:anim>
                                    <p:set>
                                      <p:cBhvr>
                                        <p:cTn id="59" dur="1" fill="hold">
                                          <p:stCondLst>
                                            <p:cond delay="1999"/>
                                          </p:stCondLst>
                                        </p:cTn>
                                        <p:tgtEl>
                                          <p:spTgt spid="5"/>
                                        </p:tgtEl>
                                        <p:attrNameLst>
                                          <p:attrName>style.visibility</p:attrName>
                                        </p:attrNameLst>
                                      </p:cBhvr>
                                      <p:to>
                                        <p:strVal val="hidden"/>
                                      </p:to>
                                    </p:set>
                                  </p:childTnLst>
                                </p:cTn>
                              </p:par>
                              <p:par>
                                <p:cTn id="60" presetID="23" presetClass="exit" presetSubtype="544" fill="hold" grpId="2" nodeType="withEffect">
                                  <p:stCondLst>
                                    <p:cond delay="0"/>
                                  </p:stCondLst>
                                  <p:childTnLst>
                                    <p:anim calcmode="lin" valueType="num">
                                      <p:cBhvr>
                                        <p:cTn id="61" dur="2000"/>
                                        <p:tgtEl>
                                          <p:spTgt spid="6"/>
                                        </p:tgtEl>
                                        <p:attrNameLst>
                                          <p:attrName>ppt_w</p:attrName>
                                        </p:attrNameLst>
                                      </p:cBhvr>
                                      <p:tavLst>
                                        <p:tav tm="0">
                                          <p:val>
                                            <p:strVal val="ppt_w"/>
                                          </p:val>
                                        </p:tav>
                                        <p:tav tm="100000">
                                          <p:val>
                                            <p:fltVal val="0"/>
                                          </p:val>
                                        </p:tav>
                                      </p:tavLst>
                                    </p:anim>
                                    <p:anim calcmode="lin" valueType="num">
                                      <p:cBhvr>
                                        <p:cTn id="62" dur="2000"/>
                                        <p:tgtEl>
                                          <p:spTgt spid="6"/>
                                        </p:tgtEl>
                                        <p:attrNameLst>
                                          <p:attrName>ppt_h</p:attrName>
                                        </p:attrNameLst>
                                      </p:cBhvr>
                                      <p:tavLst>
                                        <p:tav tm="0">
                                          <p:val>
                                            <p:strVal val="ppt_h"/>
                                          </p:val>
                                        </p:tav>
                                        <p:tav tm="100000">
                                          <p:val>
                                            <p:fltVal val="0"/>
                                          </p:val>
                                        </p:tav>
                                      </p:tavLst>
                                    </p:anim>
                                    <p:anim calcmode="lin" valueType="num">
                                      <p:cBhvr>
                                        <p:cTn id="63" dur="2000"/>
                                        <p:tgtEl>
                                          <p:spTgt spid="6"/>
                                        </p:tgtEl>
                                        <p:attrNameLst>
                                          <p:attrName>ppt_x</p:attrName>
                                        </p:attrNameLst>
                                      </p:cBhvr>
                                      <p:tavLst>
                                        <p:tav tm="0">
                                          <p:val>
                                            <p:strVal val="ppt_x"/>
                                          </p:val>
                                        </p:tav>
                                        <p:tav tm="100000">
                                          <p:val>
                                            <p:fltVal val="0.5"/>
                                          </p:val>
                                        </p:tav>
                                      </p:tavLst>
                                    </p:anim>
                                    <p:anim calcmode="lin" valueType="num">
                                      <p:cBhvr>
                                        <p:cTn id="64" dur="2000"/>
                                        <p:tgtEl>
                                          <p:spTgt spid="6"/>
                                        </p:tgtEl>
                                        <p:attrNameLst>
                                          <p:attrName>ppt_y</p:attrName>
                                        </p:attrNameLst>
                                      </p:cBhvr>
                                      <p:tavLst>
                                        <p:tav tm="0">
                                          <p:val>
                                            <p:strVal val="ppt_y"/>
                                          </p:val>
                                        </p:tav>
                                        <p:tav tm="100000">
                                          <p:val>
                                            <p:fltVal val="0.5"/>
                                          </p:val>
                                        </p:tav>
                                      </p:tavLst>
                                    </p:anim>
                                    <p:set>
                                      <p:cBhvr>
                                        <p:cTn id="65" dur="1" fill="hold">
                                          <p:stCondLst>
                                            <p:cond delay="1999"/>
                                          </p:stCondLst>
                                        </p:cTn>
                                        <p:tgtEl>
                                          <p:spTgt spid="6"/>
                                        </p:tgtEl>
                                        <p:attrNameLst>
                                          <p:attrName>style.visibility</p:attrName>
                                        </p:attrNameLst>
                                      </p:cBhvr>
                                      <p:to>
                                        <p:strVal val="hidden"/>
                                      </p:to>
                                    </p:set>
                                  </p:childTnLst>
                                </p:cTn>
                              </p:par>
                              <p:par>
                                <p:cTn id="66" presetID="23" presetClass="exit" presetSubtype="544" fill="hold" grpId="2" nodeType="withEffect">
                                  <p:stCondLst>
                                    <p:cond delay="0"/>
                                  </p:stCondLst>
                                  <p:childTnLst>
                                    <p:anim calcmode="lin" valueType="num">
                                      <p:cBhvr>
                                        <p:cTn id="67" dur="2000"/>
                                        <p:tgtEl>
                                          <p:spTgt spid="7"/>
                                        </p:tgtEl>
                                        <p:attrNameLst>
                                          <p:attrName>ppt_w</p:attrName>
                                        </p:attrNameLst>
                                      </p:cBhvr>
                                      <p:tavLst>
                                        <p:tav tm="0">
                                          <p:val>
                                            <p:strVal val="ppt_w"/>
                                          </p:val>
                                        </p:tav>
                                        <p:tav tm="100000">
                                          <p:val>
                                            <p:fltVal val="0"/>
                                          </p:val>
                                        </p:tav>
                                      </p:tavLst>
                                    </p:anim>
                                    <p:anim calcmode="lin" valueType="num">
                                      <p:cBhvr>
                                        <p:cTn id="68" dur="2000"/>
                                        <p:tgtEl>
                                          <p:spTgt spid="7"/>
                                        </p:tgtEl>
                                        <p:attrNameLst>
                                          <p:attrName>ppt_h</p:attrName>
                                        </p:attrNameLst>
                                      </p:cBhvr>
                                      <p:tavLst>
                                        <p:tav tm="0">
                                          <p:val>
                                            <p:strVal val="ppt_h"/>
                                          </p:val>
                                        </p:tav>
                                        <p:tav tm="100000">
                                          <p:val>
                                            <p:fltVal val="0"/>
                                          </p:val>
                                        </p:tav>
                                      </p:tavLst>
                                    </p:anim>
                                    <p:anim calcmode="lin" valueType="num">
                                      <p:cBhvr>
                                        <p:cTn id="69" dur="2000"/>
                                        <p:tgtEl>
                                          <p:spTgt spid="7"/>
                                        </p:tgtEl>
                                        <p:attrNameLst>
                                          <p:attrName>ppt_x</p:attrName>
                                        </p:attrNameLst>
                                      </p:cBhvr>
                                      <p:tavLst>
                                        <p:tav tm="0">
                                          <p:val>
                                            <p:strVal val="ppt_x"/>
                                          </p:val>
                                        </p:tav>
                                        <p:tav tm="100000">
                                          <p:val>
                                            <p:fltVal val="0.5"/>
                                          </p:val>
                                        </p:tav>
                                      </p:tavLst>
                                    </p:anim>
                                    <p:anim calcmode="lin" valueType="num">
                                      <p:cBhvr>
                                        <p:cTn id="70" dur="2000"/>
                                        <p:tgtEl>
                                          <p:spTgt spid="7"/>
                                        </p:tgtEl>
                                        <p:attrNameLst>
                                          <p:attrName>ppt_y</p:attrName>
                                        </p:attrNameLst>
                                      </p:cBhvr>
                                      <p:tavLst>
                                        <p:tav tm="0">
                                          <p:val>
                                            <p:strVal val="ppt_y"/>
                                          </p:val>
                                        </p:tav>
                                        <p:tav tm="100000">
                                          <p:val>
                                            <p:fltVal val="0.5"/>
                                          </p:val>
                                        </p:tav>
                                      </p:tavLst>
                                    </p:anim>
                                    <p:set>
                                      <p:cBhvr>
                                        <p:cTn id="71" dur="1" fill="hold">
                                          <p:stCondLst>
                                            <p:cond delay="1999"/>
                                          </p:stCondLst>
                                        </p:cTn>
                                        <p:tgtEl>
                                          <p:spTgt spid="7"/>
                                        </p:tgtEl>
                                        <p:attrNameLst>
                                          <p:attrName>style.visibility</p:attrName>
                                        </p:attrNameLst>
                                      </p:cBhvr>
                                      <p:to>
                                        <p:strVal val="hidden"/>
                                      </p:to>
                                    </p:set>
                                  </p:childTnLst>
                                </p:cTn>
                              </p:par>
                              <p:par>
                                <p:cTn id="72" presetID="23" presetClass="exit" presetSubtype="544" fill="hold" grpId="2" nodeType="withEffect">
                                  <p:stCondLst>
                                    <p:cond delay="0"/>
                                  </p:stCondLst>
                                  <p:childTnLst>
                                    <p:anim calcmode="lin" valueType="num">
                                      <p:cBhvr>
                                        <p:cTn id="73" dur="2000"/>
                                        <p:tgtEl>
                                          <p:spTgt spid="8"/>
                                        </p:tgtEl>
                                        <p:attrNameLst>
                                          <p:attrName>ppt_w</p:attrName>
                                        </p:attrNameLst>
                                      </p:cBhvr>
                                      <p:tavLst>
                                        <p:tav tm="0">
                                          <p:val>
                                            <p:strVal val="ppt_w"/>
                                          </p:val>
                                        </p:tav>
                                        <p:tav tm="100000">
                                          <p:val>
                                            <p:fltVal val="0"/>
                                          </p:val>
                                        </p:tav>
                                      </p:tavLst>
                                    </p:anim>
                                    <p:anim calcmode="lin" valueType="num">
                                      <p:cBhvr>
                                        <p:cTn id="74" dur="2000"/>
                                        <p:tgtEl>
                                          <p:spTgt spid="8"/>
                                        </p:tgtEl>
                                        <p:attrNameLst>
                                          <p:attrName>ppt_h</p:attrName>
                                        </p:attrNameLst>
                                      </p:cBhvr>
                                      <p:tavLst>
                                        <p:tav tm="0">
                                          <p:val>
                                            <p:strVal val="ppt_h"/>
                                          </p:val>
                                        </p:tav>
                                        <p:tav tm="100000">
                                          <p:val>
                                            <p:fltVal val="0"/>
                                          </p:val>
                                        </p:tav>
                                      </p:tavLst>
                                    </p:anim>
                                    <p:anim calcmode="lin" valueType="num">
                                      <p:cBhvr>
                                        <p:cTn id="75" dur="2000"/>
                                        <p:tgtEl>
                                          <p:spTgt spid="8"/>
                                        </p:tgtEl>
                                        <p:attrNameLst>
                                          <p:attrName>ppt_x</p:attrName>
                                        </p:attrNameLst>
                                      </p:cBhvr>
                                      <p:tavLst>
                                        <p:tav tm="0">
                                          <p:val>
                                            <p:strVal val="ppt_x"/>
                                          </p:val>
                                        </p:tav>
                                        <p:tav tm="100000">
                                          <p:val>
                                            <p:fltVal val="0.5"/>
                                          </p:val>
                                        </p:tav>
                                      </p:tavLst>
                                    </p:anim>
                                    <p:anim calcmode="lin" valueType="num">
                                      <p:cBhvr>
                                        <p:cTn id="76" dur="2000"/>
                                        <p:tgtEl>
                                          <p:spTgt spid="8"/>
                                        </p:tgtEl>
                                        <p:attrNameLst>
                                          <p:attrName>ppt_y</p:attrName>
                                        </p:attrNameLst>
                                      </p:cBhvr>
                                      <p:tavLst>
                                        <p:tav tm="0">
                                          <p:val>
                                            <p:strVal val="ppt_y"/>
                                          </p:val>
                                        </p:tav>
                                        <p:tav tm="100000">
                                          <p:val>
                                            <p:fltVal val="0.5"/>
                                          </p:val>
                                        </p:tav>
                                      </p:tavLst>
                                    </p:anim>
                                    <p:set>
                                      <p:cBhvr>
                                        <p:cTn id="77" dur="1" fill="hold">
                                          <p:stCondLst>
                                            <p:cond delay="1999"/>
                                          </p:stCondLst>
                                        </p:cTn>
                                        <p:tgtEl>
                                          <p:spTgt spid="8"/>
                                        </p:tgtEl>
                                        <p:attrNameLst>
                                          <p:attrName>style.visibility</p:attrName>
                                        </p:attrNameLst>
                                      </p:cBhvr>
                                      <p:to>
                                        <p:strVal val="hidden"/>
                                      </p:to>
                                    </p:set>
                                  </p:childTnLst>
                                </p:cTn>
                              </p:par>
                              <p:par>
                                <p:cTn id="78" presetID="8" presetClass="emph" presetSubtype="0" fill="hold" grpId="3" nodeType="withEffect">
                                  <p:stCondLst>
                                    <p:cond delay="0"/>
                                  </p:stCondLst>
                                  <p:childTnLst>
                                    <p:animRot by="21600000">
                                      <p:cBhvr>
                                        <p:cTn id="79" dur="2000" fill="hold"/>
                                        <p:tgtEl>
                                          <p:spTgt spid="4"/>
                                        </p:tgtEl>
                                        <p:attrNameLst>
                                          <p:attrName>r</p:attrName>
                                        </p:attrNameLst>
                                      </p:cBhvr>
                                    </p:animRot>
                                  </p:childTnLst>
                                </p:cTn>
                              </p:par>
                              <p:par>
                                <p:cTn id="80" presetID="8" presetClass="emph" presetSubtype="0" fill="hold" grpId="3" nodeType="withEffect">
                                  <p:stCondLst>
                                    <p:cond delay="0"/>
                                  </p:stCondLst>
                                  <p:childTnLst>
                                    <p:animRot by="-21600000">
                                      <p:cBhvr>
                                        <p:cTn id="81" dur="2000" fill="hold"/>
                                        <p:tgtEl>
                                          <p:spTgt spid="5"/>
                                        </p:tgtEl>
                                        <p:attrNameLst>
                                          <p:attrName>r</p:attrName>
                                        </p:attrNameLst>
                                      </p:cBhvr>
                                    </p:animRot>
                                  </p:childTnLst>
                                </p:cTn>
                              </p:par>
                              <p:par>
                                <p:cTn id="82" presetID="8" presetClass="emph" presetSubtype="0" fill="hold" grpId="3" nodeType="withEffect">
                                  <p:stCondLst>
                                    <p:cond delay="0"/>
                                  </p:stCondLst>
                                  <p:childTnLst>
                                    <p:animRot by="21600000">
                                      <p:cBhvr>
                                        <p:cTn id="83" dur="2000" fill="hold"/>
                                        <p:tgtEl>
                                          <p:spTgt spid="6"/>
                                        </p:tgtEl>
                                        <p:attrNameLst>
                                          <p:attrName>r</p:attrName>
                                        </p:attrNameLst>
                                      </p:cBhvr>
                                    </p:animRot>
                                  </p:childTnLst>
                                </p:cTn>
                              </p:par>
                              <p:par>
                                <p:cTn id="84" presetID="8" presetClass="emph" presetSubtype="0" fill="hold" grpId="3" nodeType="withEffect">
                                  <p:stCondLst>
                                    <p:cond delay="0"/>
                                  </p:stCondLst>
                                  <p:childTnLst>
                                    <p:animRot by="-21600000">
                                      <p:cBhvr>
                                        <p:cTn id="85" dur="2000" fill="hold"/>
                                        <p:tgtEl>
                                          <p:spTgt spid="7"/>
                                        </p:tgtEl>
                                        <p:attrNameLst>
                                          <p:attrName>r</p:attrName>
                                        </p:attrNameLst>
                                      </p:cBhvr>
                                    </p:animRot>
                                  </p:childTnLst>
                                </p:cTn>
                              </p:par>
                              <p:par>
                                <p:cTn id="86" presetID="8" presetClass="emph" presetSubtype="0" fill="hold" grpId="3" nodeType="withEffect">
                                  <p:stCondLst>
                                    <p:cond delay="0"/>
                                  </p:stCondLst>
                                  <p:childTnLst>
                                    <p:animRot by="21600000">
                                      <p:cBhvr>
                                        <p:cTn id="87" dur="2000" fill="hold"/>
                                        <p:tgtEl>
                                          <p:spTgt spid="8"/>
                                        </p:tgtEl>
                                        <p:attrNameLst>
                                          <p:attrName>r</p:attrName>
                                        </p:attrNameLst>
                                      </p:cBhvr>
                                    </p:animRot>
                                  </p:childTnLst>
                                </p:cTn>
                              </p:par>
                              <p:par>
                                <p:cTn id="88" presetID="23" presetClass="entr" presetSubtype="288"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ppt_w</p:attrName>
                                        </p:attrNameLst>
                                      </p:cBhvr>
                                      <p:tavLst>
                                        <p:tav tm="0">
                                          <p:val>
                                            <p:strVal val="4/3*#ppt_w"/>
                                          </p:val>
                                        </p:tav>
                                        <p:tav tm="100000">
                                          <p:val>
                                            <p:strVal val="#ppt_w"/>
                                          </p:val>
                                        </p:tav>
                                      </p:tavLst>
                                    </p:anim>
                                    <p:anim calcmode="lin" valueType="num">
                                      <p:cBhvr>
                                        <p:cTn id="91" dur="2000" fill="hold"/>
                                        <p:tgtEl>
                                          <p:spTgt spid="2"/>
                                        </p:tgtEl>
                                        <p:attrNameLst>
                                          <p:attrName>ppt_h</p:attrName>
                                        </p:attrNameLst>
                                      </p:cBhvr>
                                      <p:tavLst>
                                        <p:tav tm="0">
                                          <p:val>
                                            <p:strVal val="4/3*#ppt_h"/>
                                          </p:val>
                                        </p:tav>
                                        <p:tav tm="100000">
                                          <p:val>
                                            <p:strVal val="#ppt_h"/>
                                          </p:val>
                                        </p:tav>
                                      </p:tavLst>
                                    </p:anim>
                                  </p:childTnLst>
                                </p:cTn>
                              </p:par>
                              <p:par>
                                <p:cTn id="92" presetID="21" presetClass="entr" presetSubtype="8"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wheel(8)">
                                      <p:cBhvr>
                                        <p:cTn id="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C00"/>
            </a:gs>
            <a:gs pos="50000">
              <a:srgbClr val="3333FF">
                <a:shade val="67500"/>
                <a:satMod val="115000"/>
              </a:srgbClr>
            </a:gs>
            <a:gs pos="100000">
              <a:srgbClr val="3333FF">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1(5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Onda"/>
          <p:cNvSpPr/>
          <p:nvPr/>
        </p:nvSpPr>
        <p:spPr>
          <a:xfrm rot="16200000" flipV="1">
            <a:off x="-428610" y="2143122"/>
            <a:ext cx="5143500" cy="857256"/>
          </a:xfrm>
          <a:prstGeom prst="wave">
            <a:avLst>
              <a:gd name="adj1" fmla="val 20000"/>
              <a:gd name="adj2" fmla="val 0"/>
            </a:avLst>
          </a:prstGeom>
          <a:gradFill flip="none" rotWithShape="1">
            <a:gsLst>
              <a:gs pos="52000">
                <a:srgbClr val="FFFF0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rot="16200000" flipV="1">
            <a:off x="-1000114" y="2143122"/>
            <a:ext cx="5143500" cy="857256"/>
          </a:xfrm>
          <a:prstGeom prst="wave">
            <a:avLst>
              <a:gd name="adj1" fmla="val 20000"/>
              <a:gd name="adj2" fmla="val 0"/>
            </a:avLst>
          </a:prstGeom>
          <a:gradFill flip="none" rotWithShape="1">
            <a:gsLst>
              <a:gs pos="52000">
                <a:srgbClr val="FFFF0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rot="16200000" flipV="1">
            <a:off x="-1571618" y="2143122"/>
            <a:ext cx="5143500" cy="857256"/>
          </a:xfrm>
          <a:prstGeom prst="wave">
            <a:avLst>
              <a:gd name="adj1" fmla="val 20000"/>
              <a:gd name="adj2" fmla="val 0"/>
            </a:avLst>
          </a:prstGeom>
          <a:gradFill flip="none" rotWithShape="1">
            <a:gsLst>
              <a:gs pos="52000">
                <a:srgbClr val="FFFF0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rot="16200000" flipV="1">
            <a:off x="-2143122" y="2143122"/>
            <a:ext cx="5143500" cy="857256"/>
          </a:xfrm>
          <a:prstGeom prst="wave">
            <a:avLst>
              <a:gd name="adj1" fmla="val 20000"/>
              <a:gd name="adj2" fmla="val 0"/>
            </a:avLst>
          </a:prstGeom>
          <a:gradFill flip="none" rotWithShape="1">
            <a:gsLst>
              <a:gs pos="52000">
                <a:srgbClr val="FFFF0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Onda"/>
          <p:cNvSpPr/>
          <p:nvPr/>
        </p:nvSpPr>
        <p:spPr>
          <a:xfrm rot="16200000" flipV="1">
            <a:off x="1857406" y="2143122"/>
            <a:ext cx="5143500" cy="857256"/>
          </a:xfrm>
          <a:prstGeom prst="wave">
            <a:avLst>
              <a:gd name="adj1" fmla="val 20000"/>
              <a:gd name="adj2" fmla="val 0"/>
            </a:avLst>
          </a:prstGeom>
          <a:gradFill flip="none" rotWithShape="1">
            <a:gsLst>
              <a:gs pos="52000">
                <a:srgbClr val="FFFF0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Onda"/>
          <p:cNvSpPr/>
          <p:nvPr/>
        </p:nvSpPr>
        <p:spPr>
          <a:xfrm rot="16200000" flipV="1">
            <a:off x="1285902" y="2143122"/>
            <a:ext cx="5143500" cy="857256"/>
          </a:xfrm>
          <a:prstGeom prst="wave">
            <a:avLst>
              <a:gd name="adj1" fmla="val 20000"/>
              <a:gd name="adj2" fmla="val 0"/>
            </a:avLst>
          </a:prstGeom>
          <a:gradFill flip="none" rotWithShape="1">
            <a:gsLst>
              <a:gs pos="52000">
                <a:srgbClr val="FFFF0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Onda"/>
          <p:cNvSpPr/>
          <p:nvPr/>
        </p:nvSpPr>
        <p:spPr>
          <a:xfrm rot="16200000" flipV="1">
            <a:off x="714398" y="2143122"/>
            <a:ext cx="5143500" cy="857256"/>
          </a:xfrm>
          <a:prstGeom prst="wave">
            <a:avLst>
              <a:gd name="adj1" fmla="val 20000"/>
              <a:gd name="adj2" fmla="val 0"/>
            </a:avLst>
          </a:prstGeom>
          <a:gradFill flip="none" rotWithShape="1">
            <a:gsLst>
              <a:gs pos="52000">
                <a:srgbClr val="FFFF0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Onda"/>
          <p:cNvSpPr/>
          <p:nvPr/>
        </p:nvSpPr>
        <p:spPr>
          <a:xfrm rot="16200000" flipV="1">
            <a:off x="142894" y="2143122"/>
            <a:ext cx="5143500" cy="857256"/>
          </a:xfrm>
          <a:prstGeom prst="wave">
            <a:avLst>
              <a:gd name="adj1" fmla="val 20000"/>
              <a:gd name="adj2" fmla="val 0"/>
            </a:avLst>
          </a:prstGeom>
          <a:gradFill flip="none" rotWithShape="1">
            <a:gsLst>
              <a:gs pos="52000">
                <a:srgbClr val="FFFF0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Onda"/>
          <p:cNvSpPr/>
          <p:nvPr/>
        </p:nvSpPr>
        <p:spPr>
          <a:xfrm rot="16200000" flipV="1">
            <a:off x="4143422" y="2143122"/>
            <a:ext cx="5143500" cy="857256"/>
          </a:xfrm>
          <a:prstGeom prst="wave">
            <a:avLst>
              <a:gd name="adj1" fmla="val 20000"/>
              <a:gd name="adj2" fmla="val 0"/>
            </a:avLst>
          </a:prstGeom>
          <a:gradFill flip="none" rotWithShape="1">
            <a:gsLst>
              <a:gs pos="52000">
                <a:srgbClr val="FFFF0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Onda"/>
          <p:cNvSpPr/>
          <p:nvPr/>
        </p:nvSpPr>
        <p:spPr>
          <a:xfrm rot="16200000" flipV="1">
            <a:off x="3571918" y="2143122"/>
            <a:ext cx="5143500" cy="857256"/>
          </a:xfrm>
          <a:prstGeom prst="wave">
            <a:avLst>
              <a:gd name="adj1" fmla="val 20000"/>
              <a:gd name="adj2" fmla="val 0"/>
            </a:avLst>
          </a:prstGeom>
          <a:gradFill flip="none" rotWithShape="1">
            <a:gsLst>
              <a:gs pos="52000">
                <a:srgbClr val="FFFF0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Onda"/>
          <p:cNvSpPr/>
          <p:nvPr/>
        </p:nvSpPr>
        <p:spPr>
          <a:xfrm rot="16200000" flipV="1">
            <a:off x="3000414" y="2143122"/>
            <a:ext cx="5143500" cy="857256"/>
          </a:xfrm>
          <a:prstGeom prst="wave">
            <a:avLst>
              <a:gd name="adj1" fmla="val 20000"/>
              <a:gd name="adj2" fmla="val 0"/>
            </a:avLst>
          </a:prstGeom>
          <a:gradFill flip="none" rotWithShape="1">
            <a:gsLst>
              <a:gs pos="52000">
                <a:srgbClr val="FFFF0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Onda"/>
          <p:cNvSpPr/>
          <p:nvPr/>
        </p:nvSpPr>
        <p:spPr>
          <a:xfrm rot="16200000" flipV="1">
            <a:off x="2428910" y="2143122"/>
            <a:ext cx="5143500" cy="857256"/>
          </a:xfrm>
          <a:prstGeom prst="wave">
            <a:avLst>
              <a:gd name="adj1" fmla="val 20000"/>
              <a:gd name="adj2" fmla="val 0"/>
            </a:avLst>
          </a:prstGeom>
          <a:gradFill flip="none" rotWithShape="1">
            <a:gsLst>
              <a:gs pos="52000">
                <a:srgbClr val="FFFF0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Onda"/>
          <p:cNvSpPr/>
          <p:nvPr/>
        </p:nvSpPr>
        <p:spPr>
          <a:xfrm rot="16200000" flipV="1">
            <a:off x="5857934" y="2143122"/>
            <a:ext cx="5143500" cy="857256"/>
          </a:xfrm>
          <a:prstGeom prst="wave">
            <a:avLst>
              <a:gd name="adj1" fmla="val 20000"/>
              <a:gd name="adj2" fmla="val 0"/>
            </a:avLst>
          </a:prstGeom>
          <a:gradFill flip="none" rotWithShape="1">
            <a:gsLst>
              <a:gs pos="52000">
                <a:srgbClr val="FFFF0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Onda"/>
          <p:cNvSpPr/>
          <p:nvPr/>
        </p:nvSpPr>
        <p:spPr>
          <a:xfrm rot="16200000" flipV="1">
            <a:off x="5286430" y="2143122"/>
            <a:ext cx="5143500" cy="857256"/>
          </a:xfrm>
          <a:prstGeom prst="wave">
            <a:avLst>
              <a:gd name="adj1" fmla="val 20000"/>
              <a:gd name="adj2" fmla="val 0"/>
            </a:avLst>
          </a:prstGeom>
          <a:gradFill flip="none" rotWithShape="1">
            <a:gsLst>
              <a:gs pos="52000">
                <a:srgbClr val="FFFF0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Onda"/>
          <p:cNvSpPr/>
          <p:nvPr/>
        </p:nvSpPr>
        <p:spPr>
          <a:xfrm rot="16200000" flipV="1">
            <a:off x="4714926" y="2143122"/>
            <a:ext cx="5143500" cy="857256"/>
          </a:xfrm>
          <a:prstGeom prst="wave">
            <a:avLst>
              <a:gd name="adj1" fmla="val 20000"/>
              <a:gd name="adj2" fmla="val 0"/>
            </a:avLst>
          </a:prstGeom>
          <a:gradFill flip="none" rotWithShape="1">
            <a:gsLst>
              <a:gs pos="52000">
                <a:srgbClr val="FFFF0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ppt_x"/>
                                          </p:val>
                                        </p:tav>
                                        <p:tav tm="100000">
                                          <p:val>
                                            <p:strVal val="#ppt_x"/>
                                          </p:val>
                                        </p:tav>
                                      </p:tavLst>
                                    </p:anim>
                                    <p:anim calcmode="lin" valueType="num">
                                      <p:cBhvr additive="base">
                                        <p:cTn id="10" dur="3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ppt_x"/>
                                          </p:val>
                                        </p:tav>
                                        <p:tav tm="100000">
                                          <p:val>
                                            <p:strVal val="#ppt_x"/>
                                          </p:val>
                                        </p:tav>
                                      </p:tavLst>
                                    </p:anim>
                                    <p:anim calcmode="lin" valueType="num">
                                      <p:cBhvr additive="base">
                                        <p:cTn id="14" dur="3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ppt_x"/>
                                          </p:val>
                                        </p:tav>
                                        <p:tav tm="100000">
                                          <p:val>
                                            <p:strVal val="#ppt_x"/>
                                          </p:val>
                                        </p:tav>
                                      </p:tavLst>
                                    </p:anim>
                                    <p:anim calcmode="lin" valueType="num">
                                      <p:cBhvr additive="base">
                                        <p:cTn id="18" dur="3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ppt_x"/>
                                          </p:val>
                                        </p:tav>
                                        <p:tav tm="100000">
                                          <p:val>
                                            <p:strVal val="#ppt_x"/>
                                          </p:val>
                                        </p:tav>
                                      </p:tavLst>
                                    </p:anim>
                                    <p:anim calcmode="lin" valueType="num">
                                      <p:cBhvr additive="base">
                                        <p:cTn id="22" dur="3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ppt_x"/>
                                          </p:val>
                                        </p:tav>
                                        <p:tav tm="100000">
                                          <p:val>
                                            <p:strVal val="#ppt_x"/>
                                          </p:val>
                                        </p:tav>
                                      </p:tavLst>
                                    </p:anim>
                                    <p:anim calcmode="lin" valueType="num">
                                      <p:cBhvr additive="base">
                                        <p:cTn id="26" dur="3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ppt_x"/>
                                          </p:val>
                                        </p:tav>
                                        <p:tav tm="100000">
                                          <p:val>
                                            <p:strVal val="#ppt_x"/>
                                          </p:val>
                                        </p:tav>
                                      </p:tavLst>
                                    </p:anim>
                                    <p:anim calcmode="lin" valueType="num">
                                      <p:cBhvr additive="base">
                                        <p:cTn id="30" dur="3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3000" fill="hold"/>
                                        <p:tgtEl>
                                          <p:spTgt spid="14"/>
                                        </p:tgtEl>
                                        <p:attrNameLst>
                                          <p:attrName>ppt_x</p:attrName>
                                        </p:attrNameLst>
                                      </p:cBhvr>
                                      <p:tavLst>
                                        <p:tav tm="0">
                                          <p:val>
                                            <p:strVal val="#ppt_x"/>
                                          </p:val>
                                        </p:tav>
                                        <p:tav tm="100000">
                                          <p:val>
                                            <p:strVal val="#ppt_x"/>
                                          </p:val>
                                        </p:tav>
                                      </p:tavLst>
                                    </p:anim>
                                    <p:anim calcmode="lin" valueType="num">
                                      <p:cBhvr additive="base">
                                        <p:cTn id="34" dur="3000" fill="hold"/>
                                        <p:tgtEl>
                                          <p:spTgt spid="14"/>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3000" fill="hold"/>
                                        <p:tgtEl>
                                          <p:spTgt spid="15"/>
                                        </p:tgtEl>
                                        <p:attrNameLst>
                                          <p:attrName>ppt_x</p:attrName>
                                        </p:attrNameLst>
                                      </p:cBhvr>
                                      <p:tavLst>
                                        <p:tav tm="0">
                                          <p:val>
                                            <p:strVal val="#ppt_x"/>
                                          </p:val>
                                        </p:tav>
                                        <p:tav tm="100000">
                                          <p:val>
                                            <p:strVal val="#ppt_x"/>
                                          </p:val>
                                        </p:tav>
                                      </p:tavLst>
                                    </p:anim>
                                    <p:anim calcmode="lin" valueType="num">
                                      <p:cBhvr additive="base">
                                        <p:cTn id="38" dur="3000" fill="hold"/>
                                        <p:tgtEl>
                                          <p:spTgt spid="15"/>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3000" fill="hold"/>
                                        <p:tgtEl>
                                          <p:spTgt spid="16"/>
                                        </p:tgtEl>
                                        <p:attrNameLst>
                                          <p:attrName>ppt_x</p:attrName>
                                        </p:attrNameLst>
                                      </p:cBhvr>
                                      <p:tavLst>
                                        <p:tav tm="0">
                                          <p:val>
                                            <p:strVal val="#ppt_x"/>
                                          </p:val>
                                        </p:tav>
                                        <p:tav tm="100000">
                                          <p:val>
                                            <p:strVal val="#ppt_x"/>
                                          </p:val>
                                        </p:tav>
                                      </p:tavLst>
                                    </p:anim>
                                    <p:anim calcmode="lin" valueType="num">
                                      <p:cBhvr additive="base">
                                        <p:cTn id="42" dur="3000" fill="hold"/>
                                        <p:tgtEl>
                                          <p:spTgt spid="16"/>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3000" fill="hold"/>
                                        <p:tgtEl>
                                          <p:spTgt spid="17"/>
                                        </p:tgtEl>
                                        <p:attrNameLst>
                                          <p:attrName>ppt_x</p:attrName>
                                        </p:attrNameLst>
                                      </p:cBhvr>
                                      <p:tavLst>
                                        <p:tav tm="0">
                                          <p:val>
                                            <p:strVal val="#ppt_x"/>
                                          </p:val>
                                        </p:tav>
                                        <p:tav tm="100000">
                                          <p:val>
                                            <p:strVal val="#ppt_x"/>
                                          </p:val>
                                        </p:tav>
                                      </p:tavLst>
                                    </p:anim>
                                    <p:anim calcmode="lin" valueType="num">
                                      <p:cBhvr additive="base">
                                        <p:cTn id="46" dur="3000" fill="hold"/>
                                        <p:tgtEl>
                                          <p:spTgt spid="17"/>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3000" fill="hold"/>
                                        <p:tgtEl>
                                          <p:spTgt spid="18"/>
                                        </p:tgtEl>
                                        <p:attrNameLst>
                                          <p:attrName>ppt_x</p:attrName>
                                        </p:attrNameLst>
                                      </p:cBhvr>
                                      <p:tavLst>
                                        <p:tav tm="0">
                                          <p:val>
                                            <p:strVal val="#ppt_x"/>
                                          </p:val>
                                        </p:tav>
                                        <p:tav tm="100000">
                                          <p:val>
                                            <p:strVal val="#ppt_x"/>
                                          </p:val>
                                        </p:tav>
                                      </p:tavLst>
                                    </p:anim>
                                    <p:anim calcmode="lin" valueType="num">
                                      <p:cBhvr additive="base">
                                        <p:cTn id="50" dur="3000" fill="hold"/>
                                        <p:tgtEl>
                                          <p:spTgt spid="18"/>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3000" fill="hold"/>
                                        <p:tgtEl>
                                          <p:spTgt spid="19"/>
                                        </p:tgtEl>
                                        <p:attrNameLst>
                                          <p:attrName>ppt_x</p:attrName>
                                        </p:attrNameLst>
                                      </p:cBhvr>
                                      <p:tavLst>
                                        <p:tav tm="0">
                                          <p:val>
                                            <p:strVal val="#ppt_x"/>
                                          </p:val>
                                        </p:tav>
                                        <p:tav tm="100000">
                                          <p:val>
                                            <p:strVal val="#ppt_x"/>
                                          </p:val>
                                        </p:tav>
                                      </p:tavLst>
                                    </p:anim>
                                    <p:anim calcmode="lin" valueType="num">
                                      <p:cBhvr additive="base">
                                        <p:cTn id="54" dur="3000" fill="hold"/>
                                        <p:tgtEl>
                                          <p:spTgt spid="19"/>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3000" fill="hold"/>
                                        <p:tgtEl>
                                          <p:spTgt spid="21"/>
                                        </p:tgtEl>
                                        <p:attrNameLst>
                                          <p:attrName>ppt_x</p:attrName>
                                        </p:attrNameLst>
                                      </p:cBhvr>
                                      <p:tavLst>
                                        <p:tav tm="0">
                                          <p:val>
                                            <p:strVal val="#ppt_x"/>
                                          </p:val>
                                        </p:tav>
                                        <p:tav tm="100000">
                                          <p:val>
                                            <p:strVal val="#ppt_x"/>
                                          </p:val>
                                        </p:tav>
                                      </p:tavLst>
                                    </p:anim>
                                    <p:anim calcmode="lin" valueType="num">
                                      <p:cBhvr additive="base">
                                        <p:cTn id="58" dur="3000" fill="hold"/>
                                        <p:tgtEl>
                                          <p:spTgt spid="21"/>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3000" fill="hold"/>
                                        <p:tgtEl>
                                          <p:spTgt spid="22"/>
                                        </p:tgtEl>
                                        <p:attrNameLst>
                                          <p:attrName>ppt_x</p:attrName>
                                        </p:attrNameLst>
                                      </p:cBhvr>
                                      <p:tavLst>
                                        <p:tav tm="0">
                                          <p:val>
                                            <p:strVal val="#ppt_x"/>
                                          </p:val>
                                        </p:tav>
                                        <p:tav tm="100000">
                                          <p:val>
                                            <p:strVal val="#ppt_x"/>
                                          </p:val>
                                        </p:tav>
                                      </p:tavLst>
                                    </p:anim>
                                    <p:anim calcmode="lin" valueType="num">
                                      <p:cBhvr additive="base">
                                        <p:cTn id="62" dur="3000" fill="hold"/>
                                        <p:tgtEl>
                                          <p:spTgt spid="22"/>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3000" fill="hold"/>
                                        <p:tgtEl>
                                          <p:spTgt spid="23"/>
                                        </p:tgtEl>
                                        <p:attrNameLst>
                                          <p:attrName>ppt_x</p:attrName>
                                        </p:attrNameLst>
                                      </p:cBhvr>
                                      <p:tavLst>
                                        <p:tav tm="0">
                                          <p:val>
                                            <p:strVal val="#ppt_x"/>
                                          </p:val>
                                        </p:tav>
                                        <p:tav tm="100000">
                                          <p:val>
                                            <p:strVal val="#ppt_x"/>
                                          </p:val>
                                        </p:tav>
                                      </p:tavLst>
                                    </p:anim>
                                    <p:anim calcmode="lin" valueType="num">
                                      <p:cBhvr additive="base">
                                        <p:cTn id="66" dur="3000" fill="hold"/>
                                        <p:tgtEl>
                                          <p:spTgt spid="23"/>
                                        </p:tgtEl>
                                        <p:attrNameLst>
                                          <p:attrName>ppt_y</p:attrName>
                                        </p:attrNameLst>
                                      </p:cBhvr>
                                      <p:tavLst>
                                        <p:tav tm="0">
                                          <p:val>
                                            <p:strVal val="0-#ppt_h/2"/>
                                          </p:val>
                                        </p:tav>
                                        <p:tav tm="100000">
                                          <p:val>
                                            <p:strVal val="#ppt_y"/>
                                          </p:val>
                                        </p:tav>
                                      </p:tavLst>
                                    </p:anim>
                                  </p:childTnLst>
                                </p:cTn>
                              </p:par>
                              <p:par>
                                <p:cTn id="67" presetID="8" presetClass="emph" presetSubtype="0" fill="hold" grpId="1" nodeType="withEffect">
                                  <p:stCondLst>
                                    <p:cond delay="0"/>
                                  </p:stCondLst>
                                  <p:childTnLst>
                                    <p:animRot by="21600000">
                                      <p:cBhvr>
                                        <p:cTn id="68" dur="3000" fill="hold"/>
                                        <p:tgtEl>
                                          <p:spTgt spid="5"/>
                                        </p:tgtEl>
                                        <p:attrNameLst>
                                          <p:attrName>r</p:attrName>
                                        </p:attrNameLst>
                                      </p:cBhvr>
                                    </p:animRot>
                                  </p:childTnLst>
                                </p:cTn>
                              </p:par>
                              <p:par>
                                <p:cTn id="69" presetID="8" presetClass="emph" presetSubtype="0" fill="hold" grpId="1" nodeType="withEffect">
                                  <p:stCondLst>
                                    <p:cond delay="0"/>
                                  </p:stCondLst>
                                  <p:childTnLst>
                                    <p:animRot by="21600000">
                                      <p:cBhvr>
                                        <p:cTn id="70" dur="3000" fill="hold"/>
                                        <p:tgtEl>
                                          <p:spTgt spid="6"/>
                                        </p:tgtEl>
                                        <p:attrNameLst>
                                          <p:attrName>r</p:attrName>
                                        </p:attrNameLst>
                                      </p:cBhvr>
                                    </p:animRot>
                                  </p:childTnLst>
                                </p:cTn>
                              </p:par>
                              <p:par>
                                <p:cTn id="71" presetID="8" presetClass="emph" presetSubtype="0" fill="hold" grpId="1" nodeType="withEffect">
                                  <p:stCondLst>
                                    <p:cond delay="0"/>
                                  </p:stCondLst>
                                  <p:childTnLst>
                                    <p:animRot by="21600000">
                                      <p:cBhvr>
                                        <p:cTn id="72" dur="3000" fill="hold"/>
                                        <p:tgtEl>
                                          <p:spTgt spid="8"/>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9"/>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12"/>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13"/>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14"/>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5"/>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6"/>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7"/>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18"/>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19"/>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21"/>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22"/>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23"/>
                                        </p:tgtEl>
                                        <p:attrNameLst>
                                          <p:attrName>r</p:attrName>
                                        </p:attrNameLst>
                                      </p:cBhvr>
                                    </p:animRot>
                                  </p:childTnLst>
                                </p:cTn>
                              </p:par>
                              <p:par>
                                <p:cTn id="97" presetID="3" presetClass="entr" presetSubtype="10" fill="hold" grpId="2" nodeType="withEffect">
                                  <p:stCondLst>
                                    <p:cond delay="0"/>
                                  </p:stCondLst>
                                  <p:childTnLst>
                                    <p:set>
                                      <p:cBhvr>
                                        <p:cTn id="98" dur="1" fill="hold">
                                          <p:stCondLst>
                                            <p:cond delay="0"/>
                                          </p:stCondLst>
                                        </p:cTn>
                                        <p:tgtEl>
                                          <p:spTgt spid="5"/>
                                        </p:tgtEl>
                                        <p:attrNameLst>
                                          <p:attrName>style.visibility</p:attrName>
                                        </p:attrNameLst>
                                      </p:cBhvr>
                                      <p:to>
                                        <p:strVal val="visible"/>
                                      </p:to>
                                    </p:set>
                                    <p:animEffect transition="in" filter="blinds(horizontal)">
                                      <p:cBhvr>
                                        <p:cTn id="99" dur="3000"/>
                                        <p:tgtEl>
                                          <p:spTgt spid="5"/>
                                        </p:tgtEl>
                                      </p:cBhvr>
                                    </p:animEffect>
                                  </p:childTnLst>
                                </p:cTn>
                              </p:par>
                              <p:par>
                                <p:cTn id="100" presetID="3" presetClass="entr" presetSubtype="10" fill="hold" grpId="2" nodeType="withEffect">
                                  <p:stCondLst>
                                    <p:cond delay="0"/>
                                  </p:stCondLst>
                                  <p:childTnLst>
                                    <p:set>
                                      <p:cBhvr>
                                        <p:cTn id="101" dur="1" fill="hold">
                                          <p:stCondLst>
                                            <p:cond delay="0"/>
                                          </p:stCondLst>
                                        </p:cTn>
                                        <p:tgtEl>
                                          <p:spTgt spid="6"/>
                                        </p:tgtEl>
                                        <p:attrNameLst>
                                          <p:attrName>style.visibility</p:attrName>
                                        </p:attrNameLst>
                                      </p:cBhvr>
                                      <p:to>
                                        <p:strVal val="visible"/>
                                      </p:to>
                                    </p:set>
                                    <p:animEffect transition="in" filter="blinds(horizontal)">
                                      <p:cBhvr>
                                        <p:cTn id="102" dur="3000"/>
                                        <p:tgtEl>
                                          <p:spTgt spid="6"/>
                                        </p:tgtEl>
                                      </p:cBhvr>
                                    </p:animEffect>
                                  </p:childTnLst>
                                </p:cTn>
                              </p:par>
                              <p:par>
                                <p:cTn id="103" presetID="3" presetClass="entr" presetSubtype="10" fill="hold" grpId="2" nodeType="withEffect">
                                  <p:stCondLst>
                                    <p:cond delay="0"/>
                                  </p:stCondLst>
                                  <p:childTnLst>
                                    <p:set>
                                      <p:cBhvr>
                                        <p:cTn id="104" dur="1" fill="hold">
                                          <p:stCondLst>
                                            <p:cond delay="0"/>
                                          </p:stCondLst>
                                        </p:cTn>
                                        <p:tgtEl>
                                          <p:spTgt spid="8"/>
                                        </p:tgtEl>
                                        <p:attrNameLst>
                                          <p:attrName>style.visibility</p:attrName>
                                        </p:attrNameLst>
                                      </p:cBhvr>
                                      <p:to>
                                        <p:strVal val="visible"/>
                                      </p:to>
                                    </p:set>
                                    <p:animEffect transition="in" filter="blinds(horizontal)">
                                      <p:cBhvr>
                                        <p:cTn id="105" dur="3000"/>
                                        <p:tgtEl>
                                          <p:spTgt spid="8"/>
                                        </p:tgtEl>
                                      </p:cBhvr>
                                    </p:animEffect>
                                  </p:childTnLst>
                                </p:cTn>
                              </p:par>
                              <p:par>
                                <p:cTn id="106" presetID="3" presetClass="entr" presetSubtype="10" fill="hold" grpId="2" nodeType="withEffect">
                                  <p:stCondLst>
                                    <p:cond delay="0"/>
                                  </p:stCondLst>
                                  <p:childTnLst>
                                    <p:set>
                                      <p:cBhvr>
                                        <p:cTn id="107" dur="1" fill="hold">
                                          <p:stCondLst>
                                            <p:cond delay="0"/>
                                          </p:stCondLst>
                                        </p:cTn>
                                        <p:tgtEl>
                                          <p:spTgt spid="9"/>
                                        </p:tgtEl>
                                        <p:attrNameLst>
                                          <p:attrName>style.visibility</p:attrName>
                                        </p:attrNameLst>
                                      </p:cBhvr>
                                      <p:to>
                                        <p:strVal val="visible"/>
                                      </p:to>
                                    </p:set>
                                    <p:animEffect transition="in" filter="blinds(horizontal)">
                                      <p:cBhvr>
                                        <p:cTn id="108" dur="3000"/>
                                        <p:tgtEl>
                                          <p:spTgt spid="9"/>
                                        </p:tgtEl>
                                      </p:cBhvr>
                                    </p:animEffect>
                                  </p:childTnLst>
                                </p:cTn>
                              </p:par>
                              <p:par>
                                <p:cTn id="109" presetID="3" presetClass="entr" presetSubtype="10" fill="hold" grpId="2" nodeType="withEffect">
                                  <p:stCondLst>
                                    <p:cond delay="0"/>
                                  </p:stCondLst>
                                  <p:childTnLst>
                                    <p:set>
                                      <p:cBhvr>
                                        <p:cTn id="110" dur="1" fill="hold">
                                          <p:stCondLst>
                                            <p:cond delay="0"/>
                                          </p:stCondLst>
                                        </p:cTn>
                                        <p:tgtEl>
                                          <p:spTgt spid="12"/>
                                        </p:tgtEl>
                                        <p:attrNameLst>
                                          <p:attrName>style.visibility</p:attrName>
                                        </p:attrNameLst>
                                      </p:cBhvr>
                                      <p:to>
                                        <p:strVal val="visible"/>
                                      </p:to>
                                    </p:set>
                                    <p:animEffect transition="in" filter="blinds(horizontal)">
                                      <p:cBhvr>
                                        <p:cTn id="111" dur="3000"/>
                                        <p:tgtEl>
                                          <p:spTgt spid="12"/>
                                        </p:tgtEl>
                                      </p:cBhvr>
                                    </p:animEffect>
                                  </p:childTnLst>
                                </p:cTn>
                              </p:par>
                              <p:par>
                                <p:cTn id="112" presetID="3" presetClass="entr" presetSubtype="10" fill="hold" grpId="2" nodeType="withEffect">
                                  <p:stCondLst>
                                    <p:cond delay="0"/>
                                  </p:stCondLst>
                                  <p:childTnLst>
                                    <p:set>
                                      <p:cBhvr>
                                        <p:cTn id="113" dur="1" fill="hold">
                                          <p:stCondLst>
                                            <p:cond delay="0"/>
                                          </p:stCondLst>
                                        </p:cTn>
                                        <p:tgtEl>
                                          <p:spTgt spid="13"/>
                                        </p:tgtEl>
                                        <p:attrNameLst>
                                          <p:attrName>style.visibility</p:attrName>
                                        </p:attrNameLst>
                                      </p:cBhvr>
                                      <p:to>
                                        <p:strVal val="visible"/>
                                      </p:to>
                                    </p:set>
                                    <p:animEffect transition="in" filter="blinds(horizontal)">
                                      <p:cBhvr>
                                        <p:cTn id="114" dur="3000"/>
                                        <p:tgtEl>
                                          <p:spTgt spid="13"/>
                                        </p:tgtEl>
                                      </p:cBhvr>
                                    </p:animEffect>
                                  </p:childTnLst>
                                </p:cTn>
                              </p:par>
                              <p:par>
                                <p:cTn id="115" presetID="3" presetClass="entr" presetSubtype="10" fill="hold" grpId="2" nodeType="withEffect">
                                  <p:stCondLst>
                                    <p:cond delay="0"/>
                                  </p:stCondLst>
                                  <p:childTnLst>
                                    <p:set>
                                      <p:cBhvr>
                                        <p:cTn id="116" dur="1" fill="hold">
                                          <p:stCondLst>
                                            <p:cond delay="0"/>
                                          </p:stCondLst>
                                        </p:cTn>
                                        <p:tgtEl>
                                          <p:spTgt spid="14"/>
                                        </p:tgtEl>
                                        <p:attrNameLst>
                                          <p:attrName>style.visibility</p:attrName>
                                        </p:attrNameLst>
                                      </p:cBhvr>
                                      <p:to>
                                        <p:strVal val="visible"/>
                                      </p:to>
                                    </p:set>
                                    <p:animEffect transition="in" filter="blinds(horizontal)">
                                      <p:cBhvr>
                                        <p:cTn id="117" dur="3000"/>
                                        <p:tgtEl>
                                          <p:spTgt spid="14"/>
                                        </p:tgtEl>
                                      </p:cBhvr>
                                    </p:animEffect>
                                  </p:childTnLst>
                                </p:cTn>
                              </p:par>
                              <p:par>
                                <p:cTn id="118" presetID="3" presetClass="entr" presetSubtype="10" fill="hold" grpId="2" nodeType="withEffect">
                                  <p:stCondLst>
                                    <p:cond delay="0"/>
                                  </p:stCondLst>
                                  <p:childTnLst>
                                    <p:set>
                                      <p:cBhvr>
                                        <p:cTn id="119" dur="1" fill="hold">
                                          <p:stCondLst>
                                            <p:cond delay="0"/>
                                          </p:stCondLst>
                                        </p:cTn>
                                        <p:tgtEl>
                                          <p:spTgt spid="15"/>
                                        </p:tgtEl>
                                        <p:attrNameLst>
                                          <p:attrName>style.visibility</p:attrName>
                                        </p:attrNameLst>
                                      </p:cBhvr>
                                      <p:to>
                                        <p:strVal val="visible"/>
                                      </p:to>
                                    </p:set>
                                    <p:animEffect transition="in" filter="blinds(horizontal)">
                                      <p:cBhvr>
                                        <p:cTn id="120" dur="3000"/>
                                        <p:tgtEl>
                                          <p:spTgt spid="15"/>
                                        </p:tgtEl>
                                      </p:cBhvr>
                                    </p:animEffect>
                                  </p:childTnLst>
                                </p:cTn>
                              </p:par>
                              <p:par>
                                <p:cTn id="121" presetID="3" presetClass="entr" presetSubtype="10" fill="hold" grpId="2" nodeType="withEffect">
                                  <p:stCondLst>
                                    <p:cond delay="0"/>
                                  </p:stCondLst>
                                  <p:childTnLst>
                                    <p:set>
                                      <p:cBhvr>
                                        <p:cTn id="122" dur="1" fill="hold">
                                          <p:stCondLst>
                                            <p:cond delay="0"/>
                                          </p:stCondLst>
                                        </p:cTn>
                                        <p:tgtEl>
                                          <p:spTgt spid="16"/>
                                        </p:tgtEl>
                                        <p:attrNameLst>
                                          <p:attrName>style.visibility</p:attrName>
                                        </p:attrNameLst>
                                      </p:cBhvr>
                                      <p:to>
                                        <p:strVal val="visible"/>
                                      </p:to>
                                    </p:set>
                                    <p:animEffect transition="in" filter="blinds(horizontal)">
                                      <p:cBhvr>
                                        <p:cTn id="123" dur="3000"/>
                                        <p:tgtEl>
                                          <p:spTgt spid="16"/>
                                        </p:tgtEl>
                                      </p:cBhvr>
                                    </p:animEffect>
                                  </p:childTnLst>
                                </p:cTn>
                              </p:par>
                              <p:par>
                                <p:cTn id="124" presetID="3" presetClass="entr" presetSubtype="10" fill="hold" grpId="2" nodeType="withEffect">
                                  <p:stCondLst>
                                    <p:cond delay="0"/>
                                  </p:stCondLst>
                                  <p:childTnLst>
                                    <p:set>
                                      <p:cBhvr>
                                        <p:cTn id="125" dur="1" fill="hold">
                                          <p:stCondLst>
                                            <p:cond delay="0"/>
                                          </p:stCondLst>
                                        </p:cTn>
                                        <p:tgtEl>
                                          <p:spTgt spid="17"/>
                                        </p:tgtEl>
                                        <p:attrNameLst>
                                          <p:attrName>style.visibility</p:attrName>
                                        </p:attrNameLst>
                                      </p:cBhvr>
                                      <p:to>
                                        <p:strVal val="visible"/>
                                      </p:to>
                                    </p:set>
                                    <p:animEffect transition="in" filter="blinds(horizontal)">
                                      <p:cBhvr>
                                        <p:cTn id="126" dur="3000"/>
                                        <p:tgtEl>
                                          <p:spTgt spid="17"/>
                                        </p:tgtEl>
                                      </p:cBhvr>
                                    </p:animEffect>
                                  </p:childTnLst>
                                </p:cTn>
                              </p:par>
                              <p:par>
                                <p:cTn id="127" presetID="3" presetClass="entr" presetSubtype="10" fill="hold" grpId="2" nodeType="withEffect">
                                  <p:stCondLst>
                                    <p:cond delay="0"/>
                                  </p:stCondLst>
                                  <p:childTnLst>
                                    <p:set>
                                      <p:cBhvr>
                                        <p:cTn id="128" dur="1" fill="hold">
                                          <p:stCondLst>
                                            <p:cond delay="0"/>
                                          </p:stCondLst>
                                        </p:cTn>
                                        <p:tgtEl>
                                          <p:spTgt spid="18"/>
                                        </p:tgtEl>
                                        <p:attrNameLst>
                                          <p:attrName>style.visibility</p:attrName>
                                        </p:attrNameLst>
                                      </p:cBhvr>
                                      <p:to>
                                        <p:strVal val="visible"/>
                                      </p:to>
                                    </p:set>
                                    <p:animEffect transition="in" filter="blinds(horizontal)">
                                      <p:cBhvr>
                                        <p:cTn id="129" dur="3000"/>
                                        <p:tgtEl>
                                          <p:spTgt spid="18"/>
                                        </p:tgtEl>
                                      </p:cBhvr>
                                    </p:animEffect>
                                  </p:childTnLst>
                                </p:cTn>
                              </p:par>
                              <p:par>
                                <p:cTn id="130" presetID="3" presetClass="entr" presetSubtype="10" fill="hold" grpId="2" nodeType="withEffect">
                                  <p:stCondLst>
                                    <p:cond delay="0"/>
                                  </p:stCondLst>
                                  <p:childTnLst>
                                    <p:set>
                                      <p:cBhvr>
                                        <p:cTn id="131" dur="1" fill="hold">
                                          <p:stCondLst>
                                            <p:cond delay="0"/>
                                          </p:stCondLst>
                                        </p:cTn>
                                        <p:tgtEl>
                                          <p:spTgt spid="19"/>
                                        </p:tgtEl>
                                        <p:attrNameLst>
                                          <p:attrName>style.visibility</p:attrName>
                                        </p:attrNameLst>
                                      </p:cBhvr>
                                      <p:to>
                                        <p:strVal val="visible"/>
                                      </p:to>
                                    </p:set>
                                    <p:animEffect transition="in" filter="blinds(horizontal)">
                                      <p:cBhvr>
                                        <p:cTn id="132" dur="3000"/>
                                        <p:tgtEl>
                                          <p:spTgt spid="19"/>
                                        </p:tgtEl>
                                      </p:cBhvr>
                                    </p:animEffect>
                                  </p:childTnLst>
                                </p:cTn>
                              </p:par>
                              <p:par>
                                <p:cTn id="133" presetID="3" presetClass="entr" presetSubtype="10" fill="hold" grpId="2" nodeType="withEffect">
                                  <p:stCondLst>
                                    <p:cond delay="0"/>
                                  </p:stCondLst>
                                  <p:childTnLst>
                                    <p:set>
                                      <p:cBhvr>
                                        <p:cTn id="134" dur="1" fill="hold">
                                          <p:stCondLst>
                                            <p:cond delay="0"/>
                                          </p:stCondLst>
                                        </p:cTn>
                                        <p:tgtEl>
                                          <p:spTgt spid="21"/>
                                        </p:tgtEl>
                                        <p:attrNameLst>
                                          <p:attrName>style.visibility</p:attrName>
                                        </p:attrNameLst>
                                      </p:cBhvr>
                                      <p:to>
                                        <p:strVal val="visible"/>
                                      </p:to>
                                    </p:set>
                                    <p:animEffect transition="in" filter="blinds(horizontal)">
                                      <p:cBhvr>
                                        <p:cTn id="135" dur="3000"/>
                                        <p:tgtEl>
                                          <p:spTgt spid="21"/>
                                        </p:tgtEl>
                                      </p:cBhvr>
                                    </p:animEffect>
                                  </p:childTnLst>
                                </p:cTn>
                              </p:par>
                              <p:par>
                                <p:cTn id="136" presetID="3" presetClass="entr" presetSubtype="10" fill="hold" grpId="2" nodeType="withEffect">
                                  <p:stCondLst>
                                    <p:cond delay="0"/>
                                  </p:stCondLst>
                                  <p:childTnLst>
                                    <p:set>
                                      <p:cBhvr>
                                        <p:cTn id="137" dur="1" fill="hold">
                                          <p:stCondLst>
                                            <p:cond delay="0"/>
                                          </p:stCondLst>
                                        </p:cTn>
                                        <p:tgtEl>
                                          <p:spTgt spid="22"/>
                                        </p:tgtEl>
                                        <p:attrNameLst>
                                          <p:attrName>style.visibility</p:attrName>
                                        </p:attrNameLst>
                                      </p:cBhvr>
                                      <p:to>
                                        <p:strVal val="visible"/>
                                      </p:to>
                                    </p:set>
                                    <p:animEffect transition="in" filter="blinds(horizontal)">
                                      <p:cBhvr>
                                        <p:cTn id="138" dur="3000"/>
                                        <p:tgtEl>
                                          <p:spTgt spid="22"/>
                                        </p:tgtEl>
                                      </p:cBhvr>
                                    </p:animEffect>
                                  </p:childTnLst>
                                </p:cTn>
                              </p:par>
                              <p:par>
                                <p:cTn id="139" presetID="3" presetClass="entr" presetSubtype="10" fill="hold" grpId="2" nodeType="withEffect">
                                  <p:stCondLst>
                                    <p:cond delay="0"/>
                                  </p:stCondLst>
                                  <p:childTnLst>
                                    <p:set>
                                      <p:cBhvr>
                                        <p:cTn id="140" dur="1" fill="hold">
                                          <p:stCondLst>
                                            <p:cond delay="0"/>
                                          </p:stCondLst>
                                        </p:cTn>
                                        <p:tgtEl>
                                          <p:spTgt spid="23"/>
                                        </p:tgtEl>
                                        <p:attrNameLst>
                                          <p:attrName>style.visibility</p:attrName>
                                        </p:attrNameLst>
                                      </p:cBhvr>
                                      <p:to>
                                        <p:strVal val="visible"/>
                                      </p:to>
                                    </p:set>
                                    <p:animEffect transition="in" filter="blinds(horizontal)">
                                      <p:cBhvr>
                                        <p:cTn id="141" dur="3000"/>
                                        <p:tgtEl>
                                          <p:spTgt spid="23"/>
                                        </p:tgtEl>
                                      </p:cBhvr>
                                    </p:animEffect>
                                  </p:childTnLst>
                                </p:cTn>
                              </p:par>
                            </p:childTnLst>
                          </p:cTn>
                        </p:par>
                        <p:par>
                          <p:cTn id="142" fill="hold">
                            <p:stCondLst>
                              <p:cond delay="3000"/>
                            </p:stCondLst>
                            <p:childTnLst>
                              <p:par>
                                <p:cTn id="143" presetID="2" presetClass="exit" presetSubtype="2" fill="hold" grpId="3" nodeType="afterEffect">
                                  <p:stCondLst>
                                    <p:cond delay="0"/>
                                  </p:stCondLst>
                                  <p:childTnLst>
                                    <p:anim calcmode="lin" valueType="num">
                                      <p:cBhvr additive="base">
                                        <p:cTn id="144" dur="3000"/>
                                        <p:tgtEl>
                                          <p:spTgt spid="5"/>
                                        </p:tgtEl>
                                        <p:attrNameLst>
                                          <p:attrName>ppt_x</p:attrName>
                                        </p:attrNameLst>
                                      </p:cBhvr>
                                      <p:tavLst>
                                        <p:tav tm="0">
                                          <p:val>
                                            <p:strVal val="ppt_x"/>
                                          </p:val>
                                        </p:tav>
                                        <p:tav tm="100000">
                                          <p:val>
                                            <p:strVal val="1+ppt_w/2"/>
                                          </p:val>
                                        </p:tav>
                                      </p:tavLst>
                                    </p:anim>
                                    <p:anim calcmode="lin" valueType="num">
                                      <p:cBhvr additive="base">
                                        <p:cTn id="145" dur="3000"/>
                                        <p:tgtEl>
                                          <p:spTgt spid="5"/>
                                        </p:tgtEl>
                                        <p:attrNameLst>
                                          <p:attrName>ppt_y</p:attrName>
                                        </p:attrNameLst>
                                      </p:cBhvr>
                                      <p:tavLst>
                                        <p:tav tm="0">
                                          <p:val>
                                            <p:strVal val="ppt_y"/>
                                          </p:val>
                                        </p:tav>
                                        <p:tav tm="100000">
                                          <p:val>
                                            <p:strVal val="ppt_y"/>
                                          </p:val>
                                        </p:tav>
                                      </p:tavLst>
                                    </p:anim>
                                    <p:set>
                                      <p:cBhvr>
                                        <p:cTn id="146" dur="1" fill="hold">
                                          <p:stCondLst>
                                            <p:cond delay="2999"/>
                                          </p:stCondLst>
                                        </p:cTn>
                                        <p:tgtEl>
                                          <p:spTgt spid="5"/>
                                        </p:tgtEl>
                                        <p:attrNameLst>
                                          <p:attrName>style.visibility</p:attrName>
                                        </p:attrNameLst>
                                      </p:cBhvr>
                                      <p:to>
                                        <p:strVal val="hidden"/>
                                      </p:to>
                                    </p:set>
                                  </p:childTnLst>
                                </p:cTn>
                              </p:par>
                              <p:par>
                                <p:cTn id="147" presetID="2" presetClass="exit" presetSubtype="8" fill="hold" grpId="3" nodeType="withEffect">
                                  <p:stCondLst>
                                    <p:cond delay="0"/>
                                  </p:stCondLst>
                                  <p:childTnLst>
                                    <p:anim calcmode="lin" valueType="num">
                                      <p:cBhvr additive="base">
                                        <p:cTn id="148" dur="3000"/>
                                        <p:tgtEl>
                                          <p:spTgt spid="6"/>
                                        </p:tgtEl>
                                        <p:attrNameLst>
                                          <p:attrName>ppt_x</p:attrName>
                                        </p:attrNameLst>
                                      </p:cBhvr>
                                      <p:tavLst>
                                        <p:tav tm="0">
                                          <p:val>
                                            <p:strVal val="ppt_x"/>
                                          </p:val>
                                        </p:tav>
                                        <p:tav tm="100000">
                                          <p:val>
                                            <p:strVal val="0-ppt_w/2"/>
                                          </p:val>
                                        </p:tav>
                                      </p:tavLst>
                                    </p:anim>
                                    <p:anim calcmode="lin" valueType="num">
                                      <p:cBhvr additive="base">
                                        <p:cTn id="149" dur="3000"/>
                                        <p:tgtEl>
                                          <p:spTgt spid="6"/>
                                        </p:tgtEl>
                                        <p:attrNameLst>
                                          <p:attrName>ppt_y</p:attrName>
                                        </p:attrNameLst>
                                      </p:cBhvr>
                                      <p:tavLst>
                                        <p:tav tm="0">
                                          <p:val>
                                            <p:strVal val="ppt_y"/>
                                          </p:val>
                                        </p:tav>
                                        <p:tav tm="100000">
                                          <p:val>
                                            <p:strVal val="ppt_y"/>
                                          </p:val>
                                        </p:tav>
                                      </p:tavLst>
                                    </p:anim>
                                    <p:set>
                                      <p:cBhvr>
                                        <p:cTn id="150" dur="1" fill="hold">
                                          <p:stCondLst>
                                            <p:cond delay="2999"/>
                                          </p:stCondLst>
                                        </p:cTn>
                                        <p:tgtEl>
                                          <p:spTgt spid="6"/>
                                        </p:tgtEl>
                                        <p:attrNameLst>
                                          <p:attrName>style.visibility</p:attrName>
                                        </p:attrNameLst>
                                      </p:cBhvr>
                                      <p:to>
                                        <p:strVal val="hidden"/>
                                      </p:to>
                                    </p:set>
                                  </p:childTnLst>
                                </p:cTn>
                              </p:par>
                              <p:par>
                                <p:cTn id="151" presetID="2" presetClass="exit" presetSubtype="2" fill="hold" grpId="3" nodeType="withEffect">
                                  <p:stCondLst>
                                    <p:cond delay="0"/>
                                  </p:stCondLst>
                                  <p:childTnLst>
                                    <p:anim calcmode="lin" valueType="num">
                                      <p:cBhvr additive="base">
                                        <p:cTn id="152" dur="3000"/>
                                        <p:tgtEl>
                                          <p:spTgt spid="8"/>
                                        </p:tgtEl>
                                        <p:attrNameLst>
                                          <p:attrName>ppt_x</p:attrName>
                                        </p:attrNameLst>
                                      </p:cBhvr>
                                      <p:tavLst>
                                        <p:tav tm="0">
                                          <p:val>
                                            <p:strVal val="ppt_x"/>
                                          </p:val>
                                        </p:tav>
                                        <p:tav tm="100000">
                                          <p:val>
                                            <p:strVal val="1+ppt_w/2"/>
                                          </p:val>
                                        </p:tav>
                                      </p:tavLst>
                                    </p:anim>
                                    <p:anim calcmode="lin" valueType="num">
                                      <p:cBhvr additive="base">
                                        <p:cTn id="153" dur="3000"/>
                                        <p:tgtEl>
                                          <p:spTgt spid="8"/>
                                        </p:tgtEl>
                                        <p:attrNameLst>
                                          <p:attrName>ppt_y</p:attrName>
                                        </p:attrNameLst>
                                      </p:cBhvr>
                                      <p:tavLst>
                                        <p:tav tm="0">
                                          <p:val>
                                            <p:strVal val="ppt_y"/>
                                          </p:val>
                                        </p:tav>
                                        <p:tav tm="100000">
                                          <p:val>
                                            <p:strVal val="ppt_y"/>
                                          </p:val>
                                        </p:tav>
                                      </p:tavLst>
                                    </p:anim>
                                    <p:set>
                                      <p:cBhvr>
                                        <p:cTn id="154" dur="1" fill="hold">
                                          <p:stCondLst>
                                            <p:cond delay="2999"/>
                                          </p:stCondLst>
                                        </p:cTn>
                                        <p:tgtEl>
                                          <p:spTgt spid="8"/>
                                        </p:tgtEl>
                                        <p:attrNameLst>
                                          <p:attrName>style.visibility</p:attrName>
                                        </p:attrNameLst>
                                      </p:cBhvr>
                                      <p:to>
                                        <p:strVal val="hidden"/>
                                      </p:to>
                                    </p:set>
                                  </p:childTnLst>
                                </p:cTn>
                              </p:par>
                              <p:par>
                                <p:cTn id="155" presetID="2" presetClass="exit" presetSubtype="8" fill="hold" grpId="3" nodeType="withEffect">
                                  <p:stCondLst>
                                    <p:cond delay="0"/>
                                  </p:stCondLst>
                                  <p:childTnLst>
                                    <p:anim calcmode="lin" valueType="num">
                                      <p:cBhvr additive="base">
                                        <p:cTn id="156" dur="3000"/>
                                        <p:tgtEl>
                                          <p:spTgt spid="9"/>
                                        </p:tgtEl>
                                        <p:attrNameLst>
                                          <p:attrName>ppt_x</p:attrName>
                                        </p:attrNameLst>
                                      </p:cBhvr>
                                      <p:tavLst>
                                        <p:tav tm="0">
                                          <p:val>
                                            <p:strVal val="ppt_x"/>
                                          </p:val>
                                        </p:tav>
                                        <p:tav tm="100000">
                                          <p:val>
                                            <p:strVal val="0-ppt_w/2"/>
                                          </p:val>
                                        </p:tav>
                                      </p:tavLst>
                                    </p:anim>
                                    <p:anim calcmode="lin" valueType="num">
                                      <p:cBhvr additive="base">
                                        <p:cTn id="157" dur="3000"/>
                                        <p:tgtEl>
                                          <p:spTgt spid="9"/>
                                        </p:tgtEl>
                                        <p:attrNameLst>
                                          <p:attrName>ppt_y</p:attrName>
                                        </p:attrNameLst>
                                      </p:cBhvr>
                                      <p:tavLst>
                                        <p:tav tm="0">
                                          <p:val>
                                            <p:strVal val="ppt_y"/>
                                          </p:val>
                                        </p:tav>
                                        <p:tav tm="100000">
                                          <p:val>
                                            <p:strVal val="ppt_y"/>
                                          </p:val>
                                        </p:tav>
                                      </p:tavLst>
                                    </p:anim>
                                    <p:set>
                                      <p:cBhvr>
                                        <p:cTn id="158" dur="1" fill="hold">
                                          <p:stCondLst>
                                            <p:cond delay="2999"/>
                                          </p:stCondLst>
                                        </p:cTn>
                                        <p:tgtEl>
                                          <p:spTgt spid="9"/>
                                        </p:tgtEl>
                                        <p:attrNameLst>
                                          <p:attrName>style.visibility</p:attrName>
                                        </p:attrNameLst>
                                      </p:cBhvr>
                                      <p:to>
                                        <p:strVal val="hidden"/>
                                      </p:to>
                                    </p:set>
                                  </p:childTnLst>
                                </p:cTn>
                              </p:par>
                              <p:par>
                                <p:cTn id="159" presetID="2" presetClass="exit" presetSubtype="2" fill="hold" grpId="3" nodeType="withEffect">
                                  <p:stCondLst>
                                    <p:cond delay="0"/>
                                  </p:stCondLst>
                                  <p:childTnLst>
                                    <p:anim calcmode="lin" valueType="num">
                                      <p:cBhvr additive="base">
                                        <p:cTn id="160" dur="3000"/>
                                        <p:tgtEl>
                                          <p:spTgt spid="12"/>
                                        </p:tgtEl>
                                        <p:attrNameLst>
                                          <p:attrName>ppt_x</p:attrName>
                                        </p:attrNameLst>
                                      </p:cBhvr>
                                      <p:tavLst>
                                        <p:tav tm="0">
                                          <p:val>
                                            <p:strVal val="ppt_x"/>
                                          </p:val>
                                        </p:tav>
                                        <p:tav tm="100000">
                                          <p:val>
                                            <p:strVal val="1+ppt_w/2"/>
                                          </p:val>
                                        </p:tav>
                                      </p:tavLst>
                                    </p:anim>
                                    <p:anim calcmode="lin" valueType="num">
                                      <p:cBhvr additive="base">
                                        <p:cTn id="161" dur="3000"/>
                                        <p:tgtEl>
                                          <p:spTgt spid="12"/>
                                        </p:tgtEl>
                                        <p:attrNameLst>
                                          <p:attrName>ppt_y</p:attrName>
                                        </p:attrNameLst>
                                      </p:cBhvr>
                                      <p:tavLst>
                                        <p:tav tm="0">
                                          <p:val>
                                            <p:strVal val="ppt_y"/>
                                          </p:val>
                                        </p:tav>
                                        <p:tav tm="100000">
                                          <p:val>
                                            <p:strVal val="ppt_y"/>
                                          </p:val>
                                        </p:tav>
                                      </p:tavLst>
                                    </p:anim>
                                    <p:set>
                                      <p:cBhvr>
                                        <p:cTn id="162" dur="1" fill="hold">
                                          <p:stCondLst>
                                            <p:cond delay="2999"/>
                                          </p:stCondLst>
                                        </p:cTn>
                                        <p:tgtEl>
                                          <p:spTgt spid="12"/>
                                        </p:tgtEl>
                                        <p:attrNameLst>
                                          <p:attrName>style.visibility</p:attrName>
                                        </p:attrNameLst>
                                      </p:cBhvr>
                                      <p:to>
                                        <p:strVal val="hidden"/>
                                      </p:to>
                                    </p:set>
                                  </p:childTnLst>
                                </p:cTn>
                              </p:par>
                              <p:par>
                                <p:cTn id="163" presetID="2" presetClass="exit" presetSubtype="8" fill="hold" grpId="3" nodeType="withEffect">
                                  <p:stCondLst>
                                    <p:cond delay="0"/>
                                  </p:stCondLst>
                                  <p:childTnLst>
                                    <p:anim calcmode="lin" valueType="num">
                                      <p:cBhvr additive="base">
                                        <p:cTn id="164" dur="3000"/>
                                        <p:tgtEl>
                                          <p:spTgt spid="13"/>
                                        </p:tgtEl>
                                        <p:attrNameLst>
                                          <p:attrName>ppt_x</p:attrName>
                                        </p:attrNameLst>
                                      </p:cBhvr>
                                      <p:tavLst>
                                        <p:tav tm="0">
                                          <p:val>
                                            <p:strVal val="ppt_x"/>
                                          </p:val>
                                        </p:tav>
                                        <p:tav tm="100000">
                                          <p:val>
                                            <p:strVal val="0-ppt_w/2"/>
                                          </p:val>
                                        </p:tav>
                                      </p:tavLst>
                                    </p:anim>
                                    <p:anim calcmode="lin" valueType="num">
                                      <p:cBhvr additive="base">
                                        <p:cTn id="165" dur="3000"/>
                                        <p:tgtEl>
                                          <p:spTgt spid="13"/>
                                        </p:tgtEl>
                                        <p:attrNameLst>
                                          <p:attrName>ppt_y</p:attrName>
                                        </p:attrNameLst>
                                      </p:cBhvr>
                                      <p:tavLst>
                                        <p:tav tm="0">
                                          <p:val>
                                            <p:strVal val="ppt_y"/>
                                          </p:val>
                                        </p:tav>
                                        <p:tav tm="100000">
                                          <p:val>
                                            <p:strVal val="ppt_y"/>
                                          </p:val>
                                        </p:tav>
                                      </p:tavLst>
                                    </p:anim>
                                    <p:set>
                                      <p:cBhvr>
                                        <p:cTn id="166" dur="1" fill="hold">
                                          <p:stCondLst>
                                            <p:cond delay="2999"/>
                                          </p:stCondLst>
                                        </p:cTn>
                                        <p:tgtEl>
                                          <p:spTgt spid="13"/>
                                        </p:tgtEl>
                                        <p:attrNameLst>
                                          <p:attrName>style.visibility</p:attrName>
                                        </p:attrNameLst>
                                      </p:cBhvr>
                                      <p:to>
                                        <p:strVal val="hidden"/>
                                      </p:to>
                                    </p:set>
                                  </p:childTnLst>
                                </p:cTn>
                              </p:par>
                              <p:par>
                                <p:cTn id="167" presetID="2" presetClass="exit" presetSubtype="2" fill="hold" grpId="3" nodeType="withEffect">
                                  <p:stCondLst>
                                    <p:cond delay="0"/>
                                  </p:stCondLst>
                                  <p:childTnLst>
                                    <p:anim calcmode="lin" valueType="num">
                                      <p:cBhvr additive="base">
                                        <p:cTn id="168" dur="3000"/>
                                        <p:tgtEl>
                                          <p:spTgt spid="14"/>
                                        </p:tgtEl>
                                        <p:attrNameLst>
                                          <p:attrName>ppt_x</p:attrName>
                                        </p:attrNameLst>
                                      </p:cBhvr>
                                      <p:tavLst>
                                        <p:tav tm="0">
                                          <p:val>
                                            <p:strVal val="ppt_x"/>
                                          </p:val>
                                        </p:tav>
                                        <p:tav tm="100000">
                                          <p:val>
                                            <p:strVal val="1+ppt_w/2"/>
                                          </p:val>
                                        </p:tav>
                                      </p:tavLst>
                                    </p:anim>
                                    <p:anim calcmode="lin" valueType="num">
                                      <p:cBhvr additive="base">
                                        <p:cTn id="169" dur="3000"/>
                                        <p:tgtEl>
                                          <p:spTgt spid="14"/>
                                        </p:tgtEl>
                                        <p:attrNameLst>
                                          <p:attrName>ppt_y</p:attrName>
                                        </p:attrNameLst>
                                      </p:cBhvr>
                                      <p:tavLst>
                                        <p:tav tm="0">
                                          <p:val>
                                            <p:strVal val="ppt_y"/>
                                          </p:val>
                                        </p:tav>
                                        <p:tav tm="100000">
                                          <p:val>
                                            <p:strVal val="ppt_y"/>
                                          </p:val>
                                        </p:tav>
                                      </p:tavLst>
                                    </p:anim>
                                    <p:set>
                                      <p:cBhvr>
                                        <p:cTn id="170" dur="1" fill="hold">
                                          <p:stCondLst>
                                            <p:cond delay="2999"/>
                                          </p:stCondLst>
                                        </p:cTn>
                                        <p:tgtEl>
                                          <p:spTgt spid="14"/>
                                        </p:tgtEl>
                                        <p:attrNameLst>
                                          <p:attrName>style.visibility</p:attrName>
                                        </p:attrNameLst>
                                      </p:cBhvr>
                                      <p:to>
                                        <p:strVal val="hidden"/>
                                      </p:to>
                                    </p:set>
                                  </p:childTnLst>
                                </p:cTn>
                              </p:par>
                              <p:par>
                                <p:cTn id="171" presetID="2" presetClass="exit" presetSubtype="8" fill="hold" grpId="3" nodeType="withEffect">
                                  <p:stCondLst>
                                    <p:cond delay="0"/>
                                  </p:stCondLst>
                                  <p:childTnLst>
                                    <p:anim calcmode="lin" valueType="num">
                                      <p:cBhvr additive="base">
                                        <p:cTn id="172" dur="3000"/>
                                        <p:tgtEl>
                                          <p:spTgt spid="15"/>
                                        </p:tgtEl>
                                        <p:attrNameLst>
                                          <p:attrName>ppt_x</p:attrName>
                                        </p:attrNameLst>
                                      </p:cBhvr>
                                      <p:tavLst>
                                        <p:tav tm="0">
                                          <p:val>
                                            <p:strVal val="ppt_x"/>
                                          </p:val>
                                        </p:tav>
                                        <p:tav tm="100000">
                                          <p:val>
                                            <p:strVal val="0-ppt_w/2"/>
                                          </p:val>
                                        </p:tav>
                                      </p:tavLst>
                                    </p:anim>
                                    <p:anim calcmode="lin" valueType="num">
                                      <p:cBhvr additive="base">
                                        <p:cTn id="173" dur="3000"/>
                                        <p:tgtEl>
                                          <p:spTgt spid="15"/>
                                        </p:tgtEl>
                                        <p:attrNameLst>
                                          <p:attrName>ppt_y</p:attrName>
                                        </p:attrNameLst>
                                      </p:cBhvr>
                                      <p:tavLst>
                                        <p:tav tm="0">
                                          <p:val>
                                            <p:strVal val="ppt_y"/>
                                          </p:val>
                                        </p:tav>
                                        <p:tav tm="100000">
                                          <p:val>
                                            <p:strVal val="ppt_y"/>
                                          </p:val>
                                        </p:tav>
                                      </p:tavLst>
                                    </p:anim>
                                    <p:set>
                                      <p:cBhvr>
                                        <p:cTn id="174" dur="1" fill="hold">
                                          <p:stCondLst>
                                            <p:cond delay="2999"/>
                                          </p:stCondLst>
                                        </p:cTn>
                                        <p:tgtEl>
                                          <p:spTgt spid="15"/>
                                        </p:tgtEl>
                                        <p:attrNameLst>
                                          <p:attrName>style.visibility</p:attrName>
                                        </p:attrNameLst>
                                      </p:cBhvr>
                                      <p:to>
                                        <p:strVal val="hidden"/>
                                      </p:to>
                                    </p:set>
                                  </p:childTnLst>
                                </p:cTn>
                              </p:par>
                              <p:par>
                                <p:cTn id="175" presetID="2" presetClass="exit" presetSubtype="2" fill="hold" grpId="3" nodeType="withEffect">
                                  <p:stCondLst>
                                    <p:cond delay="0"/>
                                  </p:stCondLst>
                                  <p:childTnLst>
                                    <p:anim calcmode="lin" valueType="num">
                                      <p:cBhvr additive="base">
                                        <p:cTn id="176" dur="3000"/>
                                        <p:tgtEl>
                                          <p:spTgt spid="16"/>
                                        </p:tgtEl>
                                        <p:attrNameLst>
                                          <p:attrName>ppt_x</p:attrName>
                                        </p:attrNameLst>
                                      </p:cBhvr>
                                      <p:tavLst>
                                        <p:tav tm="0">
                                          <p:val>
                                            <p:strVal val="ppt_x"/>
                                          </p:val>
                                        </p:tav>
                                        <p:tav tm="100000">
                                          <p:val>
                                            <p:strVal val="1+ppt_w/2"/>
                                          </p:val>
                                        </p:tav>
                                      </p:tavLst>
                                    </p:anim>
                                    <p:anim calcmode="lin" valueType="num">
                                      <p:cBhvr additive="base">
                                        <p:cTn id="177" dur="3000"/>
                                        <p:tgtEl>
                                          <p:spTgt spid="16"/>
                                        </p:tgtEl>
                                        <p:attrNameLst>
                                          <p:attrName>ppt_y</p:attrName>
                                        </p:attrNameLst>
                                      </p:cBhvr>
                                      <p:tavLst>
                                        <p:tav tm="0">
                                          <p:val>
                                            <p:strVal val="ppt_y"/>
                                          </p:val>
                                        </p:tav>
                                        <p:tav tm="100000">
                                          <p:val>
                                            <p:strVal val="ppt_y"/>
                                          </p:val>
                                        </p:tav>
                                      </p:tavLst>
                                    </p:anim>
                                    <p:set>
                                      <p:cBhvr>
                                        <p:cTn id="178" dur="1" fill="hold">
                                          <p:stCondLst>
                                            <p:cond delay="2999"/>
                                          </p:stCondLst>
                                        </p:cTn>
                                        <p:tgtEl>
                                          <p:spTgt spid="16"/>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3000"/>
                                        <p:tgtEl>
                                          <p:spTgt spid="17"/>
                                        </p:tgtEl>
                                        <p:attrNameLst>
                                          <p:attrName>ppt_x</p:attrName>
                                        </p:attrNameLst>
                                      </p:cBhvr>
                                      <p:tavLst>
                                        <p:tav tm="0">
                                          <p:val>
                                            <p:strVal val="ppt_x"/>
                                          </p:val>
                                        </p:tav>
                                        <p:tav tm="100000">
                                          <p:val>
                                            <p:strVal val="0-ppt_w/2"/>
                                          </p:val>
                                        </p:tav>
                                      </p:tavLst>
                                    </p:anim>
                                    <p:anim calcmode="lin" valueType="num">
                                      <p:cBhvr additive="base">
                                        <p:cTn id="181" dur="3000"/>
                                        <p:tgtEl>
                                          <p:spTgt spid="17"/>
                                        </p:tgtEl>
                                        <p:attrNameLst>
                                          <p:attrName>ppt_y</p:attrName>
                                        </p:attrNameLst>
                                      </p:cBhvr>
                                      <p:tavLst>
                                        <p:tav tm="0">
                                          <p:val>
                                            <p:strVal val="ppt_y"/>
                                          </p:val>
                                        </p:tav>
                                        <p:tav tm="100000">
                                          <p:val>
                                            <p:strVal val="ppt_y"/>
                                          </p:val>
                                        </p:tav>
                                      </p:tavLst>
                                    </p:anim>
                                    <p:set>
                                      <p:cBhvr>
                                        <p:cTn id="182" dur="1" fill="hold">
                                          <p:stCondLst>
                                            <p:cond delay="2999"/>
                                          </p:stCondLst>
                                        </p:cTn>
                                        <p:tgtEl>
                                          <p:spTgt spid="17"/>
                                        </p:tgtEl>
                                        <p:attrNameLst>
                                          <p:attrName>style.visibility</p:attrName>
                                        </p:attrNameLst>
                                      </p:cBhvr>
                                      <p:to>
                                        <p:strVal val="hidden"/>
                                      </p:to>
                                    </p:set>
                                  </p:childTnLst>
                                </p:cTn>
                              </p:par>
                              <p:par>
                                <p:cTn id="183" presetID="2" presetClass="exit" presetSubtype="2" fill="hold" grpId="3" nodeType="withEffect">
                                  <p:stCondLst>
                                    <p:cond delay="0"/>
                                  </p:stCondLst>
                                  <p:childTnLst>
                                    <p:anim calcmode="lin" valueType="num">
                                      <p:cBhvr additive="base">
                                        <p:cTn id="184" dur="3000"/>
                                        <p:tgtEl>
                                          <p:spTgt spid="18"/>
                                        </p:tgtEl>
                                        <p:attrNameLst>
                                          <p:attrName>ppt_x</p:attrName>
                                        </p:attrNameLst>
                                      </p:cBhvr>
                                      <p:tavLst>
                                        <p:tav tm="0">
                                          <p:val>
                                            <p:strVal val="ppt_x"/>
                                          </p:val>
                                        </p:tav>
                                        <p:tav tm="100000">
                                          <p:val>
                                            <p:strVal val="1+ppt_w/2"/>
                                          </p:val>
                                        </p:tav>
                                      </p:tavLst>
                                    </p:anim>
                                    <p:anim calcmode="lin" valueType="num">
                                      <p:cBhvr additive="base">
                                        <p:cTn id="185" dur="3000"/>
                                        <p:tgtEl>
                                          <p:spTgt spid="18"/>
                                        </p:tgtEl>
                                        <p:attrNameLst>
                                          <p:attrName>ppt_y</p:attrName>
                                        </p:attrNameLst>
                                      </p:cBhvr>
                                      <p:tavLst>
                                        <p:tav tm="0">
                                          <p:val>
                                            <p:strVal val="ppt_y"/>
                                          </p:val>
                                        </p:tav>
                                        <p:tav tm="100000">
                                          <p:val>
                                            <p:strVal val="ppt_y"/>
                                          </p:val>
                                        </p:tav>
                                      </p:tavLst>
                                    </p:anim>
                                    <p:set>
                                      <p:cBhvr>
                                        <p:cTn id="186" dur="1" fill="hold">
                                          <p:stCondLst>
                                            <p:cond delay="2999"/>
                                          </p:stCondLst>
                                        </p:cTn>
                                        <p:tgtEl>
                                          <p:spTgt spid="18"/>
                                        </p:tgtEl>
                                        <p:attrNameLst>
                                          <p:attrName>style.visibility</p:attrName>
                                        </p:attrNameLst>
                                      </p:cBhvr>
                                      <p:to>
                                        <p:strVal val="hidden"/>
                                      </p:to>
                                    </p:set>
                                  </p:childTnLst>
                                </p:cTn>
                              </p:par>
                              <p:par>
                                <p:cTn id="187" presetID="2" presetClass="exit" presetSubtype="8" fill="hold" grpId="3" nodeType="withEffect">
                                  <p:stCondLst>
                                    <p:cond delay="0"/>
                                  </p:stCondLst>
                                  <p:childTnLst>
                                    <p:anim calcmode="lin" valueType="num">
                                      <p:cBhvr additive="base">
                                        <p:cTn id="188" dur="3000"/>
                                        <p:tgtEl>
                                          <p:spTgt spid="19"/>
                                        </p:tgtEl>
                                        <p:attrNameLst>
                                          <p:attrName>ppt_x</p:attrName>
                                        </p:attrNameLst>
                                      </p:cBhvr>
                                      <p:tavLst>
                                        <p:tav tm="0">
                                          <p:val>
                                            <p:strVal val="ppt_x"/>
                                          </p:val>
                                        </p:tav>
                                        <p:tav tm="100000">
                                          <p:val>
                                            <p:strVal val="0-ppt_w/2"/>
                                          </p:val>
                                        </p:tav>
                                      </p:tavLst>
                                    </p:anim>
                                    <p:anim calcmode="lin" valueType="num">
                                      <p:cBhvr additive="base">
                                        <p:cTn id="189" dur="3000"/>
                                        <p:tgtEl>
                                          <p:spTgt spid="19"/>
                                        </p:tgtEl>
                                        <p:attrNameLst>
                                          <p:attrName>ppt_y</p:attrName>
                                        </p:attrNameLst>
                                      </p:cBhvr>
                                      <p:tavLst>
                                        <p:tav tm="0">
                                          <p:val>
                                            <p:strVal val="ppt_y"/>
                                          </p:val>
                                        </p:tav>
                                        <p:tav tm="100000">
                                          <p:val>
                                            <p:strVal val="ppt_y"/>
                                          </p:val>
                                        </p:tav>
                                      </p:tavLst>
                                    </p:anim>
                                    <p:set>
                                      <p:cBhvr>
                                        <p:cTn id="190" dur="1" fill="hold">
                                          <p:stCondLst>
                                            <p:cond delay="2999"/>
                                          </p:stCondLst>
                                        </p:cTn>
                                        <p:tgtEl>
                                          <p:spTgt spid="19"/>
                                        </p:tgtEl>
                                        <p:attrNameLst>
                                          <p:attrName>style.visibility</p:attrName>
                                        </p:attrNameLst>
                                      </p:cBhvr>
                                      <p:to>
                                        <p:strVal val="hidden"/>
                                      </p:to>
                                    </p:set>
                                  </p:childTnLst>
                                </p:cTn>
                              </p:par>
                              <p:par>
                                <p:cTn id="191" presetID="2" presetClass="exit" presetSubtype="2" fill="hold" grpId="3" nodeType="withEffect">
                                  <p:stCondLst>
                                    <p:cond delay="0"/>
                                  </p:stCondLst>
                                  <p:childTnLst>
                                    <p:anim calcmode="lin" valueType="num">
                                      <p:cBhvr additive="base">
                                        <p:cTn id="192" dur="3000"/>
                                        <p:tgtEl>
                                          <p:spTgt spid="21"/>
                                        </p:tgtEl>
                                        <p:attrNameLst>
                                          <p:attrName>ppt_x</p:attrName>
                                        </p:attrNameLst>
                                      </p:cBhvr>
                                      <p:tavLst>
                                        <p:tav tm="0">
                                          <p:val>
                                            <p:strVal val="ppt_x"/>
                                          </p:val>
                                        </p:tav>
                                        <p:tav tm="100000">
                                          <p:val>
                                            <p:strVal val="1+ppt_w/2"/>
                                          </p:val>
                                        </p:tav>
                                      </p:tavLst>
                                    </p:anim>
                                    <p:anim calcmode="lin" valueType="num">
                                      <p:cBhvr additive="base">
                                        <p:cTn id="193" dur="3000"/>
                                        <p:tgtEl>
                                          <p:spTgt spid="21"/>
                                        </p:tgtEl>
                                        <p:attrNameLst>
                                          <p:attrName>ppt_y</p:attrName>
                                        </p:attrNameLst>
                                      </p:cBhvr>
                                      <p:tavLst>
                                        <p:tav tm="0">
                                          <p:val>
                                            <p:strVal val="ppt_y"/>
                                          </p:val>
                                        </p:tav>
                                        <p:tav tm="100000">
                                          <p:val>
                                            <p:strVal val="ppt_y"/>
                                          </p:val>
                                        </p:tav>
                                      </p:tavLst>
                                    </p:anim>
                                    <p:set>
                                      <p:cBhvr>
                                        <p:cTn id="194" dur="1" fill="hold">
                                          <p:stCondLst>
                                            <p:cond delay="2999"/>
                                          </p:stCondLst>
                                        </p:cTn>
                                        <p:tgtEl>
                                          <p:spTgt spid="21"/>
                                        </p:tgtEl>
                                        <p:attrNameLst>
                                          <p:attrName>style.visibility</p:attrName>
                                        </p:attrNameLst>
                                      </p:cBhvr>
                                      <p:to>
                                        <p:strVal val="hidden"/>
                                      </p:to>
                                    </p:set>
                                  </p:childTnLst>
                                </p:cTn>
                              </p:par>
                              <p:par>
                                <p:cTn id="195" presetID="2" presetClass="exit" presetSubtype="8" fill="hold" grpId="3" nodeType="withEffect">
                                  <p:stCondLst>
                                    <p:cond delay="0"/>
                                  </p:stCondLst>
                                  <p:childTnLst>
                                    <p:anim calcmode="lin" valueType="num">
                                      <p:cBhvr additive="base">
                                        <p:cTn id="196" dur="3000"/>
                                        <p:tgtEl>
                                          <p:spTgt spid="22"/>
                                        </p:tgtEl>
                                        <p:attrNameLst>
                                          <p:attrName>ppt_x</p:attrName>
                                        </p:attrNameLst>
                                      </p:cBhvr>
                                      <p:tavLst>
                                        <p:tav tm="0">
                                          <p:val>
                                            <p:strVal val="ppt_x"/>
                                          </p:val>
                                        </p:tav>
                                        <p:tav tm="100000">
                                          <p:val>
                                            <p:strVal val="0-ppt_w/2"/>
                                          </p:val>
                                        </p:tav>
                                      </p:tavLst>
                                    </p:anim>
                                    <p:anim calcmode="lin" valueType="num">
                                      <p:cBhvr additive="base">
                                        <p:cTn id="197" dur="3000"/>
                                        <p:tgtEl>
                                          <p:spTgt spid="22"/>
                                        </p:tgtEl>
                                        <p:attrNameLst>
                                          <p:attrName>ppt_y</p:attrName>
                                        </p:attrNameLst>
                                      </p:cBhvr>
                                      <p:tavLst>
                                        <p:tav tm="0">
                                          <p:val>
                                            <p:strVal val="ppt_y"/>
                                          </p:val>
                                        </p:tav>
                                        <p:tav tm="100000">
                                          <p:val>
                                            <p:strVal val="ppt_y"/>
                                          </p:val>
                                        </p:tav>
                                      </p:tavLst>
                                    </p:anim>
                                    <p:set>
                                      <p:cBhvr>
                                        <p:cTn id="198" dur="1" fill="hold">
                                          <p:stCondLst>
                                            <p:cond delay="2999"/>
                                          </p:stCondLst>
                                        </p:cTn>
                                        <p:tgtEl>
                                          <p:spTgt spid="22"/>
                                        </p:tgtEl>
                                        <p:attrNameLst>
                                          <p:attrName>style.visibility</p:attrName>
                                        </p:attrNameLst>
                                      </p:cBhvr>
                                      <p:to>
                                        <p:strVal val="hidden"/>
                                      </p:to>
                                    </p:set>
                                  </p:childTnLst>
                                </p:cTn>
                              </p:par>
                              <p:par>
                                <p:cTn id="199" presetID="2" presetClass="exit" presetSubtype="2" fill="hold" grpId="3" nodeType="withEffect">
                                  <p:stCondLst>
                                    <p:cond delay="0"/>
                                  </p:stCondLst>
                                  <p:childTnLst>
                                    <p:anim calcmode="lin" valueType="num">
                                      <p:cBhvr additive="base">
                                        <p:cTn id="200" dur="3000"/>
                                        <p:tgtEl>
                                          <p:spTgt spid="23"/>
                                        </p:tgtEl>
                                        <p:attrNameLst>
                                          <p:attrName>ppt_x</p:attrName>
                                        </p:attrNameLst>
                                      </p:cBhvr>
                                      <p:tavLst>
                                        <p:tav tm="0">
                                          <p:val>
                                            <p:strVal val="ppt_x"/>
                                          </p:val>
                                        </p:tav>
                                        <p:tav tm="100000">
                                          <p:val>
                                            <p:strVal val="1+ppt_w/2"/>
                                          </p:val>
                                        </p:tav>
                                      </p:tavLst>
                                    </p:anim>
                                    <p:anim calcmode="lin" valueType="num">
                                      <p:cBhvr additive="base">
                                        <p:cTn id="201" dur="3000"/>
                                        <p:tgtEl>
                                          <p:spTgt spid="23"/>
                                        </p:tgtEl>
                                        <p:attrNameLst>
                                          <p:attrName>ppt_y</p:attrName>
                                        </p:attrNameLst>
                                      </p:cBhvr>
                                      <p:tavLst>
                                        <p:tav tm="0">
                                          <p:val>
                                            <p:strVal val="ppt_y"/>
                                          </p:val>
                                        </p:tav>
                                        <p:tav tm="100000">
                                          <p:val>
                                            <p:strVal val="ppt_y"/>
                                          </p:val>
                                        </p:tav>
                                      </p:tavLst>
                                    </p:anim>
                                    <p:set>
                                      <p:cBhvr>
                                        <p:cTn id="202" dur="1" fill="hold">
                                          <p:stCondLst>
                                            <p:cond delay="2999"/>
                                          </p:stCondLst>
                                        </p:cTn>
                                        <p:tgtEl>
                                          <p:spTgt spid="23"/>
                                        </p:tgtEl>
                                        <p:attrNameLst>
                                          <p:attrName>style.visibility</p:attrName>
                                        </p:attrNameLst>
                                      </p:cBhvr>
                                      <p:to>
                                        <p:strVal val="hidden"/>
                                      </p:to>
                                    </p:set>
                                  </p:childTnLst>
                                </p:cTn>
                              </p:par>
                              <p:par>
                                <p:cTn id="203" presetID="16" presetClass="exit" presetSubtype="37" fill="hold" grpId="4" nodeType="withEffect">
                                  <p:stCondLst>
                                    <p:cond delay="0"/>
                                  </p:stCondLst>
                                  <p:childTnLst>
                                    <p:animEffect transition="out" filter="barn(outVertical)">
                                      <p:cBhvr>
                                        <p:cTn id="204" dur="3000"/>
                                        <p:tgtEl>
                                          <p:spTgt spid="5"/>
                                        </p:tgtEl>
                                      </p:cBhvr>
                                    </p:animEffect>
                                    <p:set>
                                      <p:cBhvr>
                                        <p:cTn id="205" dur="1" fill="hold">
                                          <p:stCondLst>
                                            <p:cond delay="2999"/>
                                          </p:stCondLst>
                                        </p:cTn>
                                        <p:tgtEl>
                                          <p:spTgt spid="5"/>
                                        </p:tgtEl>
                                        <p:attrNameLst>
                                          <p:attrName>style.visibility</p:attrName>
                                        </p:attrNameLst>
                                      </p:cBhvr>
                                      <p:to>
                                        <p:strVal val="hidden"/>
                                      </p:to>
                                    </p:set>
                                  </p:childTnLst>
                                </p:cTn>
                              </p:par>
                              <p:par>
                                <p:cTn id="206" presetID="16" presetClass="exit" presetSubtype="37" fill="hold" grpId="4" nodeType="withEffect">
                                  <p:stCondLst>
                                    <p:cond delay="0"/>
                                  </p:stCondLst>
                                  <p:childTnLst>
                                    <p:animEffect transition="out" filter="barn(outVertical)">
                                      <p:cBhvr>
                                        <p:cTn id="207" dur="3000"/>
                                        <p:tgtEl>
                                          <p:spTgt spid="6"/>
                                        </p:tgtEl>
                                      </p:cBhvr>
                                    </p:animEffect>
                                    <p:set>
                                      <p:cBhvr>
                                        <p:cTn id="208" dur="1" fill="hold">
                                          <p:stCondLst>
                                            <p:cond delay="2999"/>
                                          </p:stCondLst>
                                        </p:cTn>
                                        <p:tgtEl>
                                          <p:spTgt spid="6"/>
                                        </p:tgtEl>
                                        <p:attrNameLst>
                                          <p:attrName>style.visibility</p:attrName>
                                        </p:attrNameLst>
                                      </p:cBhvr>
                                      <p:to>
                                        <p:strVal val="hidden"/>
                                      </p:to>
                                    </p:set>
                                  </p:childTnLst>
                                </p:cTn>
                              </p:par>
                              <p:par>
                                <p:cTn id="209" presetID="16" presetClass="exit" presetSubtype="37" fill="hold" grpId="4" nodeType="withEffect">
                                  <p:stCondLst>
                                    <p:cond delay="0"/>
                                  </p:stCondLst>
                                  <p:childTnLst>
                                    <p:animEffect transition="out" filter="barn(outVertical)">
                                      <p:cBhvr>
                                        <p:cTn id="210" dur="3000"/>
                                        <p:tgtEl>
                                          <p:spTgt spid="8"/>
                                        </p:tgtEl>
                                      </p:cBhvr>
                                    </p:animEffect>
                                    <p:set>
                                      <p:cBhvr>
                                        <p:cTn id="211" dur="1" fill="hold">
                                          <p:stCondLst>
                                            <p:cond delay="2999"/>
                                          </p:stCondLst>
                                        </p:cTn>
                                        <p:tgtEl>
                                          <p:spTgt spid="8"/>
                                        </p:tgtEl>
                                        <p:attrNameLst>
                                          <p:attrName>style.visibility</p:attrName>
                                        </p:attrNameLst>
                                      </p:cBhvr>
                                      <p:to>
                                        <p:strVal val="hidden"/>
                                      </p:to>
                                    </p:set>
                                  </p:childTnLst>
                                </p:cTn>
                              </p:par>
                              <p:par>
                                <p:cTn id="212" presetID="16" presetClass="exit" presetSubtype="37" fill="hold" grpId="4" nodeType="withEffect">
                                  <p:stCondLst>
                                    <p:cond delay="0"/>
                                  </p:stCondLst>
                                  <p:childTnLst>
                                    <p:animEffect transition="out" filter="barn(outVertical)">
                                      <p:cBhvr>
                                        <p:cTn id="213" dur="3000"/>
                                        <p:tgtEl>
                                          <p:spTgt spid="9"/>
                                        </p:tgtEl>
                                      </p:cBhvr>
                                    </p:animEffect>
                                    <p:set>
                                      <p:cBhvr>
                                        <p:cTn id="214" dur="1" fill="hold">
                                          <p:stCondLst>
                                            <p:cond delay="2999"/>
                                          </p:stCondLst>
                                        </p:cTn>
                                        <p:tgtEl>
                                          <p:spTgt spid="9"/>
                                        </p:tgtEl>
                                        <p:attrNameLst>
                                          <p:attrName>style.visibility</p:attrName>
                                        </p:attrNameLst>
                                      </p:cBhvr>
                                      <p:to>
                                        <p:strVal val="hidden"/>
                                      </p:to>
                                    </p:set>
                                  </p:childTnLst>
                                </p:cTn>
                              </p:par>
                              <p:par>
                                <p:cTn id="215" presetID="16" presetClass="exit" presetSubtype="37" fill="hold" grpId="4" nodeType="withEffect">
                                  <p:stCondLst>
                                    <p:cond delay="0"/>
                                  </p:stCondLst>
                                  <p:childTnLst>
                                    <p:animEffect transition="out" filter="barn(outVertical)">
                                      <p:cBhvr>
                                        <p:cTn id="216" dur="3000"/>
                                        <p:tgtEl>
                                          <p:spTgt spid="12"/>
                                        </p:tgtEl>
                                      </p:cBhvr>
                                    </p:animEffect>
                                    <p:set>
                                      <p:cBhvr>
                                        <p:cTn id="217" dur="1" fill="hold">
                                          <p:stCondLst>
                                            <p:cond delay="2999"/>
                                          </p:stCondLst>
                                        </p:cTn>
                                        <p:tgtEl>
                                          <p:spTgt spid="12"/>
                                        </p:tgtEl>
                                        <p:attrNameLst>
                                          <p:attrName>style.visibility</p:attrName>
                                        </p:attrNameLst>
                                      </p:cBhvr>
                                      <p:to>
                                        <p:strVal val="hidden"/>
                                      </p:to>
                                    </p:set>
                                  </p:childTnLst>
                                </p:cTn>
                              </p:par>
                              <p:par>
                                <p:cTn id="218" presetID="16" presetClass="exit" presetSubtype="37" fill="hold" grpId="4" nodeType="withEffect">
                                  <p:stCondLst>
                                    <p:cond delay="0"/>
                                  </p:stCondLst>
                                  <p:childTnLst>
                                    <p:animEffect transition="out" filter="barn(outVertical)">
                                      <p:cBhvr>
                                        <p:cTn id="219" dur="3000"/>
                                        <p:tgtEl>
                                          <p:spTgt spid="13"/>
                                        </p:tgtEl>
                                      </p:cBhvr>
                                    </p:animEffect>
                                    <p:set>
                                      <p:cBhvr>
                                        <p:cTn id="220" dur="1" fill="hold">
                                          <p:stCondLst>
                                            <p:cond delay="2999"/>
                                          </p:stCondLst>
                                        </p:cTn>
                                        <p:tgtEl>
                                          <p:spTgt spid="13"/>
                                        </p:tgtEl>
                                        <p:attrNameLst>
                                          <p:attrName>style.visibility</p:attrName>
                                        </p:attrNameLst>
                                      </p:cBhvr>
                                      <p:to>
                                        <p:strVal val="hidden"/>
                                      </p:to>
                                    </p:set>
                                  </p:childTnLst>
                                </p:cTn>
                              </p:par>
                              <p:par>
                                <p:cTn id="221" presetID="16" presetClass="exit" presetSubtype="37" fill="hold" grpId="4" nodeType="withEffect">
                                  <p:stCondLst>
                                    <p:cond delay="0"/>
                                  </p:stCondLst>
                                  <p:childTnLst>
                                    <p:animEffect transition="out" filter="barn(outVertical)">
                                      <p:cBhvr>
                                        <p:cTn id="222" dur="3000"/>
                                        <p:tgtEl>
                                          <p:spTgt spid="14"/>
                                        </p:tgtEl>
                                      </p:cBhvr>
                                    </p:animEffect>
                                    <p:set>
                                      <p:cBhvr>
                                        <p:cTn id="223" dur="1" fill="hold">
                                          <p:stCondLst>
                                            <p:cond delay="2999"/>
                                          </p:stCondLst>
                                        </p:cTn>
                                        <p:tgtEl>
                                          <p:spTgt spid="14"/>
                                        </p:tgtEl>
                                        <p:attrNameLst>
                                          <p:attrName>style.visibility</p:attrName>
                                        </p:attrNameLst>
                                      </p:cBhvr>
                                      <p:to>
                                        <p:strVal val="hidden"/>
                                      </p:to>
                                    </p:set>
                                  </p:childTnLst>
                                </p:cTn>
                              </p:par>
                              <p:par>
                                <p:cTn id="224" presetID="16" presetClass="exit" presetSubtype="37" fill="hold" grpId="4" nodeType="withEffect">
                                  <p:stCondLst>
                                    <p:cond delay="0"/>
                                  </p:stCondLst>
                                  <p:childTnLst>
                                    <p:animEffect transition="out" filter="barn(outVertical)">
                                      <p:cBhvr>
                                        <p:cTn id="225" dur="3000"/>
                                        <p:tgtEl>
                                          <p:spTgt spid="15"/>
                                        </p:tgtEl>
                                      </p:cBhvr>
                                    </p:animEffect>
                                    <p:set>
                                      <p:cBhvr>
                                        <p:cTn id="226" dur="1" fill="hold">
                                          <p:stCondLst>
                                            <p:cond delay="2999"/>
                                          </p:stCondLst>
                                        </p:cTn>
                                        <p:tgtEl>
                                          <p:spTgt spid="15"/>
                                        </p:tgtEl>
                                        <p:attrNameLst>
                                          <p:attrName>style.visibility</p:attrName>
                                        </p:attrNameLst>
                                      </p:cBhvr>
                                      <p:to>
                                        <p:strVal val="hidden"/>
                                      </p:to>
                                    </p:set>
                                  </p:childTnLst>
                                </p:cTn>
                              </p:par>
                              <p:par>
                                <p:cTn id="227" presetID="16" presetClass="exit" presetSubtype="37" fill="hold" grpId="4" nodeType="withEffect">
                                  <p:stCondLst>
                                    <p:cond delay="0"/>
                                  </p:stCondLst>
                                  <p:childTnLst>
                                    <p:animEffect transition="out" filter="barn(outVertical)">
                                      <p:cBhvr>
                                        <p:cTn id="228" dur="3000"/>
                                        <p:tgtEl>
                                          <p:spTgt spid="16"/>
                                        </p:tgtEl>
                                      </p:cBhvr>
                                    </p:animEffect>
                                    <p:set>
                                      <p:cBhvr>
                                        <p:cTn id="229" dur="1" fill="hold">
                                          <p:stCondLst>
                                            <p:cond delay="2999"/>
                                          </p:stCondLst>
                                        </p:cTn>
                                        <p:tgtEl>
                                          <p:spTgt spid="16"/>
                                        </p:tgtEl>
                                        <p:attrNameLst>
                                          <p:attrName>style.visibility</p:attrName>
                                        </p:attrNameLst>
                                      </p:cBhvr>
                                      <p:to>
                                        <p:strVal val="hidden"/>
                                      </p:to>
                                    </p:set>
                                  </p:childTnLst>
                                </p:cTn>
                              </p:par>
                              <p:par>
                                <p:cTn id="230" presetID="16" presetClass="exit" presetSubtype="37" fill="hold" grpId="4" nodeType="withEffect">
                                  <p:stCondLst>
                                    <p:cond delay="0"/>
                                  </p:stCondLst>
                                  <p:childTnLst>
                                    <p:animEffect transition="out" filter="barn(outVertical)">
                                      <p:cBhvr>
                                        <p:cTn id="231" dur="3000"/>
                                        <p:tgtEl>
                                          <p:spTgt spid="17"/>
                                        </p:tgtEl>
                                      </p:cBhvr>
                                    </p:animEffect>
                                    <p:set>
                                      <p:cBhvr>
                                        <p:cTn id="232" dur="1" fill="hold">
                                          <p:stCondLst>
                                            <p:cond delay="2999"/>
                                          </p:stCondLst>
                                        </p:cTn>
                                        <p:tgtEl>
                                          <p:spTgt spid="17"/>
                                        </p:tgtEl>
                                        <p:attrNameLst>
                                          <p:attrName>style.visibility</p:attrName>
                                        </p:attrNameLst>
                                      </p:cBhvr>
                                      <p:to>
                                        <p:strVal val="hidden"/>
                                      </p:to>
                                    </p:set>
                                  </p:childTnLst>
                                </p:cTn>
                              </p:par>
                              <p:par>
                                <p:cTn id="233" presetID="16" presetClass="exit" presetSubtype="37" fill="hold" grpId="4" nodeType="withEffect">
                                  <p:stCondLst>
                                    <p:cond delay="0"/>
                                  </p:stCondLst>
                                  <p:childTnLst>
                                    <p:animEffect transition="out" filter="barn(outVertical)">
                                      <p:cBhvr>
                                        <p:cTn id="234" dur="3000"/>
                                        <p:tgtEl>
                                          <p:spTgt spid="18"/>
                                        </p:tgtEl>
                                      </p:cBhvr>
                                    </p:animEffect>
                                    <p:set>
                                      <p:cBhvr>
                                        <p:cTn id="235" dur="1" fill="hold">
                                          <p:stCondLst>
                                            <p:cond delay="2999"/>
                                          </p:stCondLst>
                                        </p:cTn>
                                        <p:tgtEl>
                                          <p:spTgt spid="18"/>
                                        </p:tgtEl>
                                        <p:attrNameLst>
                                          <p:attrName>style.visibility</p:attrName>
                                        </p:attrNameLst>
                                      </p:cBhvr>
                                      <p:to>
                                        <p:strVal val="hidden"/>
                                      </p:to>
                                    </p:set>
                                  </p:childTnLst>
                                </p:cTn>
                              </p:par>
                              <p:par>
                                <p:cTn id="236" presetID="16" presetClass="exit" presetSubtype="37" fill="hold" grpId="4" nodeType="withEffect">
                                  <p:stCondLst>
                                    <p:cond delay="0"/>
                                  </p:stCondLst>
                                  <p:childTnLst>
                                    <p:animEffect transition="out" filter="barn(outVertical)">
                                      <p:cBhvr>
                                        <p:cTn id="237" dur="3000"/>
                                        <p:tgtEl>
                                          <p:spTgt spid="19"/>
                                        </p:tgtEl>
                                      </p:cBhvr>
                                    </p:animEffect>
                                    <p:set>
                                      <p:cBhvr>
                                        <p:cTn id="238" dur="1" fill="hold">
                                          <p:stCondLst>
                                            <p:cond delay="2999"/>
                                          </p:stCondLst>
                                        </p:cTn>
                                        <p:tgtEl>
                                          <p:spTgt spid="19"/>
                                        </p:tgtEl>
                                        <p:attrNameLst>
                                          <p:attrName>style.visibility</p:attrName>
                                        </p:attrNameLst>
                                      </p:cBhvr>
                                      <p:to>
                                        <p:strVal val="hidden"/>
                                      </p:to>
                                    </p:set>
                                  </p:childTnLst>
                                </p:cTn>
                              </p:par>
                              <p:par>
                                <p:cTn id="239" presetID="16" presetClass="exit" presetSubtype="37" fill="hold" grpId="4" nodeType="withEffect">
                                  <p:stCondLst>
                                    <p:cond delay="0"/>
                                  </p:stCondLst>
                                  <p:childTnLst>
                                    <p:animEffect transition="out" filter="barn(outVertical)">
                                      <p:cBhvr>
                                        <p:cTn id="240" dur="3000"/>
                                        <p:tgtEl>
                                          <p:spTgt spid="21"/>
                                        </p:tgtEl>
                                      </p:cBhvr>
                                    </p:animEffect>
                                    <p:set>
                                      <p:cBhvr>
                                        <p:cTn id="241" dur="1" fill="hold">
                                          <p:stCondLst>
                                            <p:cond delay="2999"/>
                                          </p:stCondLst>
                                        </p:cTn>
                                        <p:tgtEl>
                                          <p:spTgt spid="21"/>
                                        </p:tgtEl>
                                        <p:attrNameLst>
                                          <p:attrName>style.visibility</p:attrName>
                                        </p:attrNameLst>
                                      </p:cBhvr>
                                      <p:to>
                                        <p:strVal val="hidden"/>
                                      </p:to>
                                    </p:set>
                                  </p:childTnLst>
                                </p:cTn>
                              </p:par>
                              <p:par>
                                <p:cTn id="242" presetID="16" presetClass="exit" presetSubtype="37" fill="hold" grpId="4" nodeType="withEffect">
                                  <p:stCondLst>
                                    <p:cond delay="0"/>
                                  </p:stCondLst>
                                  <p:childTnLst>
                                    <p:animEffect transition="out" filter="barn(outVertical)">
                                      <p:cBhvr>
                                        <p:cTn id="243" dur="3000"/>
                                        <p:tgtEl>
                                          <p:spTgt spid="22"/>
                                        </p:tgtEl>
                                      </p:cBhvr>
                                    </p:animEffect>
                                    <p:set>
                                      <p:cBhvr>
                                        <p:cTn id="244" dur="1" fill="hold">
                                          <p:stCondLst>
                                            <p:cond delay="2999"/>
                                          </p:stCondLst>
                                        </p:cTn>
                                        <p:tgtEl>
                                          <p:spTgt spid="22"/>
                                        </p:tgtEl>
                                        <p:attrNameLst>
                                          <p:attrName>style.visibility</p:attrName>
                                        </p:attrNameLst>
                                      </p:cBhvr>
                                      <p:to>
                                        <p:strVal val="hidden"/>
                                      </p:to>
                                    </p:set>
                                  </p:childTnLst>
                                </p:cTn>
                              </p:par>
                              <p:par>
                                <p:cTn id="245" presetID="16" presetClass="exit" presetSubtype="37" fill="hold" grpId="4" nodeType="withEffect">
                                  <p:stCondLst>
                                    <p:cond delay="0"/>
                                  </p:stCondLst>
                                  <p:childTnLst>
                                    <p:animEffect transition="out" filter="barn(outVertical)">
                                      <p:cBhvr>
                                        <p:cTn id="246" dur="3000"/>
                                        <p:tgtEl>
                                          <p:spTgt spid="23"/>
                                        </p:tgtEl>
                                      </p:cBhvr>
                                    </p:animEffect>
                                    <p:set>
                                      <p:cBhvr>
                                        <p:cTn id="247" dur="1" fill="hold">
                                          <p:stCondLst>
                                            <p:cond delay="2999"/>
                                          </p:stCondLst>
                                        </p:cTn>
                                        <p:tgtEl>
                                          <p:spTgt spid="23"/>
                                        </p:tgtEl>
                                        <p:attrNameLst>
                                          <p:attrName>style.visibility</p:attrName>
                                        </p:attrNameLst>
                                      </p:cBhvr>
                                      <p:to>
                                        <p:strVal val="hidden"/>
                                      </p:to>
                                    </p:set>
                                  </p:childTnLst>
                                </p:cTn>
                              </p:par>
                              <p:par>
                                <p:cTn id="248" presetID="23" presetClass="entr" presetSubtype="27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3000" fill="hold"/>
                                        <p:tgtEl>
                                          <p:spTgt spid="2"/>
                                        </p:tgtEl>
                                        <p:attrNameLst>
                                          <p:attrName>ppt_w</p:attrName>
                                        </p:attrNameLst>
                                      </p:cBhvr>
                                      <p:tavLst>
                                        <p:tav tm="0">
                                          <p:val>
                                            <p:strVal val="2/3*#ppt_w"/>
                                          </p:val>
                                        </p:tav>
                                        <p:tav tm="100000">
                                          <p:val>
                                            <p:strVal val="#ppt_w"/>
                                          </p:val>
                                        </p:tav>
                                      </p:tavLst>
                                    </p:anim>
                                    <p:anim calcmode="lin" valueType="num">
                                      <p:cBhvr>
                                        <p:cTn id="251" dur="3000" fill="hold"/>
                                        <p:tgtEl>
                                          <p:spTgt spid="2"/>
                                        </p:tgtEl>
                                        <p:attrNameLst>
                                          <p:attrName>ppt_h</p:attrName>
                                        </p:attrNameLst>
                                      </p:cBhvr>
                                      <p:tavLst>
                                        <p:tav tm="0">
                                          <p:val>
                                            <p:strVal val="2/3*#ppt_h"/>
                                          </p:val>
                                        </p:tav>
                                        <p:tav tm="100000">
                                          <p:val>
                                            <p:strVal val="#ppt_h"/>
                                          </p:val>
                                        </p:tav>
                                      </p:tavLst>
                                    </p:anim>
                                  </p:childTnLst>
                                </p:cTn>
                              </p:par>
                              <p:par>
                                <p:cTn id="252" presetID="4" presetClass="entr" presetSubtype="3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ox(out)">
                                      <p:cBhvr>
                                        <p:cTn id="25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0066"/>
            </a:gs>
            <a:gs pos="50000">
              <a:srgbClr val="660066">
                <a:tint val="44500"/>
                <a:satMod val="160000"/>
              </a:srgbClr>
            </a:gs>
            <a:gs pos="100000">
              <a:srgbClr val="660066">
                <a:tint val="23500"/>
                <a:satMod val="160000"/>
              </a:srgbClr>
            </a:gs>
          </a:gsLst>
          <a:lin ang="16200000" scaled="1"/>
          <a:tileRect/>
        </a:gradFill>
        <a:effectLst/>
      </p:bgPr>
    </p:bg>
    <p:spTree>
      <p:nvGrpSpPr>
        <p:cNvPr id="1" name=""/>
        <p:cNvGrpSpPr/>
        <p:nvPr/>
      </p:nvGrpSpPr>
      <p:grpSpPr>
        <a:xfrm>
          <a:off x="0" y="0"/>
          <a:ext cx="0" cy="0"/>
          <a:chOff x="0" y="0"/>
          <a:chExt cx="0" cy="0"/>
        </a:xfrm>
      </p:grpSpPr>
      <p:pic>
        <p:nvPicPr>
          <p:cNvPr id="2" name="1 Imagen" descr="1(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4572000" cy="2571750"/>
          </a:xfrm>
          <a:prstGeom prst="rect">
            <a:avLst/>
          </a:prstGeom>
          <a:gradFill flip="none" rotWithShape="1">
            <a:gsLst>
              <a:gs pos="65000">
                <a:srgbClr val="660066">
                  <a:alpha val="0"/>
                </a:srgbClr>
              </a:gs>
              <a:gs pos="50000">
                <a:srgbClr val="DDDDDD">
                  <a:shade val="67500"/>
                  <a:satMod val="115000"/>
                </a:srgbClr>
              </a:gs>
              <a:gs pos="100000">
                <a:srgbClr val="DDDDD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4572000" y="2571750"/>
            <a:ext cx="4572000" cy="2571750"/>
          </a:xfrm>
          <a:prstGeom prst="rect">
            <a:avLst/>
          </a:prstGeom>
          <a:gradFill flip="none" rotWithShape="1">
            <a:gsLst>
              <a:gs pos="65000">
                <a:srgbClr val="660066">
                  <a:alpha val="0"/>
                </a:srgbClr>
              </a:gs>
              <a:gs pos="50000">
                <a:srgbClr val="DDDDDD">
                  <a:shade val="67500"/>
                  <a:satMod val="115000"/>
                </a:srgbClr>
              </a:gs>
              <a:gs pos="100000">
                <a:srgbClr val="DDDDDD">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2571750"/>
            <a:ext cx="4572000" cy="2571750"/>
          </a:xfrm>
          <a:prstGeom prst="rect">
            <a:avLst/>
          </a:prstGeom>
          <a:gradFill flip="none" rotWithShape="1">
            <a:gsLst>
              <a:gs pos="65000">
                <a:schemeClr val="accent6">
                  <a:lumMod val="60000"/>
                  <a:lumOff val="40000"/>
                  <a:alpha val="0"/>
                </a:schemeClr>
              </a:gs>
              <a:gs pos="50000">
                <a:srgbClr val="571D3A">
                  <a:shade val="67500"/>
                  <a:satMod val="115000"/>
                </a:srgbClr>
              </a:gs>
              <a:gs pos="100000">
                <a:srgbClr val="571D3A">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4572000" y="0"/>
            <a:ext cx="4572000" cy="2571750"/>
          </a:xfrm>
          <a:prstGeom prst="rect">
            <a:avLst/>
          </a:prstGeom>
          <a:gradFill flip="none" rotWithShape="1">
            <a:gsLst>
              <a:gs pos="65000">
                <a:schemeClr val="accent6">
                  <a:lumMod val="60000"/>
                  <a:lumOff val="40000"/>
                  <a:alpha val="0"/>
                </a:schemeClr>
              </a:gs>
              <a:gs pos="50000">
                <a:srgbClr val="571D3A">
                  <a:shade val="67500"/>
                  <a:satMod val="115000"/>
                </a:srgbClr>
              </a:gs>
              <a:gs pos="100000">
                <a:srgbClr val="571D3A">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18"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strips(upLeft)">
                                      <p:cBhvr>
                                        <p:cTn id="9" dur="2000"/>
                                        <p:tgtEl>
                                          <p:spTgt spid="4"/>
                                        </p:tgtEl>
                                      </p:cBhvr>
                                    </p:animEffect>
                                  </p:childTnLst>
                                </p:cTn>
                              </p:par>
                              <p:par>
                                <p:cTn id="10" presetID="18" presetClass="entr" presetSubtype="12"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strips(downLeft)">
                                      <p:cBhvr>
                                        <p:cTn id="12" dur="2000"/>
                                        <p:tgtEl>
                                          <p:spTgt spid="6"/>
                                        </p:tgtEl>
                                      </p:cBhvr>
                                    </p:animEffect>
                                  </p:childTnLst>
                                </p:cTn>
                              </p:par>
                              <p:par>
                                <p:cTn id="13" presetID="18" presetClass="entr" presetSubtype="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trips(downRight)">
                                      <p:cBhvr>
                                        <p:cTn id="15" dur="2000"/>
                                        <p:tgtEl>
                                          <p:spTgt spid="5"/>
                                        </p:tgtEl>
                                      </p:cBhvr>
                                    </p:animEffect>
                                  </p:childTnLst>
                                </p:cTn>
                              </p:par>
                              <p:par>
                                <p:cTn id="16" presetID="18"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strips(upRight)">
                                      <p:cBhvr>
                                        <p:cTn id="18" dur="2000"/>
                                        <p:tgtEl>
                                          <p:spTgt spid="7"/>
                                        </p:tgtEl>
                                      </p:cBhvr>
                                    </p:animEffect>
                                  </p:childTnLst>
                                </p:cTn>
                              </p:par>
                              <p:par>
                                <p:cTn id="19" presetID="23" presetClass="entr" presetSubtype="272" fill="hold" grpId="1"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2000" fill="hold"/>
                                        <p:tgtEl>
                                          <p:spTgt spid="4"/>
                                        </p:tgtEl>
                                        <p:attrNameLst>
                                          <p:attrName>ppt_w</p:attrName>
                                        </p:attrNameLst>
                                      </p:cBhvr>
                                      <p:tavLst>
                                        <p:tav tm="0">
                                          <p:val>
                                            <p:strVal val="2/3*#ppt_w"/>
                                          </p:val>
                                        </p:tav>
                                        <p:tav tm="100000">
                                          <p:val>
                                            <p:strVal val="#ppt_w"/>
                                          </p:val>
                                        </p:tav>
                                      </p:tavLst>
                                    </p:anim>
                                    <p:anim calcmode="lin" valueType="num">
                                      <p:cBhvr>
                                        <p:cTn id="22" dur="2000" fill="hold"/>
                                        <p:tgtEl>
                                          <p:spTgt spid="4"/>
                                        </p:tgtEl>
                                        <p:attrNameLst>
                                          <p:attrName>ppt_h</p:attrName>
                                        </p:attrNameLst>
                                      </p:cBhvr>
                                      <p:tavLst>
                                        <p:tav tm="0">
                                          <p:val>
                                            <p:strVal val="2/3*#ppt_h"/>
                                          </p:val>
                                        </p:tav>
                                        <p:tav tm="100000">
                                          <p:val>
                                            <p:strVal val="#ppt_h"/>
                                          </p:val>
                                        </p:tav>
                                      </p:tavLst>
                                    </p:anim>
                                  </p:childTnLst>
                                </p:cTn>
                              </p:par>
                              <p:par>
                                <p:cTn id="23" presetID="23" presetClass="entr" presetSubtype="272" fill="hold" grpId="1"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ppt_w</p:attrName>
                                        </p:attrNameLst>
                                      </p:cBhvr>
                                      <p:tavLst>
                                        <p:tav tm="0">
                                          <p:val>
                                            <p:strVal val="2/3*#ppt_w"/>
                                          </p:val>
                                        </p:tav>
                                        <p:tav tm="100000">
                                          <p:val>
                                            <p:strVal val="#ppt_w"/>
                                          </p:val>
                                        </p:tav>
                                      </p:tavLst>
                                    </p:anim>
                                    <p:anim calcmode="lin" valueType="num">
                                      <p:cBhvr>
                                        <p:cTn id="26" dur="2000" fill="hold"/>
                                        <p:tgtEl>
                                          <p:spTgt spid="6"/>
                                        </p:tgtEl>
                                        <p:attrNameLst>
                                          <p:attrName>ppt_h</p:attrName>
                                        </p:attrNameLst>
                                      </p:cBhvr>
                                      <p:tavLst>
                                        <p:tav tm="0">
                                          <p:val>
                                            <p:strVal val="2/3*#ppt_h"/>
                                          </p:val>
                                        </p:tav>
                                        <p:tav tm="100000">
                                          <p:val>
                                            <p:strVal val="#ppt_h"/>
                                          </p:val>
                                        </p:tav>
                                      </p:tavLst>
                                    </p:anim>
                                  </p:childTnLst>
                                </p:cTn>
                              </p:par>
                              <p:par>
                                <p:cTn id="27" presetID="23" presetClass="entr" presetSubtype="272" fill="hold" grpId="1"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2000" fill="hold"/>
                                        <p:tgtEl>
                                          <p:spTgt spid="5"/>
                                        </p:tgtEl>
                                        <p:attrNameLst>
                                          <p:attrName>ppt_w</p:attrName>
                                        </p:attrNameLst>
                                      </p:cBhvr>
                                      <p:tavLst>
                                        <p:tav tm="0">
                                          <p:val>
                                            <p:strVal val="2/3*#ppt_w"/>
                                          </p:val>
                                        </p:tav>
                                        <p:tav tm="100000">
                                          <p:val>
                                            <p:strVal val="#ppt_w"/>
                                          </p:val>
                                        </p:tav>
                                      </p:tavLst>
                                    </p:anim>
                                    <p:anim calcmode="lin" valueType="num">
                                      <p:cBhvr>
                                        <p:cTn id="30" dur="2000" fill="hold"/>
                                        <p:tgtEl>
                                          <p:spTgt spid="5"/>
                                        </p:tgtEl>
                                        <p:attrNameLst>
                                          <p:attrName>ppt_h</p:attrName>
                                        </p:attrNameLst>
                                      </p:cBhvr>
                                      <p:tavLst>
                                        <p:tav tm="0">
                                          <p:val>
                                            <p:strVal val="2/3*#ppt_h"/>
                                          </p:val>
                                        </p:tav>
                                        <p:tav tm="100000">
                                          <p:val>
                                            <p:strVal val="#ppt_h"/>
                                          </p:val>
                                        </p:tav>
                                      </p:tavLst>
                                    </p:anim>
                                  </p:childTnLst>
                                </p:cTn>
                              </p:par>
                              <p:par>
                                <p:cTn id="31" presetID="23" presetClass="entr" presetSubtype="272" fill="hold" grpId="1"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strVal val="2/3*#ppt_w"/>
                                          </p:val>
                                        </p:tav>
                                        <p:tav tm="100000">
                                          <p:val>
                                            <p:strVal val="#ppt_w"/>
                                          </p:val>
                                        </p:tav>
                                      </p:tavLst>
                                    </p:anim>
                                    <p:anim calcmode="lin" valueType="num">
                                      <p:cBhvr>
                                        <p:cTn id="34" dur="2000" fill="hold"/>
                                        <p:tgtEl>
                                          <p:spTgt spid="7"/>
                                        </p:tgtEl>
                                        <p:attrNameLst>
                                          <p:attrName>ppt_h</p:attrName>
                                        </p:attrNameLst>
                                      </p:cBhvr>
                                      <p:tavLst>
                                        <p:tav tm="0">
                                          <p:val>
                                            <p:strVal val="2/3*#ppt_h"/>
                                          </p:val>
                                        </p:tav>
                                        <p:tav tm="100000">
                                          <p:val>
                                            <p:strVal val="#ppt_h"/>
                                          </p:val>
                                        </p:tav>
                                      </p:tavLst>
                                    </p:anim>
                                  </p:childTnLst>
                                </p:cTn>
                              </p:par>
                            </p:childTnLst>
                          </p:cTn>
                        </p:par>
                        <p:par>
                          <p:cTn id="35" fill="hold">
                            <p:stCondLst>
                              <p:cond delay="2000"/>
                            </p:stCondLst>
                            <p:childTnLst>
                              <p:par>
                                <p:cTn id="36" presetID="18" presetClass="exit" presetSubtype="6" fill="hold" grpId="2" nodeType="afterEffect">
                                  <p:stCondLst>
                                    <p:cond delay="0"/>
                                  </p:stCondLst>
                                  <p:childTnLst>
                                    <p:animEffect transition="out" filter="strips(downRight)">
                                      <p:cBhvr>
                                        <p:cTn id="37" dur="2000"/>
                                        <p:tgtEl>
                                          <p:spTgt spid="4"/>
                                        </p:tgtEl>
                                      </p:cBhvr>
                                    </p:animEffect>
                                    <p:set>
                                      <p:cBhvr>
                                        <p:cTn id="38" dur="1" fill="hold">
                                          <p:stCondLst>
                                            <p:cond delay="1999"/>
                                          </p:stCondLst>
                                        </p:cTn>
                                        <p:tgtEl>
                                          <p:spTgt spid="4"/>
                                        </p:tgtEl>
                                        <p:attrNameLst>
                                          <p:attrName>style.visibility</p:attrName>
                                        </p:attrNameLst>
                                      </p:cBhvr>
                                      <p:to>
                                        <p:strVal val="hidden"/>
                                      </p:to>
                                    </p:set>
                                  </p:childTnLst>
                                </p:cTn>
                              </p:par>
                              <p:par>
                                <p:cTn id="39" presetID="18" presetClass="exit" presetSubtype="3" fill="hold" grpId="2" nodeType="withEffect">
                                  <p:stCondLst>
                                    <p:cond delay="0"/>
                                  </p:stCondLst>
                                  <p:childTnLst>
                                    <p:animEffect transition="out" filter="strips(upRight)">
                                      <p:cBhvr>
                                        <p:cTn id="40" dur="2000"/>
                                        <p:tgtEl>
                                          <p:spTgt spid="6"/>
                                        </p:tgtEl>
                                      </p:cBhvr>
                                    </p:animEffect>
                                    <p:set>
                                      <p:cBhvr>
                                        <p:cTn id="41" dur="1" fill="hold">
                                          <p:stCondLst>
                                            <p:cond delay="1999"/>
                                          </p:stCondLst>
                                        </p:cTn>
                                        <p:tgtEl>
                                          <p:spTgt spid="6"/>
                                        </p:tgtEl>
                                        <p:attrNameLst>
                                          <p:attrName>style.visibility</p:attrName>
                                        </p:attrNameLst>
                                      </p:cBhvr>
                                      <p:to>
                                        <p:strVal val="hidden"/>
                                      </p:to>
                                    </p:set>
                                  </p:childTnLst>
                                </p:cTn>
                              </p:par>
                              <p:par>
                                <p:cTn id="42" presetID="18" presetClass="exit" presetSubtype="9" fill="hold" grpId="2" nodeType="withEffect">
                                  <p:stCondLst>
                                    <p:cond delay="0"/>
                                  </p:stCondLst>
                                  <p:childTnLst>
                                    <p:animEffect transition="out" filter="strips(upLeft)">
                                      <p:cBhvr>
                                        <p:cTn id="43" dur="2000"/>
                                        <p:tgtEl>
                                          <p:spTgt spid="5"/>
                                        </p:tgtEl>
                                      </p:cBhvr>
                                    </p:animEffect>
                                    <p:set>
                                      <p:cBhvr>
                                        <p:cTn id="44" dur="1" fill="hold">
                                          <p:stCondLst>
                                            <p:cond delay="1999"/>
                                          </p:stCondLst>
                                        </p:cTn>
                                        <p:tgtEl>
                                          <p:spTgt spid="5"/>
                                        </p:tgtEl>
                                        <p:attrNameLst>
                                          <p:attrName>style.visibility</p:attrName>
                                        </p:attrNameLst>
                                      </p:cBhvr>
                                      <p:to>
                                        <p:strVal val="hidden"/>
                                      </p:to>
                                    </p:set>
                                  </p:childTnLst>
                                </p:cTn>
                              </p:par>
                              <p:par>
                                <p:cTn id="45" presetID="18" presetClass="exit" presetSubtype="12" fill="hold" grpId="2" nodeType="withEffect">
                                  <p:stCondLst>
                                    <p:cond delay="0"/>
                                  </p:stCondLst>
                                  <p:childTnLst>
                                    <p:animEffect transition="out" filter="strips(downLeft)">
                                      <p:cBhvr>
                                        <p:cTn id="46" dur="2000"/>
                                        <p:tgtEl>
                                          <p:spTgt spid="7"/>
                                        </p:tgtEl>
                                      </p:cBhvr>
                                    </p:animEffect>
                                    <p:set>
                                      <p:cBhvr>
                                        <p:cTn id="47" dur="1" fill="hold">
                                          <p:stCondLst>
                                            <p:cond delay="1999"/>
                                          </p:stCondLst>
                                        </p:cTn>
                                        <p:tgtEl>
                                          <p:spTgt spid="7"/>
                                        </p:tgtEl>
                                        <p:attrNameLst>
                                          <p:attrName>style.visibility</p:attrName>
                                        </p:attrNameLst>
                                      </p:cBhvr>
                                      <p:to>
                                        <p:strVal val="hidden"/>
                                      </p:to>
                                    </p:set>
                                  </p:childTnLst>
                                </p:cTn>
                              </p:par>
                              <p:par>
                                <p:cTn id="48" presetID="23" presetClass="entr" presetSubtype="272"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strVal val="2/3*#ppt_w"/>
                                          </p:val>
                                        </p:tav>
                                        <p:tav tm="100000">
                                          <p:val>
                                            <p:strVal val="#ppt_w"/>
                                          </p:val>
                                        </p:tav>
                                      </p:tavLst>
                                    </p:anim>
                                    <p:anim calcmode="lin" valueType="num">
                                      <p:cBhvr>
                                        <p:cTn id="51" dur="2000" fill="hold"/>
                                        <p:tgtEl>
                                          <p:spTgt spid="2"/>
                                        </p:tgtEl>
                                        <p:attrNameLst>
                                          <p:attrName>ppt_h</p:attrName>
                                        </p:attrNameLst>
                                      </p:cBhvr>
                                      <p:tavLst>
                                        <p:tav tm="0">
                                          <p:val>
                                            <p:strVal val="2/3*#ppt_h"/>
                                          </p:val>
                                        </p:tav>
                                        <p:tav tm="100000">
                                          <p:val>
                                            <p:strVal val="#ppt_h"/>
                                          </p:val>
                                        </p:tav>
                                      </p:tavLst>
                                    </p:anim>
                                  </p:childTnLst>
                                </p:cTn>
                              </p:par>
                              <p:par>
                                <p:cTn id="52" presetID="4" presetClass="entr" presetSubtype="32"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ox(out)">
                                      <p:cBhvr>
                                        <p:cTn id="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300076"/>
            </a:gs>
            <a:gs pos="50000">
              <a:srgbClr val="9999FF">
                <a:shade val="67500"/>
                <a:satMod val="115000"/>
              </a:srgbClr>
            </a:gs>
            <a:gs pos="100000">
              <a:srgbClr val="99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214378" y="0"/>
            <a:ext cx="714380" cy="5143500"/>
          </a:xfrm>
          <a:prstGeom prst="rect">
            <a:avLst/>
          </a:prstGeom>
          <a:gradFill flip="none" rotWithShape="1">
            <a:gsLst>
              <a:gs pos="51000">
                <a:schemeClr val="bg1">
                  <a:alpha val="71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571440" y="0"/>
            <a:ext cx="714380" cy="5143500"/>
          </a:xfrm>
          <a:prstGeom prst="rect">
            <a:avLst/>
          </a:prstGeom>
          <a:gradFill flip="none" rotWithShape="1">
            <a:gsLst>
              <a:gs pos="51000">
                <a:schemeClr val="bg1">
                  <a:alpha val="71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357258" y="0"/>
            <a:ext cx="714380" cy="5143500"/>
          </a:xfrm>
          <a:prstGeom prst="rect">
            <a:avLst/>
          </a:prstGeom>
          <a:gradFill flip="none" rotWithShape="1">
            <a:gsLst>
              <a:gs pos="51000">
                <a:schemeClr val="bg1">
                  <a:alpha val="71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2143076" y="0"/>
            <a:ext cx="714380" cy="5143500"/>
          </a:xfrm>
          <a:prstGeom prst="rect">
            <a:avLst/>
          </a:prstGeom>
          <a:gradFill flip="none" rotWithShape="1">
            <a:gsLst>
              <a:gs pos="51000">
                <a:schemeClr val="bg1">
                  <a:alpha val="71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928894" y="0"/>
            <a:ext cx="714380" cy="5143500"/>
          </a:xfrm>
          <a:prstGeom prst="rect">
            <a:avLst/>
          </a:prstGeom>
          <a:gradFill flip="none" rotWithShape="1">
            <a:gsLst>
              <a:gs pos="51000">
                <a:schemeClr val="bg1">
                  <a:alpha val="71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3714712" y="0"/>
            <a:ext cx="714380" cy="5143500"/>
          </a:xfrm>
          <a:prstGeom prst="rect">
            <a:avLst/>
          </a:prstGeom>
          <a:gradFill flip="none" rotWithShape="1">
            <a:gsLst>
              <a:gs pos="51000">
                <a:schemeClr val="bg1">
                  <a:alpha val="71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4500530" y="0"/>
            <a:ext cx="714380" cy="5143500"/>
          </a:xfrm>
          <a:prstGeom prst="rect">
            <a:avLst/>
          </a:prstGeom>
          <a:gradFill flip="none" rotWithShape="1">
            <a:gsLst>
              <a:gs pos="51000">
                <a:schemeClr val="bg1">
                  <a:alpha val="71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5286348" y="0"/>
            <a:ext cx="714380" cy="5143500"/>
          </a:xfrm>
          <a:prstGeom prst="rect">
            <a:avLst/>
          </a:prstGeom>
          <a:gradFill flip="none" rotWithShape="1">
            <a:gsLst>
              <a:gs pos="51000">
                <a:schemeClr val="bg1">
                  <a:alpha val="71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6072166" y="0"/>
            <a:ext cx="714380" cy="5143500"/>
          </a:xfrm>
          <a:prstGeom prst="rect">
            <a:avLst/>
          </a:prstGeom>
          <a:gradFill flip="none" rotWithShape="1">
            <a:gsLst>
              <a:gs pos="51000">
                <a:schemeClr val="bg1">
                  <a:alpha val="71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6857984" y="0"/>
            <a:ext cx="714380" cy="5143500"/>
          </a:xfrm>
          <a:prstGeom prst="rect">
            <a:avLst/>
          </a:prstGeom>
          <a:gradFill flip="none" rotWithShape="1">
            <a:gsLst>
              <a:gs pos="51000">
                <a:schemeClr val="bg1">
                  <a:alpha val="71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7643802" y="0"/>
            <a:ext cx="714380" cy="5143500"/>
          </a:xfrm>
          <a:prstGeom prst="rect">
            <a:avLst/>
          </a:prstGeom>
          <a:gradFill flip="none" rotWithShape="1">
            <a:gsLst>
              <a:gs pos="51000">
                <a:schemeClr val="bg1">
                  <a:alpha val="71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8429620" y="0"/>
            <a:ext cx="714380" cy="5143500"/>
          </a:xfrm>
          <a:prstGeom prst="rect">
            <a:avLst/>
          </a:prstGeom>
          <a:gradFill flip="none" rotWithShape="1">
            <a:gsLst>
              <a:gs pos="51000">
                <a:schemeClr val="bg1">
                  <a:alpha val="71000"/>
                </a:scheme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0-#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0-#ppt_w/2"/>
                                          </p:val>
                                        </p:tav>
                                        <p:tav tm="100000">
                                          <p:val>
                                            <p:strVal val="#ppt_x"/>
                                          </p:val>
                                        </p:tav>
                                      </p:tavLst>
                                    </p:anim>
                                    <p:anim calcmode="lin" valueType="num">
                                      <p:cBhvr additive="base">
                                        <p:cTn id="38" dur="20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ppt_y"/>
                                          </p:val>
                                        </p:tav>
                                        <p:tav tm="100000">
                                          <p:val>
                                            <p:strVal val="#ppt_y"/>
                                          </p:val>
                                        </p:tav>
                                      </p:tavLst>
                                    </p:anim>
                                  </p:childTnLst>
                                </p:cTn>
                              </p:par>
                            </p:childTnLst>
                          </p:cTn>
                        </p:par>
                        <p:par>
                          <p:cTn id="55" fill="hold">
                            <p:stCondLst>
                              <p:cond delay="2000"/>
                            </p:stCondLst>
                            <p:childTnLst>
                              <p:par>
                                <p:cTn id="56" presetID="2" presetClass="exit" presetSubtype="8" fill="hold" grpId="1" nodeType="afterEffect">
                                  <p:stCondLst>
                                    <p:cond delay="0"/>
                                  </p:stCondLst>
                                  <p:childTnLst>
                                    <p:anim calcmode="lin" valueType="num">
                                      <p:cBhvr additive="base">
                                        <p:cTn id="57" dur="2000"/>
                                        <p:tgtEl>
                                          <p:spTgt spid="5"/>
                                        </p:tgtEl>
                                        <p:attrNameLst>
                                          <p:attrName>ppt_x</p:attrName>
                                        </p:attrNameLst>
                                      </p:cBhvr>
                                      <p:tavLst>
                                        <p:tav tm="0">
                                          <p:val>
                                            <p:strVal val="ppt_x"/>
                                          </p:val>
                                        </p:tav>
                                        <p:tav tm="100000">
                                          <p:val>
                                            <p:strVal val="0-ppt_w/2"/>
                                          </p:val>
                                        </p:tav>
                                      </p:tavLst>
                                    </p:anim>
                                    <p:anim calcmode="lin" valueType="num">
                                      <p:cBhvr additive="base">
                                        <p:cTn id="58" dur="2000"/>
                                        <p:tgtEl>
                                          <p:spTgt spid="5"/>
                                        </p:tgtEl>
                                        <p:attrNameLst>
                                          <p:attrName>ppt_y</p:attrName>
                                        </p:attrNameLst>
                                      </p:cBhvr>
                                      <p:tavLst>
                                        <p:tav tm="0">
                                          <p:val>
                                            <p:strVal val="ppt_y"/>
                                          </p:val>
                                        </p:tav>
                                        <p:tav tm="100000">
                                          <p:val>
                                            <p:strVal val="ppt_y"/>
                                          </p:val>
                                        </p:tav>
                                      </p:tavLst>
                                    </p:anim>
                                    <p:set>
                                      <p:cBhvr>
                                        <p:cTn id="59" dur="1" fill="hold">
                                          <p:stCondLst>
                                            <p:cond delay="1999"/>
                                          </p:stCondLst>
                                        </p:cTn>
                                        <p:tgtEl>
                                          <p:spTgt spid="5"/>
                                        </p:tgtEl>
                                        <p:attrNameLst>
                                          <p:attrName>style.visibility</p:attrName>
                                        </p:attrNameLst>
                                      </p:cBhvr>
                                      <p:to>
                                        <p:strVal val="hidden"/>
                                      </p:to>
                                    </p:set>
                                  </p:childTnLst>
                                </p:cTn>
                              </p:par>
                              <p:par>
                                <p:cTn id="60" presetID="2" presetClass="exit" presetSubtype="2" fill="hold" grpId="1"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8" fill="hold" grpId="1"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0-ppt_w/2"/>
                                          </p:val>
                                        </p:tav>
                                      </p:tavLst>
                                    </p:anim>
                                    <p:anim calcmode="lin" valueType="num">
                                      <p:cBhvr additive="base">
                                        <p:cTn id="66" dur="2000"/>
                                        <p:tgtEl>
                                          <p:spTgt spid="7"/>
                                        </p:tgtEl>
                                        <p:attrNameLst>
                                          <p:attrName>ppt_y</p:attrName>
                                        </p:attrNameLst>
                                      </p:cBhvr>
                                      <p:tavLst>
                                        <p:tav tm="0">
                                          <p:val>
                                            <p:strVal val="ppt_y"/>
                                          </p:val>
                                        </p:tav>
                                        <p:tav tm="100000">
                                          <p:val>
                                            <p:strVal val="ppt_y"/>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2" fill="hold" grpId="1" nodeType="withEffect">
                                  <p:stCondLst>
                                    <p:cond delay="0"/>
                                  </p:stCondLst>
                                  <p:childTnLst>
                                    <p:anim calcmode="lin" valueType="num">
                                      <p:cBhvr additive="base">
                                        <p:cTn id="69" dur="2000"/>
                                        <p:tgtEl>
                                          <p:spTgt spid="8"/>
                                        </p:tgtEl>
                                        <p:attrNameLst>
                                          <p:attrName>ppt_x</p:attrName>
                                        </p:attrNameLst>
                                      </p:cBhvr>
                                      <p:tavLst>
                                        <p:tav tm="0">
                                          <p:val>
                                            <p:strVal val="ppt_x"/>
                                          </p:val>
                                        </p:tav>
                                        <p:tav tm="100000">
                                          <p:val>
                                            <p:strVal val="1+ppt_w/2"/>
                                          </p:val>
                                        </p:tav>
                                      </p:tavLst>
                                    </p:anim>
                                    <p:anim calcmode="lin" valueType="num">
                                      <p:cBhvr additive="base">
                                        <p:cTn id="70" dur="2000"/>
                                        <p:tgtEl>
                                          <p:spTgt spid="8"/>
                                        </p:tgtEl>
                                        <p:attrNameLst>
                                          <p:attrName>ppt_y</p:attrName>
                                        </p:attrNameLst>
                                      </p:cBhvr>
                                      <p:tavLst>
                                        <p:tav tm="0">
                                          <p:val>
                                            <p:strVal val="ppt_y"/>
                                          </p:val>
                                        </p:tav>
                                        <p:tav tm="100000">
                                          <p:val>
                                            <p:strVal val="ppt_y"/>
                                          </p:val>
                                        </p:tav>
                                      </p:tavLst>
                                    </p:anim>
                                    <p:set>
                                      <p:cBhvr>
                                        <p:cTn id="71" dur="1" fill="hold">
                                          <p:stCondLst>
                                            <p:cond delay="1999"/>
                                          </p:stCondLst>
                                        </p:cTn>
                                        <p:tgtEl>
                                          <p:spTgt spid="8"/>
                                        </p:tgtEl>
                                        <p:attrNameLst>
                                          <p:attrName>style.visibility</p:attrName>
                                        </p:attrNameLst>
                                      </p:cBhvr>
                                      <p:to>
                                        <p:strVal val="hidden"/>
                                      </p:to>
                                    </p:set>
                                  </p:childTnLst>
                                </p:cTn>
                              </p:par>
                              <p:par>
                                <p:cTn id="72" presetID="2" presetClass="exit" presetSubtype="8" fill="hold" grpId="1" nodeType="withEffect">
                                  <p:stCondLst>
                                    <p:cond delay="0"/>
                                  </p:stCondLst>
                                  <p:childTnLst>
                                    <p:anim calcmode="lin" valueType="num">
                                      <p:cBhvr additive="base">
                                        <p:cTn id="73" dur="2000"/>
                                        <p:tgtEl>
                                          <p:spTgt spid="9"/>
                                        </p:tgtEl>
                                        <p:attrNameLst>
                                          <p:attrName>ppt_x</p:attrName>
                                        </p:attrNameLst>
                                      </p:cBhvr>
                                      <p:tavLst>
                                        <p:tav tm="0">
                                          <p:val>
                                            <p:strVal val="ppt_x"/>
                                          </p:val>
                                        </p:tav>
                                        <p:tav tm="100000">
                                          <p:val>
                                            <p:strVal val="0-ppt_w/2"/>
                                          </p:val>
                                        </p:tav>
                                      </p:tavLst>
                                    </p:anim>
                                    <p:anim calcmode="lin" valueType="num">
                                      <p:cBhvr additive="base">
                                        <p:cTn id="74" dur="2000"/>
                                        <p:tgtEl>
                                          <p:spTgt spid="9"/>
                                        </p:tgtEl>
                                        <p:attrNameLst>
                                          <p:attrName>ppt_y</p:attrName>
                                        </p:attrNameLst>
                                      </p:cBhvr>
                                      <p:tavLst>
                                        <p:tav tm="0">
                                          <p:val>
                                            <p:strVal val="ppt_y"/>
                                          </p:val>
                                        </p:tav>
                                        <p:tav tm="100000">
                                          <p:val>
                                            <p:strVal val="ppt_y"/>
                                          </p:val>
                                        </p:tav>
                                      </p:tavLst>
                                    </p:anim>
                                    <p:set>
                                      <p:cBhvr>
                                        <p:cTn id="75" dur="1" fill="hold">
                                          <p:stCondLst>
                                            <p:cond delay="1999"/>
                                          </p:stCondLst>
                                        </p:cTn>
                                        <p:tgtEl>
                                          <p:spTgt spid="9"/>
                                        </p:tgtEl>
                                        <p:attrNameLst>
                                          <p:attrName>style.visibility</p:attrName>
                                        </p:attrNameLst>
                                      </p:cBhvr>
                                      <p:to>
                                        <p:strVal val="hidden"/>
                                      </p:to>
                                    </p:set>
                                  </p:childTnLst>
                                </p:cTn>
                              </p:par>
                              <p:par>
                                <p:cTn id="76" presetID="2" presetClass="exit" presetSubtype="2" fill="hold" grpId="1" nodeType="withEffect">
                                  <p:stCondLst>
                                    <p:cond delay="0"/>
                                  </p:stCondLst>
                                  <p:childTnLst>
                                    <p:anim calcmode="lin" valueType="num">
                                      <p:cBhvr additive="base">
                                        <p:cTn id="77" dur="2000"/>
                                        <p:tgtEl>
                                          <p:spTgt spid="10"/>
                                        </p:tgtEl>
                                        <p:attrNameLst>
                                          <p:attrName>ppt_x</p:attrName>
                                        </p:attrNameLst>
                                      </p:cBhvr>
                                      <p:tavLst>
                                        <p:tav tm="0">
                                          <p:val>
                                            <p:strVal val="ppt_x"/>
                                          </p:val>
                                        </p:tav>
                                        <p:tav tm="100000">
                                          <p:val>
                                            <p:strVal val="1+ppt_w/2"/>
                                          </p:val>
                                        </p:tav>
                                      </p:tavLst>
                                    </p:anim>
                                    <p:anim calcmode="lin" valueType="num">
                                      <p:cBhvr additive="base">
                                        <p:cTn id="78" dur="2000"/>
                                        <p:tgtEl>
                                          <p:spTgt spid="10"/>
                                        </p:tgtEl>
                                        <p:attrNameLst>
                                          <p:attrName>ppt_y</p:attrName>
                                        </p:attrNameLst>
                                      </p:cBhvr>
                                      <p:tavLst>
                                        <p:tav tm="0">
                                          <p:val>
                                            <p:strVal val="ppt_y"/>
                                          </p:val>
                                        </p:tav>
                                        <p:tav tm="100000">
                                          <p:val>
                                            <p:strVal val="ppt_y"/>
                                          </p:val>
                                        </p:tav>
                                      </p:tavLst>
                                    </p:anim>
                                    <p:set>
                                      <p:cBhvr>
                                        <p:cTn id="79" dur="1" fill="hold">
                                          <p:stCondLst>
                                            <p:cond delay="1999"/>
                                          </p:stCondLst>
                                        </p:cTn>
                                        <p:tgtEl>
                                          <p:spTgt spid="10"/>
                                        </p:tgtEl>
                                        <p:attrNameLst>
                                          <p:attrName>style.visibility</p:attrName>
                                        </p:attrNameLst>
                                      </p:cBhvr>
                                      <p:to>
                                        <p:strVal val="hidden"/>
                                      </p:to>
                                    </p:set>
                                  </p:childTnLst>
                                </p:cTn>
                              </p:par>
                              <p:par>
                                <p:cTn id="80" presetID="2" presetClass="exit" presetSubtype="8" fill="hold" grpId="1" nodeType="withEffect">
                                  <p:stCondLst>
                                    <p:cond delay="0"/>
                                  </p:stCondLst>
                                  <p:childTnLst>
                                    <p:anim calcmode="lin" valueType="num">
                                      <p:cBhvr additive="base">
                                        <p:cTn id="81" dur="2000"/>
                                        <p:tgtEl>
                                          <p:spTgt spid="11"/>
                                        </p:tgtEl>
                                        <p:attrNameLst>
                                          <p:attrName>ppt_x</p:attrName>
                                        </p:attrNameLst>
                                      </p:cBhvr>
                                      <p:tavLst>
                                        <p:tav tm="0">
                                          <p:val>
                                            <p:strVal val="ppt_x"/>
                                          </p:val>
                                        </p:tav>
                                        <p:tav tm="100000">
                                          <p:val>
                                            <p:strVal val="0-ppt_w/2"/>
                                          </p:val>
                                        </p:tav>
                                      </p:tavLst>
                                    </p:anim>
                                    <p:anim calcmode="lin" valueType="num">
                                      <p:cBhvr additive="base">
                                        <p:cTn id="82" dur="2000"/>
                                        <p:tgtEl>
                                          <p:spTgt spid="11"/>
                                        </p:tgtEl>
                                        <p:attrNameLst>
                                          <p:attrName>ppt_y</p:attrName>
                                        </p:attrNameLst>
                                      </p:cBhvr>
                                      <p:tavLst>
                                        <p:tav tm="0">
                                          <p:val>
                                            <p:strVal val="ppt_y"/>
                                          </p:val>
                                        </p:tav>
                                        <p:tav tm="100000">
                                          <p:val>
                                            <p:strVal val="ppt_y"/>
                                          </p:val>
                                        </p:tav>
                                      </p:tavLst>
                                    </p:anim>
                                    <p:set>
                                      <p:cBhvr>
                                        <p:cTn id="83" dur="1" fill="hold">
                                          <p:stCondLst>
                                            <p:cond delay="1999"/>
                                          </p:stCondLst>
                                        </p:cTn>
                                        <p:tgtEl>
                                          <p:spTgt spid="11"/>
                                        </p:tgtEl>
                                        <p:attrNameLst>
                                          <p:attrName>style.visibility</p:attrName>
                                        </p:attrNameLst>
                                      </p:cBhvr>
                                      <p:to>
                                        <p:strVal val="hidden"/>
                                      </p:to>
                                    </p:set>
                                  </p:childTnLst>
                                </p:cTn>
                              </p:par>
                              <p:par>
                                <p:cTn id="84" presetID="2" presetClass="exit" presetSubtype="2" fill="hold" grpId="1" nodeType="withEffect">
                                  <p:stCondLst>
                                    <p:cond delay="0"/>
                                  </p:stCondLst>
                                  <p:childTnLst>
                                    <p:anim calcmode="lin" valueType="num">
                                      <p:cBhvr additive="base">
                                        <p:cTn id="85" dur="2000"/>
                                        <p:tgtEl>
                                          <p:spTgt spid="12"/>
                                        </p:tgtEl>
                                        <p:attrNameLst>
                                          <p:attrName>ppt_x</p:attrName>
                                        </p:attrNameLst>
                                      </p:cBhvr>
                                      <p:tavLst>
                                        <p:tav tm="0">
                                          <p:val>
                                            <p:strVal val="ppt_x"/>
                                          </p:val>
                                        </p:tav>
                                        <p:tav tm="100000">
                                          <p:val>
                                            <p:strVal val="1+ppt_w/2"/>
                                          </p:val>
                                        </p:tav>
                                      </p:tavLst>
                                    </p:anim>
                                    <p:anim calcmode="lin" valueType="num">
                                      <p:cBhvr additive="base">
                                        <p:cTn id="86" dur="2000"/>
                                        <p:tgtEl>
                                          <p:spTgt spid="12"/>
                                        </p:tgtEl>
                                        <p:attrNameLst>
                                          <p:attrName>ppt_y</p:attrName>
                                        </p:attrNameLst>
                                      </p:cBhvr>
                                      <p:tavLst>
                                        <p:tav tm="0">
                                          <p:val>
                                            <p:strVal val="ppt_y"/>
                                          </p:val>
                                        </p:tav>
                                        <p:tav tm="100000">
                                          <p:val>
                                            <p:strVal val="ppt_y"/>
                                          </p:val>
                                        </p:tav>
                                      </p:tavLst>
                                    </p:anim>
                                    <p:set>
                                      <p:cBhvr>
                                        <p:cTn id="87" dur="1" fill="hold">
                                          <p:stCondLst>
                                            <p:cond delay="1999"/>
                                          </p:stCondLst>
                                        </p:cTn>
                                        <p:tgtEl>
                                          <p:spTgt spid="12"/>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13"/>
                                        </p:tgtEl>
                                        <p:attrNameLst>
                                          <p:attrName>ppt_x</p:attrName>
                                        </p:attrNameLst>
                                      </p:cBhvr>
                                      <p:tavLst>
                                        <p:tav tm="0">
                                          <p:val>
                                            <p:strVal val="ppt_x"/>
                                          </p:val>
                                        </p:tav>
                                        <p:tav tm="100000">
                                          <p:val>
                                            <p:strVal val="0-ppt_w/2"/>
                                          </p:val>
                                        </p:tav>
                                      </p:tavLst>
                                    </p:anim>
                                    <p:anim calcmode="lin" valueType="num">
                                      <p:cBhvr additive="base">
                                        <p:cTn id="90" dur="2000"/>
                                        <p:tgtEl>
                                          <p:spTgt spid="13"/>
                                        </p:tgtEl>
                                        <p:attrNameLst>
                                          <p:attrName>ppt_y</p:attrName>
                                        </p:attrNameLst>
                                      </p:cBhvr>
                                      <p:tavLst>
                                        <p:tav tm="0">
                                          <p:val>
                                            <p:strVal val="ppt_y"/>
                                          </p:val>
                                        </p:tav>
                                        <p:tav tm="100000">
                                          <p:val>
                                            <p:strVal val="ppt_y"/>
                                          </p:val>
                                        </p:tav>
                                      </p:tavLst>
                                    </p:anim>
                                    <p:set>
                                      <p:cBhvr>
                                        <p:cTn id="91" dur="1" fill="hold">
                                          <p:stCondLst>
                                            <p:cond delay="1999"/>
                                          </p:stCondLst>
                                        </p:cTn>
                                        <p:tgtEl>
                                          <p:spTgt spid="13"/>
                                        </p:tgtEl>
                                        <p:attrNameLst>
                                          <p:attrName>style.visibility</p:attrName>
                                        </p:attrNameLst>
                                      </p:cBhvr>
                                      <p:to>
                                        <p:strVal val="hidden"/>
                                      </p:to>
                                    </p:set>
                                  </p:childTnLst>
                                </p:cTn>
                              </p:par>
                              <p:par>
                                <p:cTn id="92" presetID="2" presetClass="exit" presetSubtype="2" fill="hold" grpId="1" nodeType="withEffect">
                                  <p:stCondLst>
                                    <p:cond delay="0"/>
                                  </p:stCondLst>
                                  <p:childTnLst>
                                    <p:anim calcmode="lin" valueType="num">
                                      <p:cBhvr additive="base">
                                        <p:cTn id="93" dur="2000"/>
                                        <p:tgtEl>
                                          <p:spTgt spid="14"/>
                                        </p:tgtEl>
                                        <p:attrNameLst>
                                          <p:attrName>ppt_x</p:attrName>
                                        </p:attrNameLst>
                                      </p:cBhvr>
                                      <p:tavLst>
                                        <p:tav tm="0">
                                          <p:val>
                                            <p:strVal val="ppt_x"/>
                                          </p:val>
                                        </p:tav>
                                        <p:tav tm="100000">
                                          <p:val>
                                            <p:strVal val="1+ppt_w/2"/>
                                          </p:val>
                                        </p:tav>
                                      </p:tavLst>
                                    </p:anim>
                                    <p:anim calcmode="lin" valueType="num">
                                      <p:cBhvr additive="base">
                                        <p:cTn id="94" dur="2000"/>
                                        <p:tgtEl>
                                          <p:spTgt spid="14"/>
                                        </p:tgtEl>
                                        <p:attrNameLst>
                                          <p:attrName>ppt_y</p:attrName>
                                        </p:attrNameLst>
                                      </p:cBhvr>
                                      <p:tavLst>
                                        <p:tav tm="0">
                                          <p:val>
                                            <p:strVal val="ppt_y"/>
                                          </p:val>
                                        </p:tav>
                                        <p:tav tm="100000">
                                          <p:val>
                                            <p:strVal val="ppt_y"/>
                                          </p:val>
                                        </p:tav>
                                      </p:tavLst>
                                    </p:anim>
                                    <p:set>
                                      <p:cBhvr>
                                        <p:cTn id="95" dur="1" fill="hold">
                                          <p:stCondLst>
                                            <p:cond delay="1999"/>
                                          </p:stCondLst>
                                        </p:cTn>
                                        <p:tgtEl>
                                          <p:spTgt spid="14"/>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15"/>
                                        </p:tgtEl>
                                        <p:attrNameLst>
                                          <p:attrName>ppt_x</p:attrName>
                                        </p:attrNameLst>
                                      </p:cBhvr>
                                      <p:tavLst>
                                        <p:tav tm="0">
                                          <p:val>
                                            <p:strVal val="ppt_x"/>
                                          </p:val>
                                        </p:tav>
                                        <p:tav tm="100000">
                                          <p:val>
                                            <p:strVal val="0-ppt_w/2"/>
                                          </p:val>
                                        </p:tav>
                                      </p:tavLst>
                                    </p:anim>
                                    <p:anim calcmode="lin" valueType="num">
                                      <p:cBhvr additive="base">
                                        <p:cTn id="98" dur="2000"/>
                                        <p:tgtEl>
                                          <p:spTgt spid="15"/>
                                        </p:tgtEl>
                                        <p:attrNameLst>
                                          <p:attrName>ppt_y</p:attrName>
                                        </p:attrNameLst>
                                      </p:cBhvr>
                                      <p:tavLst>
                                        <p:tav tm="0">
                                          <p:val>
                                            <p:strVal val="ppt_y"/>
                                          </p:val>
                                        </p:tav>
                                        <p:tav tm="100000">
                                          <p:val>
                                            <p:strVal val="ppt_y"/>
                                          </p:val>
                                        </p:tav>
                                      </p:tavLst>
                                    </p:anim>
                                    <p:set>
                                      <p:cBhvr>
                                        <p:cTn id="99" dur="1" fill="hold">
                                          <p:stCondLst>
                                            <p:cond delay="1999"/>
                                          </p:stCondLst>
                                        </p:cTn>
                                        <p:tgtEl>
                                          <p:spTgt spid="15"/>
                                        </p:tgtEl>
                                        <p:attrNameLst>
                                          <p:attrName>style.visibility</p:attrName>
                                        </p:attrNameLst>
                                      </p:cBhvr>
                                      <p:to>
                                        <p:strVal val="hidden"/>
                                      </p:to>
                                    </p:set>
                                  </p:childTnLst>
                                </p:cTn>
                              </p:par>
                              <p:par>
                                <p:cTn id="100" presetID="2" presetClass="exit" presetSubtype="2" fill="hold" grpId="1" nodeType="withEffect">
                                  <p:stCondLst>
                                    <p:cond delay="0"/>
                                  </p:stCondLst>
                                  <p:childTnLst>
                                    <p:anim calcmode="lin" valueType="num">
                                      <p:cBhvr additive="base">
                                        <p:cTn id="101" dur="2000"/>
                                        <p:tgtEl>
                                          <p:spTgt spid="16"/>
                                        </p:tgtEl>
                                        <p:attrNameLst>
                                          <p:attrName>ppt_x</p:attrName>
                                        </p:attrNameLst>
                                      </p:cBhvr>
                                      <p:tavLst>
                                        <p:tav tm="0">
                                          <p:val>
                                            <p:strVal val="ppt_x"/>
                                          </p:val>
                                        </p:tav>
                                        <p:tav tm="100000">
                                          <p:val>
                                            <p:strVal val="1+ppt_w/2"/>
                                          </p:val>
                                        </p:tav>
                                      </p:tavLst>
                                    </p:anim>
                                    <p:anim calcmode="lin" valueType="num">
                                      <p:cBhvr additive="base">
                                        <p:cTn id="102" dur="2000"/>
                                        <p:tgtEl>
                                          <p:spTgt spid="16"/>
                                        </p:tgtEl>
                                        <p:attrNameLst>
                                          <p:attrName>ppt_y</p:attrName>
                                        </p:attrNameLst>
                                      </p:cBhvr>
                                      <p:tavLst>
                                        <p:tav tm="0">
                                          <p:val>
                                            <p:strVal val="ppt_y"/>
                                          </p:val>
                                        </p:tav>
                                        <p:tav tm="100000">
                                          <p:val>
                                            <p:strVal val="ppt_y"/>
                                          </p:val>
                                        </p:tav>
                                      </p:tavLst>
                                    </p:anim>
                                    <p:set>
                                      <p:cBhvr>
                                        <p:cTn id="103" dur="1" fill="hold">
                                          <p:stCondLst>
                                            <p:cond delay="1999"/>
                                          </p:stCondLst>
                                        </p:cTn>
                                        <p:tgtEl>
                                          <p:spTgt spid="16"/>
                                        </p:tgtEl>
                                        <p:attrNameLst>
                                          <p:attrName>style.visibility</p:attrName>
                                        </p:attrNameLst>
                                      </p:cBhvr>
                                      <p:to>
                                        <p:strVal val="hidden"/>
                                      </p:to>
                                    </p:se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par>
                                <p:cTn id="108" presetID="16" presetClass="entr" presetSubtype="37"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arn(outVertical)">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660066"/>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1(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ombo"/>
          <p:cNvSpPr/>
          <p:nvPr/>
        </p:nvSpPr>
        <p:spPr>
          <a:xfrm>
            <a:off x="0" y="0"/>
            <a:ext cx="4572000" cy="2571750"/>
          </a:xfrm>
          <a:prstGeom prst="diamond">
            <a:avLst/>
          </a:prstGeom>
          <a:gradFill flip="none" rotWithShape="1">
            <a:gsLst>
              <a:gs pos="89000">
                <a:srgbClr val="FFC000">
                  <a:alpha val="50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ombo"/>
          <p:cNvSpPr/>
          <p:nvPr/>
        </p:nvSpPr>
        <p:spPr>
          <a:xfrm>
            <a:off x="0" y="2571750"/>
            <a:ext cx="4572000" cy="2571750"/>
          </a:xfrm>
          <a:prstGeom prst="diamond">
            <a:avLst/>
          </a:prstGeom>
          <a:gradFill flip="none" rotWithShape="1">
            <a:gsLst>
              <a:gs pos="89000">
                <a:srgbClr val="FFC000">
                  <a:alpha val="50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ombo"/>
          <p:cNvSpPr/>
          <p:nvPr/>
        </p:nvSpPr>
        <p:spPr>
          <a:xfrm>
            <a:off x="4572000" y="0"/>
            <a:ext cx="4572000" cy="2571750"/>
          </a:xfrm>
          <a:prstGeom prst="diamond">
            <a:avLst/>
          </a:prstGeom>
          <a:gradFill flip="none" rotWithShape="1">
            <a:gsLst>
              <a:gs pos="89000">
                <a:srgbClr val="FFC000">
                  <a:alpha val="50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ombo"/>
          <p:cNvSpPr/>
          <p:nvPr/>
        </p:nvSpPr>
        <p:spPr>
          <a:xfrm>
            <a:off x="4572000" y="2571750"/>
            <a:ext cx="4572000" cy="2571750"/>
          </a:xfrm>
          <a:prstGeom prst="diamond">
            <a:avLst/>
          </a:prstGeom>
          <a:gradFill flip="none" rotWithShape="1">
            <a:gsLst>
              <a:gs pos="89000">
                <a:srgbClr val="FFC000">
                  <a:alpha val="50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ombo"/>
          <p:cNvSpPr/>
          <p:nvPr/>
        </p:nvSpPr>
        <p:spPr>
          <a:xfrm>
            <a:off x="2285984" y="1285866"/>
            <a:ext cx="4572000" cy="2571750"/>
          </a:xfrm>
          <a:prstGeom prst="diamond">
            <a:avLst/>
          </a:prstGeom>
          <a:gradFill flip="none" rotWithShape="1">
            <a:gsLst>
              <a:gs pos="89000">
                <a:srgbClr val="FFC000">
                  <a:alpha val="50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childTnLst>
                                </p:cTn>
                              </p:par>
                            </p:childTnLst>
                          </p:cTn>
                        </p:par>
                        <p:par>
                          <p:cTn id="27" fill="hold">
                            <p:stCondLst>
                              <p:cond delay="2000"/>
                            </p:stCondLst>
                            <p:childTnLst>
                              <p:par>
                                <p:cTn id="28" presetID="2" presetClass="exit" presetSubtype="6" fill="hold" grpId="1" nodeType="afterEffect">
                                  <p:stCondLst>
                                    <p:cond delay="0"/>
                                  </p:stCondLst>
                                  <p:childTnLst>
                                    <p:anim calcmode="lin" valueType="num">
                                      <p:cBhvr additive="base">
                                        <p:cTn id="29" dur="2000"/>
                                        <p:tgtEl>
                                          <p:spTgt spid="5"/>
                                        </p:tgtEl>
                                        <p:attrNameLst>
                                          <p:attrName>ppt_x</p:attrName>
                                        </p:attrNameLst>
                                      </p:cBhvr>
                                      <p:tavLst>
                                        <p:tav tm="0">
                                          <p:val>
                                            <p:strVal val="ppt_x"/>
                                          </p:val>
                                        </p:tav>
                                        <p:tav tm="100000">
                                          <p:val>
                                            <p:strVal val="1+ppt_w/2"/>
                                          </p:val>
                                        </p:tav>
                                      </p:tavLst>
                                    </p:anim>
                                    <p:anim calcmode="lin" valueType="num">
                                      <p:cBhvr additive="base">
                                        <p:cTn id="30" dur="2000"/>
                                        <p:tgtEl>
                                          <p:spTgt spid="5"/>
                                        </p:tgtEl>
                                        <p:attrNameLst>
                                          <p:attrName>ppt_y</p:attrName>
                                        </p:attrNameLst>
                                      </p:cBhvr>
                                      <p:tavLst>
                                        <p:tav tm="0">
                                          <p:val>
                                            <p:strVal val="ppt_y"/>
                                          </p:val>
                                        </p:tav>
                                        <p:tav tm="100000">
                                          <p:val>
                                            <p:strVal val="1+ppt_h/2"/>
                                          </p:val>
                                        </p:tav>
                                      </p:tavLst>
                                    </p:anim>
                                    <p:set>
                                      <p:cBhvr>
                                        <p:cTn id="31" dur="1" fill="hold">
                                          <p:stCondLst>
                                            <p:cond delay="1999"/>
                                          </p:stCondLst>
                                        </p:cTn>
                                        <p:tgtEl>
                                          <p:spTgt spid="5"/>
                                        </p:tgtEl>
                                        <p:attrNameLst>
                                          <p:attrName>style.visibility</p:attrName>
                                        </p:attrNameLst>
                                      </p:cBhvr>
                                      <p:to>
                                        <p:strVal val="hidden"/>
                                      </p:to>
                                    </p:set>
                                  </p:childTnLst>
                                </p:cTn>
                              </p:par>
                              <p:par>
                                <p:cTn id="32" presetID="2" presetClass="exit" presetSubtype="9" fill="hold" grpId="1" nodeType="withEffect">
                                  <p:stCondLst>
                                    <p:cond delay="0"/>
                                  </p:stCondLst>
                                  <p:childTnLst>
                                    <p:anim calcmode="lin" valueType="num">
                                      <p:cBhvr additive="base">
                                        <p:cTn id="33" dur="2000"/>
                                        <p:tgtEl>
                                          <p:spTgt spid="8"/>
                                        </p:tgtEl>
                                        <p:attrNameLst>
                                          <p:attrName>ppt_x</p:attrName>
                                        </p:attrNameLst>
                                      </p:cBhvr>
                                      <p:tavLst>
                                        <p:tav tm="0">
                                          <p:val>
                                            <p:strVal val="ppt_x"/>
                                          </p:val>
                                        </p:tav>
                                        <p:tav tm="100000">
                                          <p:val>
                                            <p:strVal val="0-ppt_w/2"/>
                                          </p:val>
                                        </p:tav>
                                      </p:tavLst>
                                    </p:anim>
                                    <p:anim calcmode="lin" valueType="num">
                                      <p:cBhvr additive="base">
                                        <p:cTn id="34" dur="2000"/>
                                        <p:tgtEl>
                                          <p:spTgt spid="8"/>
                                        </p:tgtEl>
                                        <p:attrNameLst>
                                          <p:attrName>ppt_y</p:attrName>
                                        </p:attrNameLst>
                                      </p:cBhvr>
                                      <p:tavLst>
                                        <p:tav tm="0">
                                          <p:val>
                                            <p:strVal val="ppt_y"/>
                                          </p:val>
                                        </p:tav>
                                        <p:tav tm="100000">
                                          <p:val>
                                            <p:strVal val="0-ppt_h/2"/>
                                          </p:val>
                                        </p:tav>
                                      </p:tavLst>
                                    </p:anim>
                                    <p:set>
                                      <p:cBhvr>
                                        <p:cTn id="35" dur="1" fill="hold">
                                          <p:stCondLst>
                                            <p:cond delay="1999"/>
                                          </p:stCondLst>
                                        </p:cTn>
                                        <p:tgtEl>
                                          <p:spTgt spid="8"/>
                                        </p:tgtEl>
                                        <p:attrNameLst>
                                          <p:attrName>style.visibility</p:attrName>
                                        </p:attrNameLst>
                                      </p:cBhvr>
                                      <p:to>
                                        <p:strVal val="hidden"/>
                                      </p:to>
                                    </p:set>
                                  </p:childTnLst>
                                </p:cTn>
                              </p:par>
                              <p:par>
                                <p:cTn id="36" presetID="2" presetClass="exit" presetSubtype="12" fill="hold" grpId="1" nodeType="withEffect">
                                  <p:stCondLst>
                                    <p:cond delay="0"/>
                                  </p:stCondLst>
                                  <p:childTnLst>
                                    <p:anim calcmode="lin" valueType="num">
                                      <p:cBhvr additive="base">
                                        <p:cTn id="37" dur="2000"/>
                                        <p:tgtEl>
                                          <p:spTgt spid="7"/>
                                        </p:tgtEl>
                                        <p:attrNameLst>
                                          <p:attrName>ppt_x</p:attrName>
                                        </p:attrNameLst>
                                      </p:cBhvr>
                                      <p:tavLst>
                                        <p:tav tm="0">
                                          <p:val>
                                            <p:strVal val="ppt_x"/>
                                          </p:val>
                                        </p:tav>
                                        <p:tav tm="100000">
                                          <p:val>
                                            <p:strVal val="0-ppt_w/2"/>
                                          </p:val>
                                        </p:tav>
                                      </p:tavLst>
                                    </p:anim>
                                    <p:anim calcmode="lin" valueType="num">
                                      <p:cBhvr additive="base">
                                        <p:cTn id="38" dur="2000"/>
                                        <p:tgtEl>
                                          <p:spTgt spid="7"/>
                                        </p:tgtEl>
                                        <p:attrNameLst>
                                          <p:attrName>ppt_y</p:attrName>
                                        </p:attrNameLst>
                                      </p:cBhvr>
                                      <p:tavLst>
                                        <p:tav tm="0">
                                          <p:val>
                                            <p:strVal val="ppt_y"/>
                                          </p:val>
                                        </p:tav>
                                        <p:tav tm="100000">
                                          <p:val>
                                            <p:strVal val="1+ppt_h/2"/>
                                          </p:val>
                                        </p:tav>
                                      </p:tavLst>
                                    </p:anim>
                                    <p:set>
                                      <p:cBhvr>
                                        <p:cTn id="39" dur="1" fill="hold">
                                          <p:stCondLst>
                                            <p:cond delay="1999"/>
                                          </p:stCondLst>
                                        </p:cTn>
                                        <p:tgtEl>
                                          <p:spTgt spid="7"/>
                                        </p:tgtEl>
                                        <p:attrNameLst>
                                          <p:attrName>style.visibility</p:attrName>
                                        </p:attrNameLst>
                                      </p:cBhvr>
                                      <p:to>
                                        <p:strVal val="hidden"/>
                                      </p:to>
                                    </p:set>
                                  </p:childTnLst>
                                </p:cTn>
                              </p:par>
                              <p:par>
                                <p:cTn id="40" presetID="2" presetClass="exit" presetSubtype="3" fill="hold" grpId="1" nodeType="withEffect">
                                  <p:stCondLst>
                                    <p:cond delay="0"/>
                                  </p:stCondLst>
                                  <p:childTnLst>
                                    <p:anim calcmode="lin" valueType="num">
                                      <p:cBhvr additive="base">
                                        <p:cTn id="41" dur="2000"/>
                                        <p:tgtEl>
                                          <p:spTgt spid="6"/>
                                        </p:tgtEl>
                                        <p:attrNameLst>
                                          <p:attrName>ppt_x</p:attrName>
                                        </p:attrNameLst>
                                      </p:cBhvr>
                                      <p:tavLst>
                                        <p:tav tm="0">
                                          <p:val>
                                            <p:strVal val="ppt_x"/>
                                          </p:val>
                                        </p:tav>
                                        <p:tav tm="100000">
                                          <p:val>
                                            <p:strVal val="1+ppt_w/2"/>
                                          </p:val>
                                        </p:tav>
                                      </p:tavLst>
                                    </p:anim>
                                    <p:anim calcmode="lin" valueType="num">
                                      <p:cBhvr additive="base">
                                        <p:cTn id="42" dur="2000"/>
                                        <p:tgtEl>
                                          <p:spTgt spid="6"/>
                                        </p:tgtEl>
                                        <p:attrNameLst>
                                          <p:attrName>ppt_y</p:attrName>
                                        </p:attrNameLst>
                                      </p:cBhvr>
                                      <p:tavLst>
                                        <p:tav tm="0">
                                          <p:val>
                                            <p:strVal val="ppt_y"/>
                                          </p:val>
                                        </p:tav>
                                        <p:tav tm="100000">
                                          <p:val>
                                            <p:strVal val="0-ppt_h/2"/>
                                          </p:val>
                                        </p:tav>
                                      </p:tavLst>
                                    </p:anim>
                                    <p:set>
                                      <p:cBhvr>
                                        <p:cTn id="43" dur="1" fill="hold">
                                          <p:stCondLst>
                                            <p:cond delay="1999"/>
                                          </p:stCondLst>
                                        </p:cTn>
                                        <p:tgtEl>
                                          <p:spTgt spid="6"/>
                                        </p:tgtEl>
                                        <p:attrNameLst>
                                          <p:attrName>style.visibility</p:attrName>
                                        </p:attrNameLst>
                                      </p:cBhvr>
                                      <p:to>
                                        <p:strVal val="hidden"/>
                                      </p:to>
                                    </p:set>
                                  </p:childTnLst>
                                </p:cTn>
                              </p:par>
                              <p:par>
                                <p:cTn id="44" presetID="23" presetClass="exit" presetSubtype="32" fill="hold" grpId="1" nodeType="withEffect">
                                  <p:stCondLst>
                                    <p:cond delay="0"/>
                                  </p:stCondLst>
                                  <p:childTnLst>
                                    <p:anim calcmode="lin" valueType="num">
                                      <p:cBhvr>
                                        <p:cTn id="45" dur="2000"/>
                                        <p:tgtEl>
                                          <p:spTgt spid="9"/>
                                        </p:tgtEl>
                                        <p:attrNameLst>
                                          <p:attrName>ppt_w</p:attrName>
                                        </p:attrNameLst>
                                      </p:cBhvr>
                                      <p:tavLst>
                                        <p:tav tm="0">
                                          <p:val>
                                            <p:strVal val="ppt_w"/>
                                          </p:val>
                                        </p:tav>
                                        <p:tav tm="100000">
                                          <p:val>
                                            <p:fltVal val="0"/>
                                          </p:val>
                                        </p:tav>
                                      </p:tavLst>
                                    </p:anim>
                                    <p:anim calcmode="lin" valueType="num">
                                      <p:cBhvr>
                                        <p:cTn id="46" dur="2000"/>
                                        <p:tgtEl>
                                          <p:spTgt spid="9"/>
                                        </p:tgtEl>
                                        <p:attrNameLst>
                                          <p:attrName>ppt_h</p:attrName>
                                        </p:attrNameLst>
                                      </p:cBhvr>
                                      <p:tavLst>
                                        <p:tav tm="0">
                                          <p:val>
                                            <p:strVal val="ppt_h"/>
                                          </p:val>
                                        </p:tav>
                                        <p:tav tm="100000">
                                          <p:val>
                                            <p:fltVal val="0"/>
                                          </p:val>
                                        </p:tav>
                                      </p:tavLst>
                                    </p:anim>
                                    <p:set>
                                      <p:cBhvr>
                                        <p:cTn id="47" dur="1" fill="hold">
                                          <p:stCondLst>
                                            <p:cond delay="1999"/>
                                          </p:stCondLst>
                                        </p:cTn>
                                        <p:tgtEl>
                                          <p:spTgt spid="9"/>
                                        </p:tgtEl>
                                        <p:attrNameLst>
                                          <p:attrName>style.visibility</p:attrName>
                                        </p:attrNameLst>
                                      </p:cBhvr>
                                      <p:to>
                                        <p:strVal val="hidden"/>
                                      </p:to>
                                    </p:set>
                                  </p:childTnLst>
                                </p:cTn>
                              </p:par>
                              <p:par>
                                <p:cTn id="48" presetID="8" presetClass="exit" presetSubtype="16" fill="hold" grpId="2" nodeType="withEffect">
                                  <p:stCondLst>
                                    <p:cond delay="0"/>
                                  </p:stCondLst>
                                  <p:childTnLst>
                                    <p:animEffect transition="out" filter="diamond(in)">
                                      <p:cBhvr>
                                        <p:cTn id="49" dur="2000"/>
                                        <p:tgtEl>
                                          <p:spTgt spid="9"/>
                                        </p:tgtEl>
                                      </p:cBhvr>
                                    </p:animEffect>
                                    <p:set>
                                      <p:cBhvr>
                                        <p:cTn id="50" dur="1" fill="hold">
                                          <p:stCondLst>
                                            <p:cond delay="1999"/>
                                          </p:stCondLst>
                                        </p:cTn>
                                        <p:tgtEl>
                                          <p:spTgt spid="9"/>
                                        </p:tgtEl>
                                        <p:attrNameLst>
                                          <p:attrName>style.visibility</p:attrName>
                                        </p:attrNameLst>
                                      </p:cBhvr>
                                      <p:to>
                                        <p:strVal val="hidden"/>
                                      </p:to>
                                    </p:set>
                                  </p:childTnLst>
                                </p:cTn>
                              </p:par>
                              <p:par>
                                <p:cTn id="51" presetID="23" presetClass="entr" presetSubtype="272" fill="hold" nodeType="withEffect">
                                  <p:stCondLst>
                                    <p:cond delay="0"/>
                                  </p:stCondLst>
                                  <p:childTnLst>
                                    <p:set>
                                      <p:cBhvr>
                                        <p:cTn id="52" dur="1" fill="hold">
                                          <p:stCondLst>
                                            <p:cond delay="0"/>
                                          </p:stCondLst>
                                        </p:cTn>
                                        <p:tgtEl>
                                          <p:spTgt spid="2"/>
                                        </p:tgtEl>
                                        <p:attrNameLst>
                                          <p:attrName>style.visibility</p:attrName>
                                        </p:attrNameLst>
                                      </p:cBhvr>
                                      <p:to>
                                        <p:strVal val="visible"/>
                                      </p:to>
                                    </p:set>
                                    <p:anim calcmode="lin" valueType="num">
                                      <p:cBhvr>
                                        <p:cTn id="53" dur="2000" fill="hold"/>
                                        <p:tgtEl>
                                          <p:spTgt spid="2"/>
                                        </p:tgtEl>
                                        <p:attrNameLst>
                                          <p:attrName>ppt_w</p:attrName>
                                        </p:attrNameLst>
                                      </p:cBhvr>
                                      <p:tavLst>
                                        <p:tav tm="0">
                                          <p:val>
                                            <p:strVal val="2/3*#ppt_w"/>
                                          </p:val>
                                        </p:tav>
                                        <p:tav tm="100000">
                                          <p:val>
                                            <p:strVal val="#ppt_w"/>
                                          </p:val>
                                        </p:tav>
                                      </p:tavLst>
                                    </p:anim>
                                    <p:anim calcmode="lin" valueType="num">
                                      <p:cBhvr>
                                        <p:cTn id="54" dur="2000" fill="hold"/>
                                        <p:tgtEl>
                                          <p:spTgt spid="2"/>
                                        </p:tgtEl>
                                        <p:attrNameLst>
                                          <p:attrName>ppt_h</p:attrName>
                                        </p:attrNameLst>
                                      </p:cBhvr>
                                      <p:tavLst>
                                        <p:tav tm="0">
                                          <p:val>
                                            <p:strVal val="2/3*#ppt_h"/>
                                          </p:val>
                                        </p:tav>
                                        <p:tav tm="100000">
                                          <p:val>
                                            <p:strVal val="#ppt_h"/>
                                          </p:val>
                                        </p:tav>
                                      </p:tavLst>
                                    </p:anim>
                                  </p:childTnLst>
                                </p:cTn>
                              </p:par>
                              <p:par>
                                <p:cTn id="55" presetID="4" presetClass="entr" presetSubtype="32" fill="hold" nodeType="with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box(out)">
                                      <p:cBhvr>
                                        <p:cTn id="5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9" grpId="2" animBg="1"/>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BC4C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5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0" y="0"/>
            <a:ext cx="9144000" cy="642924"/>
          </a:xfrm>
          <a:prstGeom prst="rect">
            <a:avLst/>
          </a:prstGeom>
          <a:gradFill flip="none" rotWithShape="1">
            <a:gsLst>
              <a:gs pos="0">
                <a:schemeClr val="bg1"/>
              </a:gs>
              <a:gs pos="50000">
                <a:srgbClr val="FF9933">
                  <a:shade val="67500"/>
                  <a:satMod val="115000"/>
                </a:srgbClr>
              </a:gs>
              <a:gs pos="100000">
                <a:srgbClr val="FF993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642924"/>
            <a:ext cx="9144000" cy="642924"/>
          </a:xfrm>
          <a:prstGeom prst="rect">
            <a:avLst/>
          </a:prstGeom>
          <a:gradFill flip="none" rotWithShape="1">
            <a:gsLst>
              <a:gs pos="0">
                <a:schemeClr val="bg1"/>
              </a:gs>
              <a:gs pos="50000">
                <a:srgbClr val="FF9933">
                  <a:shade val="67500"/>
                  <a:satMod val="115000"/>
                </a:srgbClr>
              </a:gs>
              <a:gs pos="100000">
                <a:srgbClr val="FF993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1285884"/>
            <a:ext cx="9144000" cy="642924"/>
          </a:xfrm>
          <a:prstGeom prst="rect">
            <a:avLst/>
          </a:prstGeom>
          <a:gradFill flip="none" rotWithShape="1">
            <a:gsLst>
              <a:gs pos="0">
                <a:schemeClr val="bg1"/>
              </a:gs>
              <a:gs pos="50000">
                <a:srgbClr val="FF9933">
                  <a:shade val="67500"/>
                  <a:satMod val="115000"/>
                </a:srgbClr>
              </a:gs>
              <a:gs pos="100000">
                <a:srgbClr val="FF993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1928808"/>
            <a:ext cx="9144000" cy="642924"/>
          </a:xfrm>
          <a:prstGeom prst="rect">
            <a:avLst/>
          </a:prstGeom>
          <a:gradFill flip="none" rotWithShape="1">
            <a:gsLst>
              <a:gs pos="0">
                <a:schemeClr val="bg1"/>
              </a:gs>
              <a:gs pos="50000">
                <a:srgbClr val="FF9933">
                  <a:shade val="67500"/>
                  <a:satMod val="115000"/>
                </a:srgbClr>
              </a:gs>
              <a:gs pos="100000">
                <a:srgbClr val="FF993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0" y="2571768"/>
            <a:ext cx="9144000" cy="642924"/>
          </a:xfrm>
          <a:prstGeom prst="rect">
            <a:avLst/>
          </a:prstGeom>
          <a:gradFill flip="none" rotWithShape="1">
            <a:gsLst>
              <a:gs pos="0">
                <a:schemeClr val="bg1"/>
              </a:gs>
              <a:gs pos="50000">
                <a:srgbClr val="FF9933">
                  <a:shade val="67500"/>
                  <a:satMod val="115000"/>
                </a:srgbClr>
              </a:gs>
              <a:gs pos="100000">
                <a:srgbClr val="FF993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0" y="3214692"/>
            <a:ext cx="9144000" cy="642924"/>
          </a:xfrm>
          <a:prstGeom prst="rect">
            <a:avLst/>
          </a:prstGeom>
          <a:gradFill flip="none" rotWithShape="1">
            <a:gsLst>
              <a:gs pos="0">
                <a:schemeClr val="bg1"/>
              </a:gs>
              <a:gs pos="50000">
                <a:srgbClr val="FF9933">
                  <a:shade val="67500"/>
                  <a:satMod val="115000"/>
                </a:srgbClr>
              </a:gs>
              <a:gs pos="100000">
                <a:srgbClr val="FF993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0" y="3857652"/>
            <a:ext cx="9144000" cy="642924"/>
          </a:xfrm>
          <a:prstGeom prst="rect">
            <a:avLst/>
          </a:prstGeom>
          <a:gradFill flip="none" rotWithShape="1">
            <a:gsLst>
              <a:gs pos="0">
                <a:schemeClr val="bg1"/>
              </a:gs>
              <a:gs pos="50000">
                <a:srgbClr val="FF9933">
                  <a:shade val="67500"/>
                  <a:satMod val="115000"/>
                </a:srgbClr>
              </a:gs>
              <a:gs pos="100000">
                <a:srgbClr val="FF993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00576"/>
            <a:ext cx="9144000" cy="642924"/>
          </a:xfrm>
          <a:prstGeom prst="rect">
            <a:avLst/>
          </a:prstGeom>
          <a:gradFill flip="none" rotWithShape="1">
            <a:gsLst>
              <a:gs pos="0">
                <a:schemeClr val="bg1"/>
              </a:gs>
              <a:gs pos="50000">
                <a:srgbClr val="FF9933">
                  <a:shade val="67500"/>
                  <a:satMod val="115000"/>
                </a:srgbClr>
              </a:gs>
              <a:gs pos="100000">
                <a:srgbClr val="FF993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0-#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16" presetClass="entr" presetSubtype="21" fill="hold" grpId="1"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arn(inVertical)">
                                      <p:cBhvr>
                                        <p:cTn id="41" dur="2000"/>
                                        <p:tgtEl>
                                          <p:spTgt spid="5"/>
                                        </p:tgtEl>
                                      </p:cBhvr>
                                    </p:animEffect>
                                  </p:childTnLst>
                                </p:cTn>
                              </p:par>
                              <p:par>
                                <p:cTn id="42" presetID="16" presetClass="entr" presetSubtype="21" fill="hold" grpId="1"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barn(inVertical)">
                                      <p:cBhvr>
                                        <p:cTn id="44" dur="2000"/>
                                        <p:tgtEl>
                                          <p:spTgt spid="6"/>
                                        </p:tgtEl>
                                      </p:cBhvr>
                                    </p:animEffect>
                                  </p:childTnLst>
                                </p:cTn>
                              </p:par>
                              <p:par>
                                <p:cTn id="45" presetID="16" presetClass="entr" presetSubtype="21" fill="hold" grpId="1"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barn(inVertical)">
                                      <p:cBhvr>
                                        <p:cTn id="47" dur="2000"/>
                                        <p:tgtEl>
                                          <p:spTgt spid="7"/>
                                        </p:tgtEl>
                                      </p:cBhvr>
                                    </p:animEffect>
                                  </p:childTnLst>
                                </p:cTn>
                              </p:par>
                              <p:par>
                                <p:cTn id="48" presetID="16" presetClass="entr" presetSubtype="21"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barn(inVertical)">
                                      <p:cBhvr>
                                        <p:cTn id="50" dur="2000"/>
                                        <p:tgtEl>
                                          <p:spTgt spid="8"/>
                                        </p:tgtEl>
                                      </p:cBhvr>
                                    </p:animEffect>
                                  </p:childTnLst>
                                </p:cTn>
                              </p:par>
                              <p:par>
                                <p:cTn id="51" presetID="16" presetClass="entr" presetSubtype="21" fill="hold" grpId="1"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barn(inVertical)">
                                      <p:cBhvr>
                                        <p:cTn id="53" dur="2000"/>
                                        <p:tgtEl>
                                          <p:spTgt spid="9"/>
                                        </p:tgtEl>
                                      </p:cBhvr>
                                    </p:animEffect>
                                  </p:childTnLst>
                                </p:cTn>
                              </p:par>
                              <p:par>
                                <p:cTn id="54" presetID="16" presetClass="entr" presetSubtype="21" fill="hold" grpId="1" nodeType="with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barn(inVertical)">
                                      <p:cBhvr>
                                        <p:cTn id="56" dur="2000"/>
                                        <p:tgtEl>
                                          <p:spTgt spid="10"/>
                                        </p:tgtEl>
                                      </p:cBhvr>
                                    </p:animEffect>
                                  </p:childTnLst>
                                </p:cTn>
                              </p:par>
                              <p:par>
                                <p:cTn id="57" presetID="16" presetClass="entr" presetSubtype="21" fill="hold" grpId="1" nodeType="with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barn(inVertical)">
                                      <p:cBhvr>
                                        <p:cTn id="59" dur="2000"/>
                                        <p:tgtEl>
                                          <p:spTgt spid="11"/>
                                        </p:tgtEl>
                                      </p:cBhvr>
                                    </p:animEffect>
                                  </p:childTnLst>
                                </p:cTn>
                              </p:par>
                              <p:par>
                                <p:cTn id="60" presetID="16" presetClass="entr" presetSubtype="21"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barn(inVertical)">
                                      <p:cBhvr>
                                        <p:cTn id="62" dur="2000"/>
                                        <p:tgtEl>
                                          <p:spTgt spid="12"/>
                                        </p:tgtEl>
                                      </p:cBhvr>
                                    </p:animEffect>
                                  </p:childTnLst>
                                </p:cTn>
                              </p:par>
                            </p:childTnLst>
                          </p:cTn>
                        </p:par>
                        <p:par>
                          <p:cTn id="63" fill="hold">
                            <p:stCondLst>
                              <p:cond delay="2000"/>
                            </p:stCondLst>
                            <p:childTnLst>
                              <p:par>
                                <p:cTn id="64" presetID="2" presetClass="exit" presetSubtype="4" fill="hold" grpId="2" nodeType="afterEffect">
                                  <p:stCondLst>
                                    <p:cond delay="0"/>
                                  </p:stCondLst>
                                  <p:childTnLst>
                                    <p:anim calcmode="lin" valueType="num">
                                      <p:cBhvr additive="base">
                                        <p:cTn id="65" dur="2000"/>
                                        <p:tgtEl>
                                          <p:spTgt spid="5"/>
                                        </p:tgtEl>
                                        <p:attrNameLst>
                                          <p:attrName>ppt_x</p:attrName>
                                        </p:attrNameLst>
                                      </p:cBhvr>
                                      <p:tavLst>
                                        <p:tav tm="0">
                                          <p:val>
                                            <p:strVal val="ppt_x"/>
                                          </p:val>
                                        </p:tav>
                                        <p:tav tm="100000">
                                          <p:val>
                                            <p:strVal val="ppt_x"/>
                                          </p:val>
                                        </p:tav>
                                      </p:tavLst>
                                    </p:anim>
                                    <p:anim calcmode="lin" valueType="num">
                                      <p:cBhvr additive="base">
                                        <p:cTn id="66" dur="2000"/>
                                        <p:tgtEl>
                                          <p:spTgt spid="5"/>
                                        </p:tgtEl>
                                        <p:attrNameLst>
                                          <p:attrName>ppt_y</p:attrName>
                                        </p:attrNameLst>
                                      </p:cBhvr>
                                      <p:tavLst>
                                        <p:tav tm="0">
                                          <p:val>
                                            <p:strVal val="ppt_y"/>
                                          </p:val>
                                        </p:tav>
                                        <p:tav tm="100000">
                                          <p:val>
                                            <p:strVal val="1+ppt_h/2"/>
                                          </p:val>
                                        </p:tav>
                                      </p:tavLst>
                                    </p:anim>
                                    <p:set>
                                      <p:cBhvr>
                                        <p:cTn id="67" dur="1" fill="hold">
                                          <p:stCondLst>
                                            <p:cond delay="1999"/>
                                          </p:stCondLst>
                                        </p:cTn>
                                        <p:tgtEl>
                                          <p:spTgt spid="5"/>
                                        </p:tgtEl>
                                        <p:attrNameLst>
                                          <p:attrName>style.visibility</p:attrName>
                                        </p:attrNameLst>
                                      </p:cBhvr>
                                      <p:to>
                                        <p:strVal val="hidden"/>
                                      </p:to>
                                    </p:set>
                                  </p:childTnLst>
                                </p:cTn>
                              </p:par>
                              <p:par>
                                <p:cTn id="68" presetID="2" presetClass="exit" presetSubtype="1" fill="hold" grpId="2" nodeType="withEffect">
                                  <p:stCondLst>
                                    <p:cond delay="0"/>
                                  </p:stCondLst>
                                  <p:childTnLst>
                                    <p:anim calcmode="lin" valueType="num">
                                      <p:cBhvr additive="base">
                                        <p:cTn id="69" dur="2000"/>
                                        <p:tgtEl>
                                          <p:spTgt spid="6"/>
                                        </p:tgtEl>
                                        <p:attrNameLst>
                                          <p:attrName>ppt_x</p:attrName>
                                        </p:attrNameLst>
                                      </p:cBhvr>
                                      <p:tavLst>
                                        <p:tav tm="0">
                                          <p:val>
                                            <p:strVal val="ppt_x"/>
                                          </p:val>
                                        </p:tav>
                                        <p:tav tm="100000">
                                          <p:val>
                                            <p:strVal val="ppt_x"/>
                                          </p:val>
                                        </p:tav>
                                      </p:tavLst>
                                    </p:anim>
                                    <p:anim calcmode="lin" valueType="num">
                                      <p:cBhvr additive="base">
                                        <p:cTn id="70" dur="2000"/>
                                        <p:tgtEl>
                                          <p:spTgt spid="6"/>
                                        </p:tgtEl>
                                        <p:attrNameLst>
                                          <p:attrName>ppt_y</p:attrName>
                                        </p:attrNameLst>
                                      </p:cBhvr>
                                      <p:tavLst>
                                        <p:tav tm="0">
                                          <p:val>
                                            <p:strVal val="ppt_y"/>
                                          </p:val>
                                        </p:tav>
                                        <p:tav tm="100000">
                                          <p:val>
                                            <p:strVal val="0-ppt_h/2"/>
                                          </p:val>
                                        </p:tav>
                                      </p:tavLst>
                                    </p:anim>
                                    <p:set>
                                      <p:cBhvr>
                                        <p:cTn id="71" dur="1" fill="hold">
                                          <p:stCondLst>
                                            <p:cond delay="1999"/>
                                          </p:stCondLst>
                                        </p:cTn>
                                        <p:tgtEl>
                                          <p:spTgt spid="6"/>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2000"/>
                                        <p:tgtEl>
                                          <p:spTgt spid="7"/>
                                        </p:tgtEl>
                                        <p:attrNameLst>
                                          <p:attrName>ppt_x</p:attrName>
                                        </p:attrNameLst>
                                      </p:cBhvr>
                                      <p:tavLst>
                                        <p:tav tm="0">
                                          <p:val>
                                            <p:strVal val="ppt_x"/>
                                          </p:val>
                                        </p:tav>
                                        <p:tav tm="100000">
                                          <p:val>
                                            <p:strVal val="ppt_x"/>
                                          </p:val>
                                        </p:tav>
                                      </p:tavLst>
                                    </p:anim>
                                    <p:anim calcmode="lin" valueType="num">
                                      <p:cBhvr additive="base">
                                        <p:cTn id="74" dur="2000"/>
                                        <p:tgtEl>
                                          <p:spTgt spid="7"/>
                                        </p:tgtEl>
                                        <p:attrNameLst>
                                          <p:attrName>ppt_y</p:attrName>
                                        </p:attrNameLst>
                                      </p:cBhvr>
                                      <p:tavLst>
                                        <p:tav tm="0">
                                          <p:val>
                                            <p:strVal val="ppt_y"/>
                                          </p:val>
                                        </p:tav>
                                        <p:tav tm="100000">
                                          <p:val>
                                            <p:strVal val="1+ppt_h/2"/>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1" fill="hold" grpId="2"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ppt_x"/>
                                          </p:val>
                                        </p:tav>
                                      </p:tavLst>
                                    </p:anim>
                                    <p:anim calcmode="lin" valueType="num">
                                      <p:cBhvr additive="base">
                                        <p:cTn id="78" dur="2000"/>
                                        <p:tgtEl>
                                          <p:spTgt spid="8"/>
                                        </p:tgtEl>
                                        <p:attrNameLst>
                                          <p:attrName>ppt_y</p:attrName>
                                        </p:attrNameLst>
                                      </p:cBhvr>
                                      <p:tavLst>
                                        <p:tav tm="0">
                                          <p:val>
                                            <p:strVal val="ppt_y"/>
                                          </p:val>
                                        </p:tav>
                                        <p:tav tm="100000">
                                          <p:val>
                                            <p:strVal val="0-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ppt_x"/>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1" fill="hold" grpId="2"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ppt_x"/>
                                          </p:val>
                                        </p:tav>
                                      </p:tavLst>
                                    </p:anim>
                                    <p:anim calcmode="lin" valueType="num">
                                      <p:cBhvr additive="base">
                                        <p:cTn id="86" dur="2000"/>
                                        <p:tgtEl>
                                          <p:spTgt spid="10"/>
                                        </p:tgtEl>
                                        <p:attrNameLst>
                                          <p:attrName>ppt_y</p:attrName>
                                        </p:attrNameLst>
                                      </p:cBhvr>
                                      <p:tavLst>
                                        <p:tav tm="0">
                                          <p:val>
                                            <p:strVal val="ppt_y"/>
                                          </p:val>
                                        </p:tav>
                                        <p:tav tm="100000">
                                          <p:val>
                                            <p:strVal val="0-ppt_h/2"/>
                                          </p:val>
                                        </p:tav>
                                      </p:tavLst>
                                    </p:anim>
                                    <p:set>
                                      <p:cBhvr>
                                        <p:cTn id="87" dur="1" fill="hold">
                                          <p:stCondLst>
                                            <p:cond delay="1999"/>
                                          </p:stCondLst>
                                        </p:cTn>
                                        <p:tgtEl>
                                          <p:spTgt spid="10"/>
                                        </p:tgtEl>
                                        <p:attrNameLst>
                                          <p:attrName>style.visibility</p:attrName>
                                        </p:attrNameLst>
                                      </p:cBhvr>
                                      <p:to>
                                        <p:strVal val="hidden"/>
                                      </p:to>
                                    </p:set>
                                  </p:childTnLst>
                                </p:cTn>
                              </p:par>
                              <p:par>
                                <p:cTn id="88" presetID="2" presetClass="exit" presetSubtype="4" fill="hold" grpId="2" nodeType="withEffect">
                                  <p:stCondLst>
                                    <p:cond delay="0"/>
                                  </p:stCondLst>
                                  <p:childTnLst>
                                    <p:anim calcmode="lin" valueType="num">
                                      <p:cBhvr additive="base">
                                        <p:cTn id="89" dur="2000"/>
                                        <p:tgtEl>
                                          <p:spTgt spid="11"/>
                                        </p:tgtEl>
                                        <p:attrNameLst>
                                          <p:attrName>ppt_x</p:attrName>
                                        </p:attrNameLst>
                                      </p:cBhvr>
                                      <p:tavLst>
                                        <p:tav tm="0">
                                          <p:val>
                                            <p:strVal val="ppt_x"/>
                                          </p:val>
                                        </p:tav>
                                        <p:tav tm="100000">
                                          <p:val>
                                            <p:strVal val="ppt_x"/>
                                          </p:val>
                                        </p:tav>
                                      </p:tavLst>
                                    </p:anim>
                                    <p:anim calcmode="lin" valueType="num">
                                      <p:cBhvr additive="base">
                                        <p:cTn id="90" dur="2000"/>
                                        <p:tgtEl>
                                          <p:spTgt spid="11"/>
                                        </p:tgtEl>
                                        <p:attrNameLst>
                                          <p:attrName>ppt_y</p:attrName>
                                        </p:attrNameLst>
                                      </p:cBhvr>
                                      <p:tavLst>
                                        <p:tav tm="0">
                                          <p:val>
                                            <p:strVal val="ppt_y"/>
                                          </p:val>
                                        </p:tav>
                                        <p:tav tm="100000">
                                          <p:val>
                                            <p:strVal val="1+ppt_h/2"/>
                                          </p:val>
                                        </p:tav>
                                      </p:tavLst>
                                    </p:anim>
                                    <p:set>
                                      <p:cBhvr>
                                        <p:cTn id="91" dur="1" fill="hold">
                                          <p:stCondLst>
                                            <p:cond delay="1999"/>
                                          </p:stCondLst>
                                        </p:cTn>
                                        <p:tgtEl>
                                          <p:spTgt spid="11"/>
                                        </p:tgtEl>
                                        <p:attrNameLst>
                                          <p:attrName>style.visibility</p:attrName>
                                        </p:attrNameLst>
                                      </p:cBhvr>
                                      <p:to>
                                        <p:strVal val="hidden"/>
                                      </p:to>
                                    </p:set>
                                  </p:childTnLst>
                                </p:cTn>
                              </p:par>
                              <p:par>
                                <p:cTn id="92" presetID="2" presetClass="exit" presetSubtype="1" fill="hold" grpId="2" nodeType="withEffect">
                                  <p:stCondLst>
                                    <p:cond delay="0"/>
                                  </p:stCondLst>
                                  <p:childTnLst>
                                    <p:anim calcmode="lin" valueType="num">
                                      <p:cBhvr additive="base">
                                        <p:cTn id="93" dur="2000"/>
                                        <p:tgtEl>
                                          <p:spTgt spid="12"/>
                                        </p:tgtEl>
                                        <p:attrNameLst>
                                          <p:attrName>ppt_x</p:attrName>
                                        </p:attrNameLst>
                                      </p:cBhvr>
                                      <p:tavLst>
                                        <p:tav tm="0">
                                          <p:val>
                                            <p:strVal val="ppt_x"/>
                                          </p:val>
                                        </p:tav>
                                        <p:tav tm="100000">
                                          <p:val>
                                            <p:strVal val="ppt_x"/>
                                          </p:val>
                                        </p:tav>
                                      </p:tavLst>
                                    </p:anim>
                                    <p:anim calcmode="lin" valueType="num">
                                      <p:cBhvr additive="base">
                                        <p:cTn id="94" dur="2000"/>
                                        <p:tgtEl>
                                          <p:spTgt spid="12"/>
                                        </p:tgtEl>
                                        <p:attrNameLst>
                                          <p:attrName>ppt_y</p:attrName>
                                        </p:attrNameLst>
                                      </p:cBhvr>
                                      <p:tavLst>
                                        <p:tav tm="0">
                                          <p:val>
                                            <p:strVal val="ppt_y"/>
                                          </p:val>
                                        </p:tav>
                                        <p:tav tm="100000">
                                          <p:val>
                                            <p:strVal val="0-ppt_h/2"/>
                                          </p:val>
                                        </p:tav>
                                      </p:tavLst>
                                    </p:anim>
                                    <p:set>
                                      <p:cBhvr>
                                        <p:cTn id="95" dur="1" fill="hold">
                                          <p:stCondLst>
                                            <p:cond delay="1999"/>
                                          </p:stCondLst>
                                        </p:cTn>
                                        <p:tgtEl>
                                          <p:spTgt spid="12"/>
                                        </p:tgtEl>
                                        <p:attrNameLst>
                                          <p:attrName>style.visibility</p:attrName>
                                        </p:attrNameLst>
                                      </p:cBhvr>
                                      <p:to>
                                        <p:strVal val="hidden"/>
                                      </p:to>
                                    </p:set>
                                  </p:childTnLst>
                                </p:cTn>
                              </p:par>
                              <p:par>
                                <p:cTn id="96" presetID="16" presetClass="exit" presetSubtype="37" fill="hold" grpId="3" nodeType="withEffect">
                                  <p:stCondLst>
                                    <p:cond delay="0"/>
                                  </p:stCondLst>
                                  <p:childTnLst>
                                    <p:animEffect transition="out" filter="barn(outVertical)">
                                      <p:cBhvr>
                                        <p:cTn id="97" dur="2000"/>
                                        <p:tgtEl>
                                          <p:spTgt spid="5"/>
                                        </p:tgtEl>
                                      </p:cBhvr>
                                    </p:animEffect>
                                    <p:set>
                                      <p:cBhvr>
                                        <p:cTn id="98" dur="1" fill="hold">
                                          <p:stCondLst>
                                            <p:cond delay="1999"/>
                                          </p:stCondLst>
                                        </p:cTn>
                                        <p:tgtEl>
                                          <p:spTgt spid="5"/>
                                        </p:tgtEl>
                                        <p:attrNameLst>
                                          <p:attrName>style.visibility</p:attrName>
                                        </p:attrNameLst>
                                      </p:cBhvr>
                                      <p:to>
                                        <p:strVal val="hidden"/>
                                      </p:to>
                                    </p:set>
                                  </p:childTnLst>
                                </p:cTn>
                              </p:par>
                              <p:par>
                                <p:cTn id="99" presetID="16" presetClass="exit" presetSubtype="37" fill="hold" grpId="3" nodeType="withEffect">
                                  <p:stCondLst>
                                    <p:cond delay="0"/>
                                  </p:stCondLst>
                                  <p:childTnLst>
                                    <p:animEffect transition="out" filter="barn(outVertical)">
                                      <p:cBhvr>
                                        <p:cTn id="100" dur="2000"/>
                                        <p:tgtEl>
                                          <p:spTgt spid="6"/>
                                        </p:tgtEl>
                                      </p:cBhvr>
                                    </p:animEffect>
                                    <p:set>
                                      <p:cBhvr>
                                        <p:cTn id="101" dur="1" fill="hold">
                                          <p:stCondLst>
                                            <p:cond delay="1999"/>
                                          </p:stCondLst>
                                        </p:cTn>
                                        <p:tgtEl>
                                          <p:spTgt spid="6"/>
                                        </p:tgtEl>
                                        <p:attrNameLst>
                                          <p:attrName>style.visibility</p:attrName>
                                        </p:attrNameLst>
                                      </p:cBhvr>
                                      <p:to>
                                        <p:strVal val="hidden"/>
                                      </p:to>
                                    </p:set>
                                  </p:childTnLst>
                                </p:cTn>
                              </p:par>
                              <p:par>
                                <p:cTn id="102" presetID="16" presetClass="exit" presetSubtype="37" fill="hold" grpId="3" nodeType="withEffect">
                                  <p:stCondLst>
                                    <p:cond delay="0"/>
                                  </p:stCondLst>
                                  <p:childTnLst>
                                    <p:animEffect transition="out" filter="barn(outVertical)">
                                      <p:cBhvr>
                                        <p:cTn id="103" dur="2000"/>
                                        <p:tgtEl>
                                          <p:spTgt spid="7"/>
                                        </p:tgtEl>
                                      </p:cBhvr>
                                    </p:animEffect>
                                    <p:set>
                                      <p:cBhvr>
                                        <p:cTn id="104" dur="1" fill="hold">
                                          <p:stCondLst>
                                            <p:cond delay="1999"/>
                                          </p:stCondLst>
                                        </p:cTn>
                                        <p:tgtEl>
                                          <p:spTgt spid="7"/>
                                        </p:tgtEl>
                                        <p:attrNameLst>
                                          <p:attrName>style.visibility</p:attrName>
                                        </p:attrNameLst>
                                      </p:cBhvr>
                                      <p:to>
                                        <p:strVal val="hidden"/>
                                      </p:to>
                                    </p:set>
                                  </p:childTnLst>
                                </p:cTn>
                              </p:par>
                              <p:par>
                                <p:cTn id="105" presetID="16" presetClass="exit" presetSubtype="37" fill="hold" grpId="3" nodeType="withEffect">
                                  <p:stCondLst>
                                    <p:cond delay="0"/>
                                  </p:stCondLst>
                                  <p:childTnLst>
                                    <p:animEffect transition="out" filter="barn(outVertical)">
                                      <p:cBhvr>
                                        <p:cTn id="106" dur="2000"/>
                                        <p:tgtEl>
                                          <p:spTgt spid="8"/>
                                        </p:tgtEl>
                                      </p:cBhvr>
                                    </p:animEffect>
                                    <p:set>
                                      <p:cBhvr>
                                        <p:cTn id="107" dur="1" fill="hold">
                                          <p:stCondLst>
                                            <p:cond delay="1999"/>
                                          </p:stCondLst>
                                        </p:cTn>
                                        <p:tgtEl>
                                          <p:spTgt spid="8"/>
                                        </p:tgtEl>
                                        <p:attrNameLst>
                                          <p:attrName>style.visibility</p:attrName>
                                        </p:attrNameLst>
                                      </p:cBhvr>
                                      <p:to>
                                        <p:strVal val="hidden"/>
                                      </p:to>
                                    </p:set>
                                  </p:childTnLst>
                                </p:cTn>
                              </p:par>
                              <p:par>
                                <p:cTn id="108" presetID="16" presetClass="exit" presetSubtype="37" fill="hold" grpId="3" nodeType="withEffect">
                                  <p:stCondLst>
                                    <p:cond delay="0"/>
                                  </p:stCondLst>
                                  <p:childTnLst>
                                    <p:animEffect transition="out" filter="barn(outVertical)">
                                      <p:cBhvr>
                                        <p:cTn id="109" dur="2000"/>
                                        <p:tgtEl>
                                          <p:spTgt spid="9"/>
                                        </p:tgtEl>
                                      </p:cBhvr>
                                    </p:animEffect>
                                    <p:set>
                                      <p:cBhvr>
                                        <p:cTn id="110" dur="1" fill="hold">
                                          <p:stCondLst>
                                            <p:cond delay="1999"/>
                                          </p:stCondLst>
                                        </p:cTn>
                                        <p:tgtEl>
                                          <p:spTgt spid="9"/>
                                        </p:tgtEl>
                                        <p:attrNameLst>
                                          <p:attrName>style.visibility</p:attrName>
                                        </p:attrNameLst>
                                      </p:cBhvr>
                                      <p:to>
                                        <p:strVal val="hidden"/>
                                      </p:to>
                                    </p:set>
                                  </p:childTnLst>
                                </p:cTn>
                              </p:par>
                              <p:par>
                                <p:cTn id="111" presetID="16" presetClass="exit" presetSubtype="37" fill="hold" grpId="3" nodeType="withEffect">
                                  <p:stCondLst>
                                    <p:cond delay="0"/>
                                  </p:stCondLst>
                                  <p:childTnLst>
                                    <p:animEffect transition="out" filter="barn(outVertical)">
                                      <p:cBhvr>
                                        <p:cTn id="112" dur="2000"/>
                                        <p:tgtEl>
                                          <p:spTgt spid="10"/>
                                        </p:tgtEl>
                                      </p:cBhvr>
                                    </p:animEffect>
                                    <p:set>
                                      <p:cBhvr>
                                        <p:cTn id="113" dur="1" fill="hold">
                                          <p:stCondLst>
                                            <p:cond delay="1999"/>
                                          </p:stCondLst>
                                        </p:cTn>
                                        <p:tgtEl>
                                          <p:spTgt spid="10"/>
                                        </p:tgtEl>
                                        <p:attrNameLst>
                                          <p:attrName>style.visibility</p:attrName>
                                        </p:attrNameLst>
                                      </p:cBhvr>
                                      <p:to>
                                        <p:strVal val="hidden"/>
                                      </p:to>
                                    </p:set>
                                  </p:childTnLst>
                                </p:cTn>
                              </p:par>
                              <p:par>
                                <p:cTn id="114" presetID="16" presetClass="exit" presetSubtype="37" fill="hold" grpId="3" nodeType="withEffect">
                                  <p:stCondLst>
                                    <p:cond delay="0"/>
                                  </p:stCondLst>
                                  <p:childTnLst>
                                    <p:animEffect transition="out" filter="barn(outVertical)">
                                      <p:cBhvr>
                                        <p:cTn id="115" dur="2000"/>
                                        <p:tgtEl>
                                          <p:spTgt spid="11"/>
                                        </p:tgtEl>
                                      </p:cBhvr>
                                    </p:animEffect>
                                    <p:set>
                                      <p:cBhvr>
                                        <p:cTn id="116" dur="1" fill="hold">
                                          <p:stCondLst>
                                            <p:cond delay="1999"/>
                                          </p:stCondLst>
                                        </p:cTn>
                                        <p:tgtEl>
                                          <p:spTgt spid="11"/>
                                        </p:tgtEl>
                                        <p:attrNameLst>
                                          <p:attrName>style.visibility</p:attrName>
                                        </p:attrNameLst>
                                      </p:cBhvr>
                                      <p:to>
                                        <p:strVal val="hidden"/>
                                      </p:to>
                                    </p:set>
                                  </p:childTnLst>
                                </p:cTn>
                              </p:par>
                              <p:par>
                                <p:cTn id="117" presetID="16" presetClass="exit" presetSubtype="37" fill="hold" grpId="3" nodeType="withEffect">
                                  <p:stCondLst>
                                    <p:cond delay="0"/>
                                  </p:stCondLst>
                                  <p:childTnLst>
                                    <p:animEffect transition="out" filter="barn(outVertical)">
                                      <p:cBhvr>
                                        <p:cTn id="118" dur="2000"/>
                                        <p:tgtEl>
                                          <p:spTgt spid="12"/>
                                        </p:tgtEl>
                                      </p:cBhvr>
                                    </p:animEffect>
                                    <p:set>
                                      <p:cBhvr>
                                        <p:cTn id="119" dur="1" fill="hold">
                                          <p:stCondLst>
                                            <p:cond delay="1999"/>
                                          </p:stCondLst>
                                        </p:cTn>
                                        <p:tgtEl>
                                          <p:spTgt spid="12"/>
                                        </p:tgtEl>
                                        <p:attrNameLst>
                                          <p:attrName>style.visibility</p:attrName>
                                        </p:attrNameLst>
                                      </p:cBhvr>
                                      <p:to>
                                        <p:strVal val="hidden"/>
                                      </p:to>
                                    </p:set>
                                  </p:childTnLst>
                                </p:cTn>
                              </p:par>
                              <p:par>
                                <p:cTn id="120" presetID="23" presetClass="entr" presetSubtype="272"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ppt_w</p:attrName>
                                        </p:attrNameLst>
                                      </p:cBhvr>
                                      <p:tavLst>
                                        <p:tav tm="0">
                                          <p:val>
                                            <p:strVal val="2/3*#ppt_w"/>
                                          </p:val>
                                        </p:tav>
                                        <p:tav tm="100000">
                                          <p:val>
                                            <p:strVal val="#ppt_w"/>
                                          </p:val>
                                        </p:tav>
                                      </p:tavLst>
                                    </p:anim>
                                    <p:anim calcmode="lin" valueType="num">
                                      <p:cBhvr>
                                        <p:cTn id="123" dur="2000" fill="hold"/>
                                        <p:tgtEl>
                                          <p:spTgt spid="2"/>
                                        </p:tgtEl>
                                        <p:attrNameLst>
                                          <p:attrName>ppt_h</p:attrName>
                                        </p:attrNameLst>
                                      </p:cBhvr>
                                      <p:tavLst>
                                        <p:tav tm="0">
                                          <p:val>
                                            <p:strVal val="2/3*#ppt_h"/>
                                          </p:val>
                                        </p:tav>
                                        <p:tav tm="100000">
                                          <p:val>
                                            <p:strVal val="#ppt_h"/>
                                          </p:val>
                                        </p:tav>
                                      </p:tavLst>
                                    </p:anim>
                                  </p:childTnLst>
                                </p:cTn>
                              </p:par>
                              <p:par>
                                <p:cTn id="124" presetID="4" presetClass="entr" presetSubtype="32" fill="hold" nodeType="with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box(out)">
                                      <p:cBhvr>
                                        <p:cTn id="1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800080">
                <a:shade val="67500"/>
                <a:satMod val="115000"/>
              </a:srgbClr>
            </a:gs>
            <a:gs pos="100000">
              <a:srgbClr val="80008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a:off x="2357422" y="0"/>
            <a:ext cx="2143140" cy="2571750"/>
          </a:xfrm>
          <a:prstGeom prst="parallelogram">
            <a:avLst>
              <a:gd name="adj" fmla="val 51738"/>
            </a:avLst>
          </a:prstGeom>
          <a:gradFill flip="none" rotWithShape="1">
            <a:gsLst>
              <a:gs pos="48000">
                <a:srgbClr val="800080"/>
              </a:gs>
              <a:gs pos="50000">
                <a:srgbClr val="FF9999">
                  <a:shade val="67500"/>
                  <a:satMod val="115000"/>
                </a:srgbClr>
              </a:gs>
              <a:gs pos="100000">
                <a:srgbClr val="FF9999">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Paralelogramo"/>
          <p:cNvSpPr/>
          <p:nvPr/>
        </p:nvSpPr>
        <p:spPr>
          <a:xfrm rot="10800000" flipV="1">
            <a:off x="4500562" y="0"/>
            <a:ext cx="2143140" cy="2571750"/>
          </a:xfrm>
          <a:prstGeom prst="parallelogram">
            <a:avLst>
              <a:gd name="adj" fmla="val 51738"/>
            </a:avLst>
          </a:prstGeom>
          <a:gradFill flip="none" rotWithShape="1">
            <a:gsLst>
              <a:gs pos="46000">
                <a:srgbClr val="800080"/>
              </a:gs>
              <a:gs pos="50000">
                <a:srgbClr val="FF9999">
                  <a:shade val="67500"/>
                  <a:satMod val="115000"/>
                </a:srgbClr>
              </a:gs>
              <a:gs pos="100000">
                <a:srgbClr val="FF9999">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Paralelogramo"/>
          <p:cNvSpPr/>
          <p:nvPr/>
        </p:nvSpPr>
        <p:spPr>
          <a:xfrm rot="10800000" flipV="1">
            <a:off x="2357422" y="2571750"/>
            <a:ext cx="2143140" cy="2571750"/>
          </a:xfrm>
          <a:prstGeom prst="parallelogram">
            <a:avLst>
              <a:gd name="adj" fmla="val 50601"/>
            </a:avLst>
          </a:prstGeom>
          <a:gradFill flip="none" rotWithShape="1">
            <a:gsLst>
              <a:gs pos="46000">
                <a:srgbClr val="800080"/>
              </a:gs>
              <a:gs pos="50000">
                <a:srgbClr val="FF9999">
                  <a:shade val="67500"/>
                  <a:satMod val="115000"/>
                </a:srgbClr>
              </a:gs>
              <a:gs pos="100000">
                <a:srgbClr val="FF9999">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Paralelogramo"/>
          <p:cNvSpPr/>
          <p:nvPr/>
        </p:nvSpPr>
        <p:spPr>
          <a:xfrm>
            <a:off x="4500562" y="2571750"/>
            <a:ext cx="2143140" cy="2571750"/>
          </a:xfrm>
          <a:prstGeom prst="parallelogram">
            <a:avLst>
              <a:gd name="adj" fmla="val 51737"/>
            </a:avLst>
          </a:prstGeom>
          <a:gradFill flip="none" rotWithShape="1">
            <a:gsLst>
              <a:gs pos="46000">
                <a:srgbClr val="800080"/>
              </a:gs>
              <a:gs pos="50000">
                <a:srgbClr val="FF9999">
                  <a:shade val="67500"/>
                  <a:satMod val="115000"/>
                </a:srgbClr>
              </a:gs>
              <a:gs pos="100000">
                <a:srgbClr val="FF9999">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Paralelogramo"/>
          <p:cNvSpPr/>
          <p:nvPr/>
        </p:nvSpPr>
        <p:spPr>
          <a:xfrm>
            <a:off x="928662" y="0"/>
            <a:ext cx="2143140" cy="2571750"/>
          </a:xfrm>
          <a:prstGeom prst="parallelogram">
            <a:avLst>
              <a:gd name="adj" fmla="val 53444"/>
            </a:avLst>
          </a:prstGeom>
          <a:gradFill flip="none" rotWithShape="1">
            <a:gsLst>
              <a:gs pos="48000">
                <a:srgbClr val="800080"/>
              </a:gs>
              <a:gs pos="50000">
                <a:srgbClr val="FF9999">
                  <a:shade val="67500"/>
                  <a:satMod val="115000"/>
                </a:srgbClr>
              </a:gs>
              <a:gs pos="100000">
                <a:srgbClr val="FF9999">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Paralelogramo"/>
          <p:cNvSpPr/>
          <p:nvPr/>
        </p:nvSpPr>
        <p:spPr>
          <a:xfrm rot="10800000" flipV="1">
            <a:off x="928662" y="2571750"/>
            <a:ext cx="2143140" cy="2571750"/>
          </a:xfrm>
          <a:prstGeom prst="parallelogram">
            <a:avLst>
              <a:gd name="adj" fmla="val 52444"/>
            </a:avLst>
          </a:prstGeom>
          <a:gradFill flip="none" rotWithShape="1">
            <a:gsLst>
              <a:gs pos="46000">
                <a:srgbClr val="800080"/>
              </a:gs>
              <a:gs pos="50000">
                <a:srgbClr val="FF9999">
                  <a:shade val="67500"/>
                  <a:satMod val="115000"/>
                </a:srgbClr>
              </a:gs>
              <a:gs pos="100000">
                <a:srgbClr val="FF9999">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Paralelogramo"/>
          <p:cNvSpPr/>
          <p:nvPr/>
        </p:nvSpPr>
        <p:spPr>
          <a:xfrm rot="10800000" flipV="1">
            <a:off x="5929322" y="0"/>
            <a:ext cx="2143140" cy="2571750"/>
          </a:xfrm>
          <a:prstGeom prst="parallelogram">
            <a:avLst>
              <a:gd name="adj" fmla="val 51738"/>
            </a:avLst>
          </a:prstGeom>
          <a:gradFill flip="none" rotWithShape="1">
            <a:gsLst>
              <a:gs pos="46000">
                <a:srgbClr val="800080"/>
              </a:gs>
              <a:gs pos="50000">
                <a:srgbClr val="FF9999">
                  <a:shade val="67500"/>
                  <a:satMod val="115000"/>
                </a:srgbClr>
              </a:gs>
              <a:gs pos="100000">
                <a:srgbClr val="FF9999">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Paralelogramo"/>
          <p:cNvSpPr/>
          <p:nvPr/>
        </p:nvSpPr>
        <p:spPr>
          <a:xfrm>
            <a:off x="5929322" y="2571750"/>
            <a:ext cx="2143140" cy="2571750"/>
          </a:xfrm>
          <a:prstGeom prst="parallelogram">
            <a:avLst>
              <a:gd name="adj" fmla="val 51738"/>
            </a:avLst>
          </a:prstGeom>
          <a:gradFill flip="none" rotWithShape="1">
            <a:gsLst>
              <a:gs pos="46000">
                <a:srgbClr val="800080"/>
              </a:gs>
              <a:gs pos="50000">
                <a:srgbClr val="FF9999">
                  <a:shade val="67500"/>
                  <a:satMod val="115000"/>
                </a:srgbClr>
              </a:gs>
              <a:gs pos="100000">
                <a:srgbClr val="FF9999">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3" presetClass="entr" presetSubtype="1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linds(horizontal)">
                                      <p:cBhvr>
                                        <p:cTn id="9" dur="2000"/>
                                        <p:tgtEl>
                                          <p:spTgt spid="4"/>
                                        </p:tgtEl>
                                      </p:cBhvr>
                                    </p:animEffect>
                                  </p:childTnLst>
                                </p:cTn>
                              </p:par>
                              <p:par>
                                <p:cTn id="10" presetID="3" presetClass="entr" presetSubtype="1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2000"/>
                                        <p:tgtEl>
                                          <p:spTgt spid="5"/>
                                        </p:tgtEl>
                                      </p:cBhvr>
                                    </p:animEffect>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2000"/>
                                        <p:tgtEl>
                                          <p:spTgt spid="6"/>
                                        </p:tgtEl>
                                      </p:cBhvr>
                                    </p:animEffect>
                                  </p:childTnLst>
                                </p:cTn>
                              </p:par>
                              <p:par>
                                <p:cTn id="16" presetID="3" presetClass="entr" presetSubtype="1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2000"/>
                                        <p:tgtEl>
                                          <p:spTgt spid="7"/>
                                        </p:tgtEl>
                                      </p:cBhvr>
                                    </p:animEffect>
                                  </p:childTnLst>
                                </p:cTn>
                              </p:par>
                              <p:par>
                                <p:cTn id="19" presetID="3" presetClass="entr" presetSubtype="1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2000"/>
                                        <p:tgtEl>
                                          <p:spTgt spid="8"/>
                                        </p:tgtEl>
                                      </p:cBhvr>
                                    </p:animEffect>
                                  </p:childTnLst>
                                </p:cTn>
                              </p:par>
                              <p:par>
                                <p:cTn id="22" presetID="3" presetClass="entr" presetSubtype="1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linds(horizontal)">
                                      <p:cBhvr>
                                        <p:cTn id="24" dur="2000"/>
                                        <p:tgtEl>
                                          <p:spTgt spid="9"/>
                                        </p:tgtEl>
                                      </p:cBhvr>
                                    </p:animEffect>
                                  </p:childTnLst>
                                </p:cTn>
                              </p:par>
                              <p:par>
                                <p:cTn id="25" presetID="3" presetClass="entr" presetSubtype="1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2000"/>
                                        <p:tgtEl>
                                          <p:spTgt spid="10"/>
                                        </p:tgtEl>
                                      </p:cBhvr>
                                    </p:animEffect>
                                  </p:childTnLst>
                                </p:cTn>
                              </p:par>
                              <p:par>
                                <p:cTn id="28" presetID="3" presetClass="entr" presetSubtype="10"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linds(horizontal)">
                                      <p:cBhvr>
                                        <p:cTn id="30" dur="2000"/>
                                        <p:tgtEl>
                                          <p:spTgt spid="11"/>
                                        </p:tgtEl>
                                      </p:cBhvr>
                                    </p:animEffect>
                                  </p:childTnLst>
                                </p:cTn>
                              </p:par>
                              <p:par>
                                <p:cTn id="31" presetID="2" presetClass="entr" presetSubtype="3"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1+#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1+#ppt_w/2"/>
                                          </p:val>
                                        </p:tav>
                                        <p:tav tm="100000">
                                          <p:val>
                                            <p:strVal val="#ppt_x"/>
                                          </p:val>
                                        </p:tav>
                                      </p:tavLst>
                                    </p:anim>
                                    <p:anim calcmode="lin" valueType="num">
                                      <p:cBhvr additive="base">
                                        <p:cTn id="38" dur="2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1+#ppt_w/2"/>
                                          </p:val>
                                        </p:tav>
                                        <p:tav tm="100000">
                                          <p:val>
                                            <p:strVal val="#ppt_x"/>
                                          </p:val>
                                        </p:tav>
                                      </p:tavLst>
                                    </p:anim>
                                    <p:anim calcmode="lin" valueType="num">
                                      <p:cBhvr additive="base">
                                        <p:cTn id="58" dur="2000" fill="hold"/>
                                        <p:tgtEl>
                                          <p:spTgt spid="6"/>
                                        </p:tgtEl>
                                        <p:attrNameLst>
                                          <p:attrName>ppt_y</p:attrName>
                                        </p:attrNameLst>
                                      </p:cBhvr>
                                      <p:tavLst>
                                        <p:tav tm="0">
                                          <p:val>
                                            <p:strVal val="1+#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1+#ppt_w/2"/>
                                          </p:val>
                                        </p:tav>
                                        <p:tav tm="100000">
                                          <p:val>
                                            <p:strVal val="#ppt_x"/>
                                          </p:val>
                                        </p:tav>
                                      </p:tavLst>
                                    </p:anim>
                                    <p:anim calcmode="lin" valueType="num">
                                      <p:cBhvr additive="base">
                                        <p:cTn id="62" dur="2000" fill="hold"/>
                                        <p:tgtEl>
                                          <p:spTgt spid="9"/>
                                        </p:tgtEl>
                                        <p:attrNameLst>
                                          <p:attrName>ppt_y</p:attrName>
                                        </p:attrNameLst>
                                      </p:cBhvr>
                                      <p:tavLst>
                                        <p:tav tm="0">
                                          <p:val>
                                            <p:strVal val="1+#ppt_h/2"/>
                                          </p:val>
                                        </p:tav>
                                        <p:tav tm="100000">
                                          <p:val>
                                            <p:strVal val="#ppt_y"/>
                                          </p:val>
                                        </p:tav>
                                      </p:tavLst>
                                    </p:anim>
                                  </p:childTnLst>
                                </p:cTn>
                              </p:par>
                              <p:par>
                                <p:cTn id="63" presetID="2" presetClass="exit" presetSubtype="2" fill="hold" nodeType="withEffect">
                                  <p:stCondLst>
                                    <p:cond delay="0"/>
                                  </p:stCondLst>
                                  <p:childTnLst>
                                    <p:anim calcmode="lin" valueType="num">
                                      <p:cBhvr additive="base">
                                        <p:cTn id="64" dur="2000"/>
                                        <p:tgtEl>
                                          <p:spTgt spid="4"/>
                                        </p:tgtEl>
                                        <p:attrNameLst>
                                          <p:attrName>ppt_x</p:attrName>
                                        </p:attrNameLst>
                                      </p:cBhvr>
                                      <p:tavLst>
                                        <p:tav tm="0">
                                          <p:val>
                                            <p:strVal val="ppt_x"/>
                                          </p:val>
                                        </p:tav>
                                        <p:tav tm="100000">
                                          <p:val>
                                            <p:strVal val="1+ppt_w/2"/>
                                          </p:val>
                                        </p:tav>
                                      </p:tavLst>
                                    </p:anim>
                                    <p:anim calcmode="lin" valueType="num">
                                      <p:cBhvr additive="base">
                                        <p:cTn id="65" dur="2000"/>
                                        <p:tgtEl>
                                          <p:spTgt spid="4"/>
                                        </p:tgtEl>
                                        <p:attrNameLst>
                                          <p:attrName>ppt_y</p:attrName>
                                        </p:attrNameLst>
                                      </p:cBhvr>
                                      <p:tavLst>
                                        <p:tav tm="0">
                                          <p:val>
                                            <p:strVal val="ppt_y"/>
                                          </p:val>
                                        </p:tav>
                                        <p:tav tm="100000">
                                          <p:val>
                                            <p:strVal val="ppt_y"/>
                                          </p:val>
                                        </p:tav>
                                      </p:tavLst>
                                    </p:anim>
                                    <p:set>
                                      <p:cBhvr>
                                        <p:cTn id="66" dur="1" fill="hold">
                                          <p:stCondLst>
                                            <p:cond delay="1999"/>
                                          </p:stCondLst>
                                        </p:cTn>
                                        <p:tgtEl>
                                          <p:spTgt spid="4"/>
                                        </p:tgtEl>
                                        <p:attrNameLst>
                                          <p:attrName>style.visibility</p:attrName>
                                        </p:attrNameLst>
                                      </p:cBhvr>
                                      <p:to>
                                        <p:strVal val="hidden"/>
                                      </p:to>
                                    </p:set>
                                  </p:childTnLst>
                                </p:cTn>
                              </p:par>
                              <p:par>
                                <p:cTn id="67" presetID="2" presetClass="exit" presetSubtype="2" fill="hold" nodeType="withEffect">
                                  <p:stCondLst>
                                    <p:cond delay="0"/>
                                  </p:stCondLst>
                                  <p:childTnLst>
                                    <p:anim calcmode="lin" valueType="num">
                                      <p:cBhvr additive="base">
                                        <p:cTn id="68" dur="2000"/>
                                        <p:tgtEl>
                                          <p:spTgt spid="6"/>
                                        </p:tgtEl>
                                        <p:attrNameLst>
                                          <p:attrName>ppt_x</p:attrName>
                                        </p:attrNameLst>
                                      </p:cBhvr>
                                      <p:tavLst>
                                        <p:tav tm="0">
                                          <p:val>
                                            <p:strVal val="ppt_x"/>
                                          </p:val>
                                        </p:tav>
                                        <p:tav tm="100000">
                                          <p:val>
                                            <p:strVal val="1+ppt_w/2"/>
                                          </p:val>
                                        </p:tav>
                                      </p:tavLst>
                                    </p:anim>
                                    <p:anim calcmode="lin" valueType="num">
                                      <p:cBhvr additive="base">
                                        <p:cTn id="69" dur="2000"/>
                                        <p:tgtEl>
                                          <p:spTgt spid="6"/>
                                        </p:tgtEl>
                                        <p:attrNameLst>
                                          <p:attrName>ppt_y</p:attrName>
                                        </p:attrNameLst>
                                      </p:cBhvr>
                                      <p:tavLst>
                                        <p:tav tm="0">
                                          <p:val>
                                            <p:strVal val="ppt_y"/>
                                          </p:val>
                                        </p:tav>
                                        <p:tav tm="100000">
                                          <p:val>
                                            <p:strVal val="ppt_y"/>
                                          </p:val>
                                        </p:tav>
                                      </p:tavLst>
                                    </p:anim>
                                    <p:set>
                                      <p:cBhvr>
                                        <p:cTn id="70" dur="1" fill="hold">
                                          <p:stCondLst>
                                            <p:cond delay="1999"/>
                                          </p:stCondLst>
                                        </p:cTn>
                                        <p:tgtEl>
                                          <p:spTgt spid="6"/>
                                        </p:tgtEl>
                                        <p:attrNameLst>
                                          <p:attrName>style.visibility</p:attrName>
                                        </p:attrNameLst>
                                      </p:cBhvr>
                                      <p:to>
                                        <p:strVal val="hidden"/>
                                      </p:to>
                                    </p:set>
                                  </p:childTnLst>
                                </p:cTn>
                              </p:par>
                              <p:par>
                                <p:cTn id="71" presetID="2" presetClass="exit" presetSubtype="2" fill="hold" nodeType="withEffect">
                                  <p:stCondLst>
                                    <p:cond delay="0"/>
                                  </p:stCondLst>
                                  <p:childTnLst>
                                    <p:anim calcmode="lin" valueType="num">
                                      <p:cBhvr additive="base">
                                        <p:cTn id="72" dur="2000"/>
                                        <p:tgtEl>
                                          <p:spTgt spid="8"/>
                                        </p:tgtEl>
                                        <p:attrNameLst>
                                          <p:attrName>ppt_x</p:attrName>
                                        </p:attrNameLst>
                                      </p:cBhvr>
                                      <p:tavLst>
                                        <p:tav tm="0">
                                          <p:val>
                                            <p:strVal val="ppt_x"/>
                                          </p:val>
                                        </p:tav>
                                        <p:tav tm="100000">
                                          <p:val>
                                            <p:strVal val="1+ppt_w/2"/>
                                          </p:val>
                                        </p:tav>
                                      </p:tavLst>
                                    </p:anim>
                                    <p:anim calcmode="lin" valueType="num">
                                      <p:cBhvr additive="base">
                                        <p:cTn id="73" dur="2000"/>
                                        <p:tgtEl>
                                          <p:spTgt spid="8"/>
                                        </p:tgtEl>
                                        <p:attrNameLst>
                                          <p:attrName>ppt_y</p:attrName>
                                        </p:attrNameLst>
                                      </p:cBhvr>
                                      <p:tavLst>
                                        <p:tav tm="0">
                                          <p:val>
                                            <p:strVal val="ppt_y"/>
                                          </p:val>
                                        </p:tav>
                                        <p:tav tm="100000">
                                          <p:val>
                                            <p:strVal val="ppt_y"/>
                                          </p:val>
                                        </p:tav>
                                      </p:tavLst>
                                    </p:anim>
                                    <p:set>
                                      <p:cBhvr>
                                        <p:cTn id="74" dur="1" fill="hold">
                                          <p:stCondLst>
                                            <p:cond delay="1999"/>
                                          </p:stCondLst>
                                        </p:cTn>
                                        <p:tgtEl>
                                          <p:spTgt spid="8"/>
                                        </p:tgtEl>
                                        <p:attrNameLst>
                                          <p:attrName>style.visibility</p:attrName>
                                        </p:attrNameLst>
                                      </p:cBhvr>
                                      <p:to>
                                        <p:strVal val="hidden"/>
                                      </p:to>
                                    </p:set>
                                  </p:childTnLst>
                                </p:cTn>
                              </p:par>
                              <p:par>
                                <p:cTn id="75" presetID="2" presetClass="exit" presetSubtype="2" fill="hold" nodeType="withEffect">
                                  <p:stCondLst>
                                    <p:cond delay="0"/>
                                  </p:stCondLst>
                                  <p:childTnLst>
                                    <p:anim calcmode="lin" valueType="num">
                                      <p:cBhvr additive="base">
                                        <p:cTn id="76" dur="2000"/>
                                        <p:tgtEl>
                                          <p:spTgt spid="9"/>
                                        </p:tgtEl>
                                        <p:attrNameLst>
                                          <p:attrName>ppt_x</p:attrName>
                                        </p:attrNameLst>
                                      </p:cBhvr>
                                      <p:tavLst>
                                        <p:tav tm="0">
                                          <p:val>
                                            <p:strVal val="ppt_x"/>
                                          </p:val>
                                        </p:tav>
                                        <p:tav tm="100000">
                                          <p:val>
                                            <p:strVal val="1+ppt_w/2"/>
                                          </p:val>
                                        </p:tav>
                                      </p:tavLst>
                                    </p:anim>
                                    <p:anim calcmode="lin" valueType="num">
                                      <p:cBhvr additive="base">
                                        <p:cTn id="77" dur="2000"/>
                                        <p:tgtEl>
                                          <p:spTgt spid="9"/>
                                        </p:tgtEl>
                                        <p:attrNameLst>
                                          <p:attrName>ppt_y</p:attrName>
                                        </p:attrNameLst>
                                      </p:cBhvr>
                                      <p:tavLst>
                                        <p:tav tm="0">
                                          <p:val>
                                            <p:strVal val="ppt_y"/>
                                          </p:val>
                                        </p:tav>
                                        <p:tav tm="100000">
                                          <p:val>
                                            <p:strVal val="ppt_y"/>
                                          </p:val>
                                        </p:tav>
                                      </p:tavLst>
                                    </p:anim>
                                    <p:set>
                                      <p:cBhvr>
                                        <p:cTn id="78" dur="1" fill="hold">
                                          <p:stCondLst>
                                            <p:cond delay="1999"/>
                                          </p:stCondLst>
                                        </p:cTn>
                                        <p:tgtEl>
                                          <p:spTgt spid="9"/>
                                        </p:tgtEl>
                                        <p:attrNameLst>
                                          <p:attrName>style.visibility</p:attrName>
                                        </p:attrNameLst>
                                      </p:cBhvr>
                                      <p:to>
                                        <p:strVal val="hidden"/>
                                      </p:to>
                                    </p:set>
                                  </p:childTnLst>
                                </p:cTn>
                              </p:par>
                              <p:par>
                                <p:cTn id="79" presetID="2" presetClass="exit" presetSubtype="8" fill="hold" nodeType="withEffect">
                                  <p:stCondLst>
                                    <p:cond delay="0"/>
                                  </p:stCondLst>
                                  <p:childTnLst>
                                    <p:anim calcmode="lin" valueType="num">
                                      <p:cBhvr additive="base">
                                        <p:cTn id="80" dur="2000"/>
                                        <p:tgtEl>
                                          <p:spTgt spid="5"/>
                                        </p:tgtEl>
                                        <p:attrNameLst>
                                          <p:attrName>ppt_x</p:attrName>
                                        </p:attrNameLst>
                                      </p:cBhvr>
                                      <p:tavLst>
                                        <p:tav tm="0">
                                          <p:val>
                                            <p:strVal val="ppt_x"/>
                                          </p:val>
                                        </p:tav>
                                        <p:tav tm="100000">
                                          <p:val>
                                            <p:strVal val="0-ppt_w/2"/>
                                          </p:val>
                                        </p:tav>
                                      </p:tavLst>
                                    </p:anim>
                                    <p:anim calcmode="lin" valueType="num">
                                      <p:cBhvr additive="base">
                                        <p:cTn id="81" dur="2000"/>
                                        <p:tgtEl>
                                          <p:spTgt spid="5"/>
                                        </p:tgtEl>
                                        <p:attrNameLst>
                                          <p:attrName>ppt_y</p:attrName>
                                        </p:attrNameLst>
                                      </p:cBhvr>
                                      <p:tavLst>
                                        <p:tav tm="0">
                                          <p:val>
                                            <p:strVal val="ppt_y"/>
                                          </p:val>
                                        </p:tav>
                                        <p:tav tm="100000">
                                          <p:val>
                                            <p:strVal val="ppt_y"/>
                                          </p:val>
                                        </p:tav>
                                      </p:tavLst>
                                    </p:anim>
                                    <p:set>
                                      <p:cBhvr>
                                        <p:cTn id="82" dur="1" fill="hold">
                                          <p:stCondLst>
                                            <p:cond delay="1999"/>
                                          </p:stCondLst>
                                        </p:cTn>
                                        <p:tgtEl>
                                          <p:spTgt spid="5"/>
                                        </p:tgtEl>
                                        <p:attrNameLst>
                                          <p:attrName>style.visibility</p:attrName>
                                        </p:attrNameLst>
                                      </p:cBhvr>
                                      <p:to>
                                        <p:strVal val="hidden"/>
                                      </p:to>
                                    </p:set>
                                  </p:childTnLst>
                                </p:cTn>
                              </p:par>
                              <p:par>
                                <p:cTn id="83" presetID="2" presetClass="exit" presetSubtype="8" fill="hold" nodeType="withEffect">
                                  <p:stCondLst>
                                    <p:cond delay="0"/>
                                  </p:stCondLst>
                                  <p:childTnLst>
                                    <p:anim calcmode="lin" valueType="num">
                                      <p:cBhvr additive="base">
                                        <p:cTn id="84" dur="2000"/>
                                        <p:tgtEl>
                                          <p:spTgt spid="7"/>
                                        </p:tgtEl>
                                        <p:attrNameLst>
                                          <p:attrName>ppt_x</p:attrName>
                                        </p:attrNameLst>
                                      </p:cBhvr>
                                      <p:tavLst>
                                        <p:tav tm="0">
                                          <p:val>
                                            <p:strVal val="ppt_x"/>
                                          </p:val>
                                        </p:tav>
                                        <p:tav tm="100000">
                                          <p:val>
                                            <p:strVal val="0-ppt_w/2"/>
                                          </p:val>
                                        </p:tav>
                                      </p:tavLst>
                                    </p:anim>
                                    <p:anim calcmode="lin" valueType="num">
                                      <p:cBhvr additive="base">
                                        <p:cTn id="85" dur="2000"/>
                                        <p:tgtEl>
                                          <p:spTgt spid="7"/>
                                        </p:tgtEl>
                                        <p:attrNameLst>
                                          <p:attrName>ppt_y</p:attrName>
                                        </p:attrNameLst>
                                      </p:cBhvr>
                                      <p:tavLst>
                                        <p:tav tm="0">
                                          <p:val>
                                            <p:strVal val="ppt_y"/>
                                          </p:val>
                                        </p:tav>
                                        <p:tav tm="100000">
                                          <p:val>
                                            <p:strVal val="ppt_y"/>
                                          </p:val>
                                        </p:tav>
                                      </p:tavLst>
                                    </p:anim>
                                    <p:set>
                                      <p:cBhvr>
                                        <p:cTn id="86" dur="1" fill="hold">
                                          <p:stCondLst>
                                            <p:cond delay="1999"/>
                                          </p:stCondLst>
                                        </p:cTn>
                                        <p:tgtEl>
                                          <p:spTgt spid="7"/>
                                        </p:tgtEl>
                                        <p:attrNameLst>
                                          <p:attrName>style.visibility</p:attrName>
                                        </p:attrNameLst>
                                      </p:cBhvr>
                                      <p:to>
                                        <p:strVal val="hidden"/>
                                      </p:to>
                                    </p:set>
                                  </p:childTnLst>
                                </p:cTn>
                              </p:par>
                              <p:par>
                                <p:cTn id="87" presetID="2" presetClass="exit" presetSubtype="8" fill="hold" nodeType="withEffect">
                                  <p:stCondLst>
                                    <p:cond delay="0"/>
                                  </p:stCondLst>
                                  <p:childTnLst>
                                    <p:anim calcmode="lin" valueType="num">
                                      <p:cBhvr additive="base">
                                        <p:cTn id="88" dur="2000"/>
                                        <p:tgtEl>
                                          <p:spTgt spid="10"/>
                                        </p:tgtEl>
                                        <p:attrNameLst>
                                          <p:attrName>ppt_x</p:attrName>
                                        </p:attrNameLst>
                                      </p:cBhvr>
                                      <p:tavLst>
                                        <p:tav tm="0">
                                          <p:val>
                                            <p:strVal val="ppt_x"/>
                                          </p:val>
                                        </p:tav>
                                        <p:tav tm="100000">
                                          <p:val>
                                            <p:strVal val="0-ppt_w/2"/>
                                          </p:val>
                                        </p:tav>
                                      </p:tavLst>
                                    </p:anim>
                                    <p:anim calcmode="lin" valueType="num">
                                      <p:cBhvr additive="base">
                                        <p:cTn id="89" dur="2000"/>
                                        <p:tgtEl>
                                          <p:spTgt spid="10"/>
                                        </p:tgtEl>
                                        <p:attrNameLst>
                                          <p:attrName>ppt_y</p:attrName>
                                        </p:attrNameLst>
                                      </p:cBhvr>
                                      <p:tavLst>
                                        <p:tav tm="0">
                                          <p:val>
                                            <p:strVal val="ppt_y"/>
                                          </p:val>
                                        </p:tav>
                                        <p:tav tm="100000">
                                          <p:val>
                                            <p:strVal val="ppt_y"/>
                                          </p:val>
                                        </p:tav>
                                      </p:tavLst>
                                    </p:anim>
                                    <p:set>
                                      <p:cBhvr>
                                        <p:cTn id="90" dur="1" fill="hold">
                                          <p:stCondLst>
                                            <p:cond delay="1999"/>
                                          </p:stCondLst>
                                        </p:cTn>
                                        <p:tgtEl>
                                          <p:spTgt spid="10"/>
                                        </p:tgtEl>
                                        <p:attrNameLst>
                                          <p:attrName>style.visibility</p:attrName>
                                        </p:attrNameLst>
                                      </p:cBhvr>
                                      <p:to>
                                        <p:strVal val="hidden"/>
                                      </p:to>
                                    </p:set>
                                  </p:childTnLst>
                                </p:cTn>
                              </p:par>
                              <p:par>
                                <p:cTn id="91" presetID="2" presetClass="exit" presetSubtype="8" fill="hold" nodeType="withEffect">
                                  <p:stCondLst>
                                    <p:cond delay="0"/>
                                  </p:stCondLst>
                                  <p:childTnLst>
                                    <p:anim calcmode="lin" valueType="num">
                                      <p:cBhvr additive="base">
                                        <p:cTn id="92" dur="2000"/>
                                        <p:tgtEl>
                                          <p:spTgt spid="11"/>
                                        </p:tgtEl>
                                        <p:attrNameLst>
                                          <p:attrName>ppt_x</p:attrName>
                                        </p:attrNameLst>
                                      </p:cBhvr>
                                      <p:tavLst>
                                        <p:tav tm="0">
                                          <p:val>
                                            <p:strVal val="ppt_x"/>
                                          </p:val>
                                        </p:tav>
                                        <p:tav tm="100000">
                                          <p:val>
                                            <p:strVal val="0-ppt_w/2"/>
                                          </p:val>
                                        </p:tav>
                                      </p:tavLst>
                                    </p:anim>
                                    <p:anim calcmode="lin" valueType="num">
                                      <p:cBhvr additive="base">
                                        <p:cTn id="93" dur="2000"/>
                                        <p:tgtEl>
                                          <p:spTgt spid="11"/>
                                        </p:tgtEl>
                                        <p:attrNameLst>
                                          <p:attrName>ppt_y</p:attrName>
                                        </p:attrNameLst>
                                      </p:cBhvr>
                                      <p:tavLst>
                                        <p:tav tm="0">
                                          <p:val>
                                            <p:strVal val="ppt_y"/>
                                          </p:val>
                                        </p:tav>
                                        <p:tav tm="100000">
                                          <p:val>
                                            <p:strVal val="ppt_y"/>
                                          </p:val>
                                        </p:tav>
                                      </p:tavLst>
                                    </p:anim>
                                    <p:set>
                                      <p:cBhvr>
                                        <p:cTn id="94" dur="1" fill="hold">
                                          <p:stCondLst>
                                            <p:cond delay="1999"/>
                                          </p:stCondLst>
                                        </p:cTn>
                                        <p:tgtEl>
                                          <p:spTgt spid="11"/>
                                        </p:tgtEl>
                                        <p:attrNameLst>
                                          <p:attrName>style.visibility</p:attrName>
                                        </p:attrNameLst>
                                      </p:cBhvr>
                                      <p:to>
                                        <p:strVal val="hidden"/>
                                      </p:to>
                                    </p:set>
                                  </p:childTnLst>
                                </p:cTn>
                              </p:par>
                              <p:par>
                                <p:cTn id="95" presetID="3" presetClass="exit" presetSubtype="10" fill="hold" nodeType="withEffect">
                                  <p:stCondLst>
                                    <p:cond delay="0"/>
                                  </p:stCondLst>
                                  <p:childTnLst>
                                    <p:animEffect transition="out" filter="blinds(horizontal)">
                                      <p:cBhvr>
                                        <p:cTn id="96" dur="2000"/>
                                        <p:tgtEl>
                                          <p:spTgt spid="4"/>
                                        </p:tgtEl>
                                      </p:cBhvr>
                                    </p:animEffect>
                                    <p:set>
                                      <p:cBhvr>
                                        <p:cTn id="97" dur="1" fill="hold">
                                          <p:stCondLst>
                                            <p:cond delay="1999"/>
                                          </p:stCondLst>
                                        </p:cTn>
                                        <p:tgtEl>
                                          <p:spTgt spid="4"/>
                                        </p:tgtEl>
                                        <p:attrNameLst>
                                          <p:attrName>style.visibility</p:attrName>
                                        </p:attrNameLst>
                                      </p:cBhvr>
                                      <p:to>
                                        <p:strVal val="hidden"/>
                                      </p:to>
                                    </p:set>
                                  </p:childTnLst>
                                </p:cTn>
                              </p:par>
                              <p:par>
                                <p:cTn id="98" presetID="3" presetClass="exit" presetSubtype="10" fill="hold" nodeType="withEffect">
                                  <p:stCondLst>
                                    <p:cond delay="0"/>
                                  </p:stCondLst>
                                  <p:childTnLst>
                                    <p:animEffect transition="out" filter="blinds(horizontal)">
                                      <p:cBhvr>
                                        <p:cTn id="99" dur="2000"/>
                                        <p:tgtEl>
                                          <p:spTgt spid="5"/>
                                        </p:tgtEl>
                                      </p:cBhvr>
                                    </p:animEffect>
                                    <p:set>
                                      <p:cBhvr>
                                        <p:cTn id="100" dur="1" fill="hold">
                                          <p:stCondLst>
                                            <p:cond delay="1999"/>
                                          </p:stCondLst>
                                        </p:cTn>
                                        <p:tgtEl>
                                          <p:spTgt spid="5"/>
                                        </p:tgtEl>
                                        <p:attrNameLst>
                                          <p:attrName>style.visibility</p:attrName>
                                        </p:attrNameLst>
                                      </p:cBhvr>
                                      <p:to>
                                        <p:strVal val="hidden"/>
                                      </p:to>
                                    </p:set>
                                  </p:childTnLst>
                                </p:cTn>
                              </p:par>
                              <p:par>
                                <p:cTn id="101" presetID="3" presetClass="exit" presetSubtype="10" fill="hold" nodeType="withEffect">
                                  <p:stCondLst>
                                    <p:cond delay="0"/>
                                  </p:stCondLst>
                                  <p:childTnLst>
                                    <p:animEffect transition="out" filter="blinds(horizontal)">
                                      <p:cBhvr>
                                        <p:cTn id="102" dur="2000"/>
                                        <p:tgtEl>
                                          <p:spTgt spid="6"/>
                                        </p:tgtEl>
                                      </p:cBhvr>
                                    </p:animEffect>
                                    <p:set>
                                      <p:cBhvr>
                                        <p:cTn id="103" dur="1" fill="hold">
                                          <p:stCondLst>
                                            <p:cond delay="1999"/>
                                          </p:stCondLst>
                                        </p:cTn>
                                        <p:tgtEl>
                                          <p:spTgt spid="6"/>
                                        </p:tgtEl>
                                        <p:attrNameLst>
                                          <p:attrName>style.visibility</p:attrName>
                                        </p:attrNameLst>
                                      </p:cBhvr>
                                      <p:to>
                                        <p:strVal val="hidden"/>
                                      </p:to>
                                    </p:set>
                                  </p:childTnLst>
                                </p:cTn>
                              </p:par>
                              <p:par>
                                <p:cTn id="104" presetID="3" presetClass="exit" presetSubtype="10" fill="hold" nodeType="withEffect">
                                  <p:stCondLst>
                                    <p:cond delay="0"/>
                                  </p:stCondLst>
                                  <p:childTnLst>
                                    <p:animEffect transition="out" filter="blinds(horizontal)">
                                      <p:cBhvr>
                                        <p:cTn id="105" dur="2000"/>
                                        <p:tgtEl>
                                          <p:spTgt spid="7"/>
                                        </p:tgtEl>
                                      </p:cBhvr>
                                    </p:animEffect>
                                    <p:set>
                                      <p:cBhvr>
                                        <p:cTn id="106" dur="1" fill="hold">
                                          <p:stCondLst>
                                            <p:cond delay="1999"/>
                                          </p:stCondLst>
                                        </p:cTn>
                                        <p:tgtEl>
                                          <p:spTgt spid="7"/>
                                        </p:tgtEl>
                                        <p:attrNameLst>
                                          <p:attrName>style.visibility</p:attrName>
                                        </p:attrNameLst>
                                      </p:cBhvr>
                                      <p:to>
                                        <p:strVal val="hidden"/>
                                      </p:to>
                                    </p:set>
                                  </p:childTnLst>
                                </p:cTn>
                              </p:par>
                              <p:par>
                                <p:cTn id="107" presetID="3" presetClass="exit" presetSubtype="10" fill="hold" nodeType="withEffect">
                                  <p:stCondLst>
                                    <p:cond delay="0"/>
                                  </p:stCondLst>
                                  <p:childTnLst>
                                    <p:animEffect transition="out" filter="blinds(horizontal)">
                                      <p:cBhvr>
                                        <p:cTn id="108" dur="2000"/>
                                        <p:tgtEl>
                                          <p:spTgt spid="8"/>
                                        </p:tgtEl>
                                      </p:cBhvr>
                                    </p:animEffect>
                                    <p:set>
                                      <p:cBhvr>
                                        <p:cTn id="109" dur="1" fill="hold">
                                          <p:stCondLst>
                                            <p:cond delay="1999"/>
                                          </p:stCondLst>
                                        </p:cTn>
                                        <p:tgtEl>
                                          <p:spTgt spid="8"/>
                                        </p:tgtEl>
                                        <p:attrNameLst>
                                          <p:attrName>style.visibility</p:attrName>
                                        </p:attrNameLst>
                                      </p:cBhvr>
                                      <p:to>
                                        <p:strVal val="hidden"/>
                                      </p:to>
                                    </p:set>
                                  </p:childTnLst>
                                </p:cTn>
                              </p:par>
                              <p:par>
                                <p:cTn id="110" presetID="3" presetClass="exit" presetSubtype="10" fill="hold" nodeType="withEffect">
                                  <p:stCondLst>
                                    <p:cond delay="0"/>
                                  </p:stCondLst>
                                  <p:childTnLst>
                                    <p:animEffect transition="out" filter="blinds(horizontal)">
                                      <p:cBhvr>
                                        <p:cTn id="111" dur="2000"/>
                                        <p:tgtEl>
                                          <p:spTgt spid="9"/>
                                        </p:tgtEl>
                                      </p:cBhvr>
                                    </p:animEffect>
                                    <p:set>
                                      <p:cBhvr>
                                        <p:cTn id="112" dur="1" fill="hold">
                                          <p:stCondLst>
                                            <p:cond delay="1999"/>
                                          </p:stCondLst>
                                        </p:cTn>
                                        <p:tgtEl>
                                          <p:spTgt spid="9"/>
                                        </p:tgtEl>
                                        <p:attrNameLst>
                                          <p:attrName>style.visibility</p:attrName>
                                        </p:attrNameLst>
                                      </p:cBhvr>
                                      <p:to>
                                        <p:strVal val="hidden"/>
                                      </p:to>
                                    </p:set>
                                  </p:childTnLst>
                                </p:cTn>
                              </p:par>
                              <p:par>
                                <p:cTn id="113" presetID="3" presetClass="exit" presetSubtype="10" fill="hold" nodeType="withEffect">
                                  <p:stCondLst>
                                    <p:cond delay="0"/>
                                  </p:stCondLst>
                                  <p:childTnLst>
                                    <p:animEffect transition="out" filter="blinds(horizontal)">
                                      <p:cBhvr>
                                        <p:cTn id="114" dur="2000"/>
                                        <p:tgtEl>
                                          <p:spTgt spid="10"/>
                                        </p:tgtEl>
                                      </p:cBhvr>
                                    </p:animEffect>
                                    <p:set>
                                      <p:cBhvr>
                                        <p:cTn id="115" dur="1" fill="hold">
                                          <p:stCondLst>
                                            <p:cond delay="1999"/>
                                          </p:stCondLst>
                                        </p:cTn>
                                        <p:tgtEl>
                                          <p:spTgt spid="10"/>
                                        </p:tgtEl>
                                        <p:attrNameLst>
                                          <p:attrName>style.visibility</p:attrName>
                                        </p:attrNameLst>
                                      </p:cBhvr>
                                      <p:to>
                                        <p:strVal val="hidden"/>
                                      </p:to>
                                    </p:set>
                                  </p:childTnLst>
                                </p:cTn>
                              </p:par>
                              <p:par>
                                <p:cTn id="116" presetID="3" presetClass="exit" presetSubtype="10" fill="hold" nodeType="withEffect">
                                  <p:stCondLst>
                                    <p:cond delay="0"/>
                                  </p:stCondLst>
                                  <p:childTnLst>
                                    <p:animEffect transition="out" filter="blinds(horizontal)">
                                      <p:cBhvr>
                                        <p:cTn id="117" dur="2000"/>
                                        <p:tgtEl>
                                          <p:spTgt spid="11"/>
                                        </p:tgtEl>
                                      </p:cBhvr>
                                    </p:animEffect>
                                    <p:set>
                                      <p:cBhvr>
                                        <p:cTn id="118" dur="1" fill="hold">
                                          <p:stCondLst>
                                            <p:cond delay="1999"/>
                                          </p:stCondLst>
                                        </p:cTn>
                                        <p:tgtEl>
                                          <p:spTgt spid="11"/>
                                        </p:tgtEl>
                                        <p:attrNameLst>
                                          <p:attrName>style.visibility</p:attrName>
                                        </p:attrNameLst>
                                      </p:cBhvr>
                                      <p:to>
                                        <p:strVal val="hidden"/>
                                      </p:to>
                                    </p:set>
                                  </p:childTnLst>
                                </p:cTn>
                              </p:par>
                              <p:par>
                                <p:cTn id="119" presetID="17" presetClass="entr" presetSubtype="10" fill="hold" nodeType="withEffect">
                                  <p:stCondLst>
                                    <p:cond delay="0"/>
                                  </p:stCondLst>
                                  <p:childTnLst>
                                    <p:set>
                                      <p:cBhvr>
                                        <p:cTn id="120" dur="1" fill="hold">
                                          <p:stCondLst>
                                            <p:cond delay="0"/>
                                          </p:stCondLst>
                                        </p:cTn>
                                        <p:tgtEl>
                                          <p:spTgt spid="2"/>
                                        </p:tgtEl>
                                        <p:attrNameLst>
                                          <p:attrName>style.visibility</p:attrName>
                                        </p:attrNameLst>
                                      </p:cBhvr>
                                      <p:to>
                                        <p:strVal val="visible"/>
                                      </p:to>
                                    </p:set>
                                    <p:anim calcmode="lin" valueType="num">
                                      <p:cBhvr>
                                        <p:cTn id="121" dur="2000" fill="hold"/>
                                        <p:tgtEl>
                                          <p:spTgt spid="2"/>
                                        </p:tgtEl>
                                        <p:attrNameLst>
                                          <p:attrName>ppt_w</p:attrName>
                                        </p:attrNameLst>
                                      </p:cBhvr>
                                      <p:tavLst>
                                        <p:tav tm="0">
                                          <p:val>
                                            <p:fltVal val="0"/>
                                          </p:val>
                                        </p:tav>
                                        <p:tav tm="100000">
                                          <p:val>
                                            <p:strVal val="#ppt_w"/>
                                          </p:val>
                                        </p:tav>
                                      </p:tavLst>
                                    </p:anim>
                                    <p:anim calcmode="lin" valueType="num">
                                      <p:cBhvr>
                                        <p:cTn id="122" dur="2000" fill="hold"/>
                                        <p:tgtEl>
                                          <p:spTgt spid="2"/>
                                        </p:tgtEl>
                                        <p:attrNameLst>
                                          <p:attrName>ppt_h</p:attrName>
                                        </p:attrNameLst>
                                      </p:cBhvr>
                                      <p:tavLst>
                                        <p:tav tm="0">
                                          <p:val>
                                            <p:strVal val="#ppt_h"/>
                                          </p:val>
                                        </p:tav>
                                        <p:tav tm="100000">
                                          <p:val>
                                            <p:strVal val="#ppt_h"/>
                                          </p:val>
                                        </p:tav>
                                      </p:tavLst>
                                    </p:anim>
                                  </p:childTnLst>
                                </p:cTn>
                              </p:par>
                              <p:par>
                                <p:cTn id="123" presetID="16" presetClass="entr" presetSubtype="37" fill="hold" nodeType="withEffect">
                                  <p:stCondLst>
                                    <p:cond delay="0"/>
                                  </p:stCondLst>
                                  <p:childTnLst>
                                    <p:set>
                                      <p:cBhvr>
                                        <p:cTn id="124" dur="1" fill="hold">
                                          <p:stCondLst>
                                            <p:cond delay="0"/>
                                          </p:stCondLst>
                                        </p:cTn>
                                        <p:tgtEl>
                                          <p:spTgt spid="2"/>
                                        </p:tgtEl>
                                        <p:attrNameLst>
                                          <p:attrName>style.visibility</p:attrName>
                                        </p:attrNameLst>
                                      </p:cBhvr>
                                      <p:to>
                                        <p:strVal val="visible"/>
                                      </p:to>
                                    </p:set>
                                    <p:animEffect transition="in" filter="barn(outVertical)">
                                      <p:cBhvr>
                                        <p:cTn id="12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50000">
              <a:srgbClr val="5400D0">
                <a:shade val="67500"/>
                <a:satMod val="115000"/>
              </a:srgbClr>
            </a:gs>
            <a:gs pos="100000">
              <a:srgbClr val="5400D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a:off x="0" y="642924"/>
            <a:ext cx="9144000" cy="1928826"/>
          </a:xfrm>
          <a:prstGeom prst="wave">
            <a:avLst>
              <a:gd name="adj1" fmla="val 20000"/>
              <a:gd name="adj2" fmla="val 0"/>
            </a:avLst>
          </a:prstGeom>
          <a:gradFill flip="none" rotWithShape="1">
            <a:gsLst>
              <a:gs pos="76000">
                <a:srgbClr val="9999FF"/>
              </a:gs>
              <a:gs pos="50000">
                <a:srgbClr val="4200A4">
                  <a:shade val="67500"/>
                  <a:satMod val="115000"/>
                </a:srgbClr>
              </a:gs>
              <a:gs pos="100000">
                <a:srgbClr val="4200A4">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flipV="1">
            <a:off x="0" y="2643188"/>
            <a:ext cx="9144000" cy="1714512"/>
          </a:xfrm>
          <a:prstGeom prst="wave">
            <a:avLst>
              <a:gd name="adj1" fmla="val 17156"/>
              <a:gd name="adj2" fmla="val 0"/>
            </a:avLst>
          </a:prstGeom>
          <a:gradFill flip="none" rotWithShape="1">
            <a:gsLst>
              <a:gs pos="76000">
                <a:srgbClr val="9999FF"/>
              </a:gs>
              <a:gs pos="50000">
                <a:srgbClr val="4200A4">
                  <a:shade val="67500"/>
                  <a:satMod val="115000"/>
                </a:srgbClr>
              </a:gs>
              <a:gs pos="100000">
                <a:srgbClr val="4200A4">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18" presetClass="entr" presetSubtype="12" fill="hold" grpId="1"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strips(downLeft)">
                                      <p:cBhvr>
                                        <p:cTn id="17" dur="2000"/>
                                        <p:tgtEl>
                                          <p:spTgt spid="4"/>
                                        </p:tgtEl>
                                      </p:cBhvr>
                                    </p:animEffect>
                                  </p:childTnLst>
                                </p:cTn>
                              </p:par>
                              <p:par>
                                <p:cTn id="18" presetID="18" presetClass="entr" presetSubtype="9" fill="hold" grpId="1"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strips(upLeft)">
                                      <p:cBhvr>
                                        <p:cTn id="20" dur="2000"/>
                                        <p:tgtEl>
                                          <p:spTgt spid="5"/>
                                        </p:tgtEl>
                                      </p:cBhvr>
                                    </p:animEffect>
                                  </p:childTnLst>
                                </p:cTn>
                              </p:par>
                            </p:childTnLst>
                          </p:cTn>
                        </p:par>
                        <p:par>
                          <p:cTn id="21" fill="hold">
                            <p:stCondLst>
                              <p:cond delay="2000"/>
                            </p:stCondLst>
                            <p:childTnLst>
                              <p:par>
                                <p:cTn id="22" presetID="2" presetClass="exit" presetSubtype="4" fill="hold" grpId="2" nodeType="afterEffect">
                                  <p:stCondLst>
                                    <p:cond delay="0"/>
                                  </p:stCondLst>
                                  <p:childTnLst>
                                    <p:anim calcmode="lin" valueType="num">
                                      <p:cBhvr additive="base">
                                        <p:cTn id="23" dur="2000"/>
                                        <p:tgtEl>
                                          <p:spTgt spid="4"/>
                                        </p:tgtEl>
                                        <p:attrNameLst>
                                          <p:attrName>ppt_x</p:attrName>
                                        </p:attrNameLst>
                                      </p:cBhvr>
                                      <p:tavLst>
                                        <p:tav tm="0">
                                          <p:val>
                                            <p:strVal val="ppt_x"/>
                                          </p:val>
                                        </p:tav>
                                        <p:tav tm="100000">
                                          <p:val>
                                            <p:strVal val="ppt_x"/>
                                          </p:val>
                                        </p:tav>
                                      </p:tavLst>
                                    </p:anim>
                                    <p:anim calcmode="lin" valueType="num">
                                      <p:cBhvr additive="base">
                                        <p:cTn id="24" dur="2000"/>
                                        <p:tgtEl>
                                          <p:spTgt spid="4"/>
                                        </p:tgtEl>
                                        <p:attrNameLst>
                                          <p:attrName>ppt_y</p:attrName>
                                        </p:attrNameLst>
                                      </p:cBhvr>
                                      <p:tavLst>
                                        <p:tav tm="0">
                                          <p:val>
                                            <p:strVal val="ppt_y"/>
                                          </p:val>
                                        </p:tav>
                                        <p:tav tm="100000">
                                          <p:val>
                                            <p:strVal val="1+ppt_h/2"/>
                                          </p:val>
                                        </p:tav>
                                      </p:tavLst>
                                    </p:anim>
                                    <p:set>
                                      <p:cBhvr>
                                        <p:cTn id="25" dur="1" fill="hold">
                                          <p:stCondLst>
                                            <p:cond delay="1999"/>
                                          </p:stCondLst>
                                        </p:cTn>
                                        <p:tgtEl>
                                          <p:spTgt spid="4"/>
                                        </p:tgtEl>
                                        <p:attrNameLst>
                                          <p:attrName>style.visibility</p:attrName>
                                        </p:attrNameLst>
                                      </p:cBhvr>
                                      <p:to>
                                        <p:strVal val="hidden"/>
                                      </p:to>
                                    </p:set>
                                  </p:childTnLst>
                                </p:cTn>
                              </p:par>
                              <p:par>
                                <p:cTn id="26" presetID="2" presetClass="exit" presetSubtype="1" fill="hold" grpId="2" nodeType="withEffect">
                                  <p:stCondLst>
                                    <p:cond delay="0"/>
                                  </p:stCondLst>
                                  <p:childTnLst>
                                    <p:anim calcmode="lin" valueType="num">
                                      <p:cBhvr additive="base">
                                        <p:cTn id="27" dur="2000"/>
                                        <p:tgtEl>
                                          <p:spTgt spid="5"/>
                                        </p:tgtEl>
                                        <p:attrNameLst>
                                          <p:attrName>ppt_x</p:attrName>
                                        </p:attrNameLst>
                                      </p:cBhvr>
                                      <p:tavLst>
                                        <p:tav tm="0">
                                          <p:val>
                                            <p:strVal val="ppt_x"/>
                                          </p:val>
                                        </p:tav>
                                        <p:tav tm="100000">
                                          <p:val>
                                            <p:strVal val="ppt_x"/>
                                          </p:val>
                                        </p:tav>
                                      </p:tavLst>
                                    </p:anim>
                                    <p:anim calcmode="lin" valueType="num">
                                      <p:cBhvr additive="base">
                                        <p:cTn id="28" dur="2000"/>
                                        <p:tgtEl>
                                          <p:spTgt spid="5"/>
                                        </p:tgtEl>
                                        <p:attrNameLst>
                                          <p:attrName>ppt_y</p:attrName>
                                        </p:attrNameLst>
                                      </p:cBhvr>
                                      <p:tavLst>
                                        <p:tav tm="0">
                                          <p:val>
                                            <p:strVal val="ppt_y"/>
                                          </p:val>
                                        </p:tav>
                                        <p:tav tm="100000">
                                          <p:val>
                                            <p:strVal val="0-ppt_h/2"/>
                                          </p:val>
                                        </p:tav>
                                      </p:tavLst>
                                    </p:anim>
                                    <p:set>
                                      <p:cBhvr>
                                        <p:cTn id="29" dur="1" fill="hold">
                                          <p:stCondLst>
                                            <p:cond delay="1999"/>
                                          </p:stCondLst>
                                        </p:cTn>
                                        <p:tgtEl>
                                          <p:spTgt spid="5"/>
                                        </p:tgtEl>
                                        <p:attrNameLst>
                                          <p:attrName>style.visibility</p:attrName>
                                        </p:attrNameLst>
                                      </p:cBhvr>
                                      <p:to>
                                        <p:strVal val="hidden"/>
                                      </p:to>
                                    </p:set>
                                  </p:childTnLst>
                                </p:cTn>
                              </p:par>
                              <p:par>
                                <p:cTn id="30" presetID="3" presetClass="exit" presetSubtype="5" fill="hold" grpId="3" nodeType="withEffect">
                                  <p:stCondLst>
                                    <p:cond delay="0"/>
                                  </p:stCondLst>
                                  <p:childTnLst>
                                    <p:animEffect transition="out" filter="blinds(vertical)">
                                      <p:cBhvr>
                                        <p:cTn id="31" dur="2000"/>
                                        <p:tgtEl>
                                          <p:spTgt spid="4"/>
                                        </p:tgtEl>
                                      </p:cBhvr>
                                    </p:animEffect>
                                    <p:set>
                                      <p:cBhvr>
                                        <p:cTn id="32" dur="1" fill="hold">
                                          <p:stCondLst>
                                            <p:cond delay="1999"/>
                                          </p:stCondLst>
                                        </p:cTn>
                                        <p:tgtEl>
                                          <p:spTgt spid="4"/>
                                        </p:tgtEl>
                                        <p:attrNameLst>
                                          <p:attrName>style.visibility</p:attrName>
                                        </p:attrNameLst>
                                      </p:cBhvr>
                                      <p:to>
                                        <p:strVal val="hidden"/>
                                      </p:to>
                                    </p:set>
                                  </p:childTnLst>
                                </p:cTn>
                              </p:par>
                              <p:par>
                                <p:cTn id="33" presetID="3" presetClass="exit" presetSubtype="5" fill="hold" grpId="3" nodeType="withEffect">
                                  <p:stCondLst>
                                    <p:cond delay="0"/>
                                  </p:stCondLst>
                                  <p:childTnLst>
                                    <p:animEffect transition="out" filter="blinds(vertical)">
                                      <p:cBhvr>
                                        <p:cTn id="34" dur="2000"/>
                                        <p:tgtEl>
                                          <p:spTgt spid="5"/>
                                        </p:tgtEl>
                                      </p:cBhvr>
                                    </p:animEffect>
                                    <p:set>
                                      <p:cBhvr>
                                        <p:cTn id="35" dur="1" fill="hold">
                                          <p:stCondLst>
                                            <p:cond delay="1999"/>
                                          </p:stCondLst>
                                        </p:cTn>
                                        <p:tgtEl>
                                          <p:spTgt spid="5"/>
                                        </p:tgtEl>
                                        <p:attrNameLst>
                                          <p:attrName>style.visibility</p:attrName>
                                        </p:attrNameLst>
                                      </p:cBhvr>
                                      <p:to>
                                        <p:strVal val="hidden"/>
                                      </p:to>
                                    </p:set>
                                  </p:childTnLst>
                                </p:cTn>
                              </p:par>
                              <p:par>
                                <p:cTn id="36" presetID="23" presetClass="entr" presetSubtype="288"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2000" fill="hold"/>
                                        <p:tgtEl>
                                          <p:spTgt spid="2"/>
                                        </p:tgtEl>
                                        <p:attrNameLst>
                                          <p:attrName>ppt_w</p:attrName>
                                        </p:attrNameLst>
                                      </p:cBhvr>
                                      <p:tavLst>
                                        <p:tav tm="0">
                                          <p:val>
                                            <p:strVal val="4/3*#ppt_w"/>
                                          </p:val>
                                        </p:tav>
                                        <p:tav tm="100000">
                                          <p:val>
                                            <p:strVal val="#ppt_w"/>
                                          </p:val>
                                        </p:tav>
                                      </p:tavLst>
                                    </p:anim>
                                    <p:anim calcmode="lin" valueType="num">
                                      <p:cBhvr>
                                        <p:cTn id="39" dur="2000" fill="hold"/>
                                        <p:tgtEl>
                                          <p:spTgt spid="2"/>
                                        </p:tgtEl>
                                        <p:attrNameLst>
                                          <p:attrName>ppt_h</p:attrName>
                                        </p:attrNameLst>
                                      </p:cBhvr>
                                      <p:tavLst>
                                        <p:tav tm="0">
                                          <p:val>
                                            <p:strVal val="4/3*#ppt_h"/>
                                          </p:val>
                                        </p:tav>
                                        <p:tav tm="100000">
                                          <p:val>
                                            <p:strVal val="#ppt_h"/>
                                          </p:val>
                                        </p:tav>
                                      </p:tavLst>
                                    </p:anim>
                                  </p:childTnLst>
                                </p:cTn>
                              </p:par>
                              <p:par>
                                <p:cTn id="40" presetID="16" presetClass="entr" presetSubtype="42"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barn(outHorizontal)">
                                      <p:cBhvr>
                                        <p:cTn id="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8E0047">
                <a:shade val="67500"/>
                <a:satMod val="115000"/>
              </a:srgbClr>
            </a:gs>
            <a:gs pos="100000">
              <a:srgbClr val="8E0047">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1(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oble onda"/>
          <p:cNvSpPr/>
          <p:nvPr/>
        </p:nvSpPr>
        <p:spPr>
          <a:xfrm rot="5400000">
            <a:off x="1643060" y="2214559"/>
            <a:ext cx="5143499" cy="714380"/>
          </a:xfrm>
          <a:prstGeom prst="doubleWave">
            <a:avLst>
              <a:gd name="adj1" fmla="val 12500"/>
              <a:gd name="adj2" fmla="val 0"/>
            </a:avLst>
          </a:prstGeom>
          <a:gradFill flip="none" rotWithShape="1">
            <a:gsLst>
              <a:gs pos="0">
                <a:srgbClr val="660033"/>
              </a:gs>
              <a:gs pos="50000">
                <a:srgbClr val="8E0047">
                  <a:tint val="44500"/>
                  <a:satMod val="160000"/>
                </a:srgbClr>
              </a:gs>
              <a:gs pos="100000">
                <a:srgbClr val="8E0047">
                  <a:tint val="23500"/>
                  <a:satMod val="16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oble onda"/>
          <p:cNvSpPr/>
          <p:nvPr/>
        </p:nvSpPr>
        <p:spPr>
          <a:xfrm rot="5400000" flipV="1">
            <a:off x="2357441" y="2214561"/>
            <a:ext cx="5143499" cy="714380"/>
          </a:xfrm>
          <a:prstGeom prst="doubleWave">
            <a:avLst>
              <a:gd name="adj1" fmla="val 12500"/>
              <a:gd name="adj2" fmla="val 0"/>
            </a:avLst>
          </a:prstGeom>
          <a:gradFill flip="none" rotWithShape="1">
            <a:gsLst>
              <a:gs pos="0">
                <a:srgbClr val="660033"/>
              </a:gs>
              <a:gs pos="50000">
                <a:srgbClr val="8E0047">
                  <a:tint val="44500"/>
                  <a:satMod val="160000"/>
                </a:srgbClr>
              </a:gs>
              <a:gs pos="100000">
                <a:srgbClr val="8E0047">
                  <a:tint val="23500"/>
                  <a:satMod val="16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oble onda"/>
          <p:cNvSpPr/>
          <p:nvPr/>
        </p:nvSpPr>
        <p:spPr>
          <a:xfrm rot="5400000">
            <a:off x="1000118" y="2214560"/>
            <a:ext cx="5143499" cy="714380"/>
          </a:xfrm>
          <a:prstGeom prst="doubleWave">
            <a:avLst>
              <a:gd name="adj1" fmla="val 12500"/>
              <a:gd name="adj2" fmla="val 0"/>
            </a:avLst>
          </a:prstGeom>
          <a:gradFill flip="none" rotWithShape="1">
            <a:gsLst>
              <a:gs pos="0">
                <a:srgbClr val="660033"/>
              </a:gs>
              <a:gs pos="50000">
                <a:srgbClr val="8E0047">
                  <a:tint val="44500"/>
                  <a:satMod val="160000"/>
                </a:srgbClr>
              </a:gs>
              <a:gs pos="100000">
                <a:srgbClr val="8E0047">
                  <a:tint val="23500"/>
                  <a:satMod val="16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oble onda"/>
          <p:cNvSpPr/>
          <p:nvPr/>
        </p:nvSpPr>
        <p:spPr>
          <a:xfrm rot="5400000" flipV="1">
            <a:off x="3000383" y="2214560"/>
            <a:ext cx="5143500" cy="714380"/>
          </a:xfrm>
          <a:prstGeom prst="doubleWave">
            <a:avLst>
              <a:gd name="adj1" fmla="val 12500"/>
              <a:gd name="adj2" fmla="val 0"/>
            </a:avLst>
          </a:prstGeom>
          <a:gradFill flip="none" rotWithShape="1">
            <a:gsLst>
              <a:gs pos="0">
                <a:srgbClr val="660033"/>
              </a:gs>
              <a:gs pos="50000">
                <a:srgbClr val="8E0047">
                  <a:tint val="44500"/>
                  <a:satMod val="160000"/>
                </a:srgbClr>
              </a:gs>
              <a:gs pos="100000">
                <a:srgbClr val="8E0047">
                  <a:tint val="23500"/>
                  <a:satMod val="16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oble onda"/>
          <p:cNvSpPr/>
          <p:nvPr/>
        </p:nvSpPr>
        <p:spPr>
          <a:xfrm rot="5400000">
            <a:off x="357176" y="2214561"/>
            <a:ext cx="5143499" cy="714380"/>
          </a:xfrm>
          <a:prstGeom prst="doubleWave">
            <a:avLst>
              <a:gd name="adj1" fmla="val 12500"/>
              <a:gd name="adj2" fmla="val 0"/>
            </a:avLst>
          </a:prstGeom>
          <a:gradFill flip="none" rotWithShape="1">
            <a:gsLst>
              <a:gs pos="0">
                <a:srgbClr val="660033"/>
              </a:gs>
              <a:gs pos="50000">
                <a:srgbClr val="8E0047">
                  <a:tint val="44500"/>
                  <a:satMod val="160000"/>
                </a:srgbClr>
              </a:gs>
              <a:gs pos="100000">
                <a:srgbClr val="8E0047">
                  <a:tint val="23500"/>
                  <a:satMod val="16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oble onda"/>
          <p:cNvSpPr/>
          <p:nvPr/>
        </p:nvSpPr>
        <p:spPr>
          <a:xfrm rot="5400000">
            <a:off x="-285766" y="2214562"/>
            <a:ext cx="5143499" cy="714380"/>
          </a:xfrm>
          <a:prstGeom prst="doubleWave">
            <a:avLst>
              <a:gd name="adj1" fmla="val 12500"/>
              <a:gd name="adj2" fmla="val 0"/>
            </a:avLst>
          </a:prstGeom>
          <a:gradFill flip="none" rotWithShape="1">
            <a:gsLst>
              <a:gs pos="0">
                <a:srgbClr val="660033"/>
              </a:gs>
              <a:gs pos="50000">
                <a:srgbClr val="8E0047">
                  <a:tint val="44500"/>
                  <a:satMod val="160000"/>
                </a:srgbClr>
              </a:gs>
              <a:gs pos="100000">
                <a:srgbClr val="8E0047">
                  <a:tint val="23500"/>
                  <a:satMod val="16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oble onda"/>
          <p:cNvSpPr/>
          <p:nvPr/>
        </p:nvSpPr>
        <p:spPr>
          <a:xfrm rot="5400000">
            <a:off x="-928708" y="2214559"/>
            <a:ext cx="5143499" cy="714380"/>
          </a:xfrm>
          <a:prstGeom prst="doubleWave">
            <a:avLst>
              <a:gd name="adj1" fmla="val 12500"/>
              <a:gd name="adj2" fmla="val 0"/>
            </a:avLst>
          </a:prstGeom>
          <a:gradFill flip="none" rotWithShape="1">
            <a:gsLst>
              <a:gs pos="0">
                <a:srgbClr val="660033"/>
              </a:gs>
              <a:gs pos="50000">
                <a:srgbClr val="8E0047">
                  <a:tint val="44500"/>
                  <a:satMod val="160000"/>
                </a:srgbClr>
              </a:gs>
              <a:gs pos="100000">
                <a:srgbClr val="8E0047">
                  <a:tint val="23500"/>
                  <a:satMod val="16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oble onda"/>
          <p:cNvSpPr/>
          <p:nvPr/>
        </p:nvSpPr>
        <p:spPr>
          <a:xfrm rot="5400000">
            <a:off x="-1571650" y="2214560"/>
            <a:ext cx="5143499" cy="714380"/>
          </a:xfrm>
          <a:prstGeom prst="doubleWave">
            <a:avLst>
              <a:gd name="adj1" fmla="val 12500"/>
              <a:gd name="adj2" fmla="val 0"/>
            </a:avLst>
          </a:prstGeom>
          <a:gradFill flip="none" rotWithShape="1">
            <a:gsLst>
              <a:gs pos="0">
                <a:srgbClr val="660033"/>
              </a:gs>
              <a:gs pos="50000">
                <a:srgbClr val="8E0047">
                  <a:tint val="44500"/>
                  <a:satMod val="160000"/>
                </a:srgbClr>
              </a:gs>
              <a:gs pos="100000">
                <a:srgbClr val="8E0047">
                  <a:tint val="23500"/>
                  <a:satMod val="16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oble onda"/>
          <p:cNvSpPr/>
          <p:nvPr/>
        </p:nvSpPr>
        <p:spPr>
          <a:xfrm rot="5400000" flipV="1">
            <a:off x="3643325" y="2214560"/>
            <a:ext cx="5143500" cy="714380"/>
          </a:xfrm>
          <a:prstGeom prst="doubleWave">
            <a:avLst>
              <a:gd name="adj1" fmla="val 12500"/>
              <a:gd name="adj2" fmla="val 0"/>
            </a:avLst>
          </a:prstGeom>
          <a:gradFill flip="none" rotWithShape="1">
            <a:gsLst>
              <a:gs pos="0">
                <a:srgbClr val="660033"/>
              </a:gs>
              <a:gs pos="50000">
                <a:srgbClr val="8E0047">
                  <a:tint val="44500"/>
                  <a:satMod val="160000"/>
                </a:srgbClr>
              </a:gs>
              <a:gs pos="100000">
                <a:srgbClr val="8E0047">
                  <a:tint val="23500"/>
                  <a:satMod val="16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Doble onda"/>
          <p:cNvSpPr/>
          <p:nvPr/>
        </p:nvSpPr>
        <p:spPr>
          <a:xfrm rot="5400000" flipV="1">
            <a:off x="4286267" y="2214560"/>
            <a:ext cx="5143500" cy="714380"/>
          </a:xfrm>
          <a:prstGeom prst="doubleWave">
            <a:avLst>
              <a:gd name="adj1" fmla="val 12500"/>
              <a:gd name="adj2" fmla="val 0"/>
            </a:avLst>
          </a:prstGeom>
          <a:gradFill flip="none" rotWithShape="1">
            <a:gsLst>
              <a:gs pos="0">
                <a:srgbClr val="660033"/>
              </a:gs>
              <a:gs pos="50000">
                <a:srgbClr val="8E0047">
                  <a:tint val="44500"/>
                  <a:satMod val="160000"/>
                </a:srgbClr>
              </a:gs>
              <a:gs pos="100000">
                <a:srgbClr val="8E0047">
                  <a:tint val="23500"/>
                  <a:satMod val="16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Doble onda"/>
          <p:cNvSpPr/>
          <p:nvPr/>
        </p:nvSpPr>
        <p:spPr>
          <a:xfrm rot="5400000" flipV="1">
            <a:off x="4893490" y="2250279"/>
            <a:ext cx="5143500" cy="642942"/>
          </a:xfrm>
          <a:prstGeom prst="doubleWave">
            <a:avLst>
              <a:gd name="adj1" fmla="val 12500"/>
              <a:gd name="adj2" fmla="val 0"/>
            </a:avLst>
          </a:prstGeom>
          <a:gradFill flip="none" rotWithShape="1">
            <a:gsLst>
              <a:gs pos="0">
                <a:srgbClr val="660033"/>
              </a:gs>
              <a:gs pos="50000">
                <a:srgbClr val="8E0047">
                  <a:tint val="44500"/>
                  <a:satMod val="160000"/>
                </a:srgbClr>
              </a:gs>
              <a:gs pos="100000">
                <a:srgbClr val="8E0047">
                  <a:tint val="23500"/>
                  <a:satMod val="16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Doble onda"/>
          <p:cNvSpPr/>
          <p:nvPr/>
        </p:nvSpPr>
        <p:spPr>
          <a:xfrm rot="5400000" flipV="1">
            <a:off x="5500713" y="2214561"/>
            <a:ext cx="5143499" cy="714380"/>
          </a:xfrm>
          <a:prstGeom prst="doubleWave">
            <a:avLst>
              <a:gd name="adj1" fmla="val 12500"/>
              <a:gd name="adj2" fmla="val 0"/>
            </a:avLst>
          </a:prstGeom>
          <a:gradFill flip="none" rotWithShape="1">
            <a:gsLst>
              <a:gs pos="0">
                <a:srgbClr val="660033"/>
              </a:gs>
              <a:gs pos="50000">
                <a:srgbClr val="8E0047">
                  <a:tint val="44500"/>
                  <a:satMod val="160000"/>
                </a:srgbClr>
              </a:gs>
              <a:gs pos="100000">
                <a:srgbClr val="8E0047">
                  <a:tint val="23500"/>
                  <a:satMod val="16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3000" fill="hold"/>
                                        <p:tgtEl>
                                          <p:spTgt spid="10"/>
                                        </p:tgtEl>
                                        <p:attrNameLst>
                                          <p:attrName>ppt_x</p:attrName>
                                        </p:attrNameLst>
                                      </p:cBhvr>
                                      <p:tavLst>
                                        <p:tav tm="0">
                                          <p:val>
                                            <p:strVal val="1+#ppt_w/2"/>
                                          </p:val>
                                        </p:tav>
                                        <p:tav tm="100000">
                                          <p:val>
                                            <p:strVal val="#ppt_x"/>
                                          </p:val>
                                        </p:tav>
                                      </p:tavLst>
                                    </p:anim>
                                    <p:anim calcmode="lin" valueType="num">
                                      <p:cBhvr additive="base">
                                        <p:cTn id="26" dur="3000" fill="hold"/>
                                        <p:tgtEl>
                                          <p:spTgt spid="10"/>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3000" fill="hold"/>
                                        <p:tgtEl>
                                          <p:spTgt spid="11"/>
                                        </p:tgtEl>
                                        <p:attrNameLst>
                                          <p:attrName>ppt_x</p:attrName>
                                        </p:attrNameLst>
                                      </p:cBhvr>
                                      <p:tavLst>
                                        <p:tav tm="0">
                                          <p:val>
                                            <p:strVal val="1+#ppt_w/2"/>
                                          </p:val>
                                        </p:tav>
                                        <p:tav tm="100000">
                                          <p:val>
                                            <p:strVal val="#ppt_x"/>
                                          </p:val>
                                        </p:tav>
                                      </p:tavLst>
                                    </p:anim>
                                    <p:anim calcmode="lin" valueType="num">
                                      <p:cBhvr additive="base">
                                        <p:cTn id="30" dur="3000" fill="hold"/>
                                        <p:tgtEl>
                                          <p:spTgt spid="11"/>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3000" fill="hold"/>
                                        <p:tgtEl>
                                          <p:spTgt spid="5"/>
                                        </p:tgtEl>
                                        <p:attrNameLst>
                                          <p:attrName>ppt_x</p:attrName>
                                        </p:attrNameLst>
                                      </p:cBhvr>
                                      <p:tavLst>
                                        <p:tav tm="0">
                                          <p:val>
                                            <p:strVal val="0-#ppt_w/2"/>
                                          </p:val>
                                        </p:tav>
                                        <p:tav tm="100000">
                                          <p:val>
                                            <p:strVal val="#ppt_x"/>
                                          </p:val>
                                        </p:tav>
                                      </p:tavLst>
                                    </p:anim>
                                    <p:anim calcmode="lin" valueType="num">
                                      <p:cBhvr additive="base">
                                        <p:cTn id="34" dur="3000" fill="hold"/>
                                        <p:tgtEl>
                                          <p:spTgt spid="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3000" fill="hold"/>
                                        <p:tgtEl>
                                          <p:spTgt spid="7"/>
                                        </p:tgtEl>
                                        <p:attrNameLst>
                                          <p:attrName>ppt_x</p:attrName>
                                        </p:attrNameLst>
                                      </p:cBhvr>
                                      <p:tavLst>
                                        <p:tav tm="0">
                                          <p:val>
                                            <p:strVal val="0-#ppt_w/2"/>
                                          </p:val>
                                        </p:tav>
                                        <p:tav tm="100000">
                                          <p:val>
                                            <p:strVal val="#ppt_x"/>
                                          </p:val>
                                        </p:tav>
                                      </p:tavLst>
                                    </p:anim>
                                    <p:anim calcmode="lin" valueType="num">
                                      <p:cBhvr additive="base">
                                        <p:cTn id="38" dur="30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0-#ppt_w/2"/>
                                          </p:val>
                                        </p:tav>
                                        <p:tav tm="100000">
                                          <p:val>
                                            <p:strVal val="#ppt_x"/>
                                          </p:val>
                                        </p:tav>
                                      </p:tavLst>
                                    </p:anim>
                                    <p:anim calcmode="lin" valueType="num">
                                      <p:cBhvr additive="base">
                                        <p:cTn id="42" dur="3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0-#ppt_w/2"/>
                                          </p:val>
                                        </p:tav>
                                        <p:tav tm="100000">
                                          <p:val>
                                            <p:strVal val="#ppt_x"/>
                                          </p:val>
                                        </p:tav>
                                      </p:tavLst>
                                    </p:anim>
                                    <p:anim calcmode="lin" valueType="num">
                                      <p:cBhvr additive="base">
                                        <p:cTn id="46" dur="3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0-#ppt_w/2"/>
                                          </p:val>
                                        </p:tav>
                                        <p:tav tm="100000">
                                          <p:val>
                                            <p:strVal val="#ppt_x"/>
                                          </p:val>
                                        </p:tav>
                                      </p:tavLst>
                                    </p:anim>
                                    <p:anim calcmode="lin" valueType="num">
                                      <p:cBhvr additive="base">
                                        <p:cTn id="50" dur="3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0-#ppt_w/2"/>
                                          </p:val>
                                        </p:tav>
                                        <p:tav tm="100000">
                                          <p:val>
                                            <p:strVal val="#ppt_x"/>
                                          </p:val>
                                        </p:tav>
                                      </p:tavLst>
                                    </p:anim>
                                    <p:anim calcmode="lin" valueType="num">
                                      <p:cBhvr additive="base">
                                        <p:cTn id="54" dur="3000" fill="hold"/>
                                        <p:tgtEl>
                                          <p:spTgt spid="15"/>
                                        </p:tgtEl>
                                        <p:attrNameLst>
                                          <p:attrName>ppt_y</p:attrName>
                                        </p:attrNameLst>
                                      </p:cBhvr>
                                      <p:tavLst>
                                        <p:tav tm="0">
                                          <p:val>
                                            <p:strVal val="#ppt_y"/>
                                          </p:val>
                                        </p:tav>
                                        <p:tav tm="100000">
                                          <p:val>
                                            <p:strVal val="#ppt_y"/>
                                          </p:val>
                                        </p:tav>
                                      </p:tavLst>
                                    </p:anim>
                                  </p:childTnLst>
                                </p:cTn>
                              </p:par>
                              <p:par>
                                <p:cTn id="55" presetID="16" presetClass="entr" presetSubtype="26"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barn(inHorizontal)">
                                      <p:cBhvr>
                                        <p:cTn id="57" dur="3000"/>
                                        <p:tgtEl>
                                          <p:spTgt spid="4"/>
                                        </p:tgtEl>
                                      </p:cBhvr>
                                    </p:animEffect>
                                  </p:childTnLst>
                                </p:cTn>
                              </p:par>
                              <p:par>
                                <p:cTn id="58" presetID="16" presetClass="entr" presetSubtype="26" fill="hold" grpId="1"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barn(inHorizontal)">
                                      <p:cBhvr>
                                        <p:cTn id="60" dur="3000"/>
                                        <p:tgtEl>
                                          <p:spTgt spid="5"/>
                                        </p:tgtEl>
                                      </p:cBhvr>
                                    </p:animEffect>
                                  </p:childTnLst>
                                </p:cTn>
                              </p:par>
                              <p:par>
                                <p:cTn id="61" presetID="16" presetClass="entr" presetSubtype="26" fill="hold" grpId="1"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barn(inHorizontal)">
                                      <p:cBhvr>
                                        <p:cTn id="63" dur="3000"/>
                                        <p:tgtEl>
                                          <p:spTgt spid="6"/>
                                        </p:tgtEl>
                                      </p:cBhvr>
                                    </p:animEffect>
                                  </p:childTnLst>
                                </p:cTn>
                              </p:par>
                              <p:par>
                                <p:cTn id="64" presetID="16" presetClass="entr" presetSubtype="26"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arn(inHorizontal)">
                                      <p:cBhvr>
                                        <p:cTn id="66" dur="3000"/>
                                        <p:tgtEl>
                                          <p:spTgt spid="7"/>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arn(inHorizontal)">
                                      <p:cBhvr>
                                        <p:cTn id="69" dur="3000"/>
                                        <p:tgtEl>
                                          <p:spTgt spid="8"/>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arn(inHorizontal)">
                                      <p:cBhvr>
                                        <p:cTn id="72" dur="3000"/>
                                        <p:tgtEl>
                                          <p:spTgt spid="9"/>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arn(inHorizontal)">
                                      <p:cBhvr>
                                        <p:cTn id="75" dur="3000"/>
                                        <p:tgtEl>
                                          <p:spTgt spid="10"/>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arn(inHorizontal)">
                                      <p:cBhvr>
                                        <p:cTn id="78" dur="3000"/>
                                        <p:tgtEl>
                                          <p:spTgt spid="11"/>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arn(inHorizontal)">
                                      <p:cBhvr>
                                        <p:cTn id="81" dur="3000"/>
                                        <p:tgtEl>
                                          <p:spTgt spid="12"/>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arn(inHorizontal)">
                                      <p:cBhvr>
                                        <p:cTn id="84" dur="3000"/>
                                        <p:tgtEl>
                                          <p:spTgt spid="13"/>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arn(inHorizontal)">
                                      <p:cBhvr>
                                        <p:cTn id="87" dur="3000"/>
                                        <p:tgtEl>
                                          <p:spTgt spid="14"/>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arn(inHorizontal)">
                                      <p:cBhvr>
                                        <p:cTn id="90" dur="3000"/>
                                        <p:tgtEl>
                                          <p:spTgt spid="15"/>
                                        </p:tgtEl>
                                      </p:cBhvr>
                                    </p:animEffect>
                                  </p:childTnLst>
                                </p:cTn>
                              </p:par>
                              <p:par>
                                <p:cTn id="91" presetID="19" presetClass="entr" presetSubtype="5" fill="hold" grpId="2"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p:cTn id="93" dur="3000" fill="hold"/>
                                        <p:tgtEl>
                                          <p:spTgt spid="4"/>
                                        </p:tgtEl>
                                        <p:attrNameLst>
                                          <p:attrName>ppt_w</p:attrName>
                                        </p:attrNameLst>
                                      </p:cBhvr>
                                      <p:tavLst>
                                        <p:tav tm="0">
                                          <p:val>
                                            <p:strVal val="#ppt_w"/>
                                          </p:val>
                                        </p:tav>
                                        <p:tav tm="100000">
                                          <p:val>
                                            <p:strVal val="#ppt_w"/>
                                          </p:val>
                                        </p:tav>
                                      </p:tavLst>
                                    </p:anim>
                                    <p:anim calcmode="lin" valueType="num">
                                      <p:cBhvr>
                                        <p:cTn id="94" dur="3000" fill="hold"/>
                                        <p:tgtEl>
                                          <p:spTgt spid="4"/>
                                        </p:tgtEl>
                                        <p:attrNameLst>
                                          <p:attrName>ppt_h</p:attrName>
                                        </p:attrNameLst>
                                      </p:cBhvr>
                                      <p:tavLst>
                                        <p:tav tm="0" fmla="#ppt_h*sin(2.5*pi*$)">
                                          <p:val>
                                            <p:fltVal val="0"/>
                                          </p:val>
                                        </p:tav>
                                        <p:tav tm="100000">
                                          <p:val>
                                            <p:fltVal val="1"/>
                                          </p:val>
                                        </p:tav>
                                      </p:tavLst>
                                    </p:anim>
                                  </p:childTnLst>
                                </p:cTn>
                              </p:par>
                              <p:par>
                                <p:cTn id="95" presetID="19" presetClass="entr" presetSubtype="5" fill="hold" grpId="2" nodeType="withEffect">
                                  <p:stCondLst>
                                    <p:cond delay="0"/>
                                  </p:stCondLst>
                                  <p:childTnLst>
                                    <p:set>
                                      <p:cBhvr>
                                        <p:cTn id="96" dur="1" fill="hold">
                                          <p:stCondLst>
                                            <p:cond delay="0"/>
                                          </p:stCondLst>
                                        </p:cTn>
                                        <p:tgtEl>
                                          <p:spTgt spid="5"/>
                                        </p:tgtEl>
                                        <p:attrNameLst>
                                          <p:attrName>style.visibility</p:attrName>
                                        </p:attrNameLst>
                                      </p:cBhvr>
                                      <p:to>
                                        <p:strVal val="visible"/>
                                      </p:to>
                                    </p:set>
                                    <p:anim calcmode="lin" valueType="num">
                                      <p:cBhvr>
                                        <p:cTn id="97" dur="3000" fill="hold"/>
                                        <p:tgtEl>
                                          <p:spTgt spid="5"/>
                                        </p:tgtEl>
                                        <p:attrNameLst>
                                          <p:attrName>ppt_w</p:attrName>
                                        </p:attrNameLst>
                                      </p:cBhvr>
                                      <p:tavLst>
                                        <p:tav tm="0">
                                          <p:val>
                                            <p:strVal val="#ppt_w"/>
                                          </p:val>
                                        </p:tav>
                                        <p:tav tm="100000">
                                          <p:val>
                                            <p:strVal val="#ppt_w"/>
                                          </p:val>
                                        </p:tav>
                                      </p:tavLst>
                                    </p:anim>
                                    <p:anim calcmode="lin" valueType="num">
                                      <p:cBhvr>
                                        <p:cTn id="98" dur="3000" fill="hold"/>
                                        <p:tgtEl>
                                          <p:spTgt spid="5"/>
                                        </p:tgtEl>
                                        <p:attrNameLst>
                                          <p:attrName>ppt_h</p:attrName>
                                        </p:attrNameLst>
                                      </p:cBhvr>
                                      <p:tavLst>
                                        <p:tav tm="0" fmla="#ppt_h*sin(2.5*pi*$)">
                                          <p:val>
                                            <p:fltVal val="0"/>
                                          </p:val>
                                        </p:tav>
                                        <p:tav tm="100000">
                                          <p:val>
                                            <p:fltVal val="1"/>
                                          </p:val>
                                        </p:tav>
                                      </p:tavLst>
                                    </p:anim>
                                  </p:childTnLst>
                                </p:cTn>
                              </p:par>
                              <p:par>
                                <p:cTn id="99" presetID="19" presetClass="entr" presetSubtype="5" fill="hold" grpId="2" nodeType="withEffect">
                                  <p:stCondLst>
                                    <p:cond delay="0"/>
                                  </p:stCondLst>
                                  <p:childTnLst>
                                    <p:set>
                                      <p:cBhvr>
                                        <p:cTn id="100" dur="1" fill="hold">
                                          <p:stCondLst>
                                            <p:cond delay="0"/>
                                          </p:stCondLst>
                                        </p:cTn>
                                        <p:tgtEl>
                                          <p:spTgt spid="6"/>
                                        </p:tgtEl>
                                        <p:attrNameLst>
                                          <p:attrName>style.visibility</p:attrName>
                                        </p:attrNameLst>
                                      </p:cBhvr>
                                      <p:to>
                                        <p:strVal val="visible"/>
                                      </p:to>
                                    </p:set>
                                    <p:anim calcmode="lin" valueType="num">
                                      <p:cBhvr>
                                        <p:cTn id="101" dur="3000" fill="hold"/>
                                        <p:tgtEl>
                                          <p:spTgt spid="6"/>
                                        </p:tgtEl>
                                        <p:attrNameLst>
                                          <p:attrName>ppt_w</p:attrName>
                                        </p:attrNameLst>
                                      </p:cBhvr>
                                      <p:tavLst>
                                        <p:tav tm="0">
                                          <p:val>
                                            <p:strVal val="#ppt_w"/>
                                          </p:val>
                                        </p:tav>
                                        <p:tav tm="100000">
                                          <p:val>
                                            <p:strVal val="#ppt_w"/>
                                          </p:val>
                                        </p:tav>
                                      </p:tavLst>
                                    </p:anim>
                                    <p:anim calcmode="lin" valueType="num">
                                      <p:cBhvr>
                                        <p:cTn id="102" dur="3000" fill="hold"/>
                                        <p:tgtEl>
                                          <p:spTgt spid="6"/>
                                        </p:tgtEl>
                                        <p:attrNameLst>
                                          <p:attrName>ppt_h</p:attrName>
                                        </p:attrNameLst>
                                      </p:cBhvr>
                                      <p:tavLst>
                                        <p:tav tm="0" fmla="#ppt_h*sin(2.5*pi*$)">
                                          <p:val>
                                            <p:fltVal val="0"/>
                                          </p:val>
                                        </p:tav>
                                        <p:tav tm="100000">
                                          <p:val>
                                            <p:fltVal val="1"/>
                                          </p:val>
                                        </p:tav>
                                      </p:tavLst>
                                    </p:anim>
                                  </p:childTnLst>
                                </p:cTn>
                              </p:par>
                              <p:par>
                                <p:cTn id="103" presetID="19" presetClass="entr" presetSubtype="5" fill="hold" grpId="2" nodeType="withEffect">
                                  <p:stCondLst>
                                    <p:cond delay="0"/>
                                  </p:stCondLst>
                                  <p:childTnLst>
                                    <p:set>
                                      <p:cBhvr>
                                        <p:cTn id="104" dur="1" fill="hold">
                                          <p:stCondLst>
                                            <p:cond delay="0"/>
                                          </p:stCondLst>
                                        </p:cTn>
                                        <p:tgtEl>
                                          <p:spTgt spid="7"/>
                                        </p:tgtEl>
                                        <p:attrNameLst>
                                          <p:attrName>style.visibility</p:attrName>
                                        </p:attrNameLst>
                                      </p:cBhvr>
                                      <p:to>
                                        <p:strVal val="visible"/>
                                      </p:to>
                                    </p:set>
                                    <p:anim calcmode="lin" valueType="num">
                                      <p:cBhvr>
                                        <p:cTn id="105" dur="3000" fill="hold"/>
                                        <p:tgtEl>
                                          <p:spTgt spid="7"/>
                                        </p:tgtEl>
                                        <p:attrNameLst>
                                          <p:attrName>ppt_w</p:attrName>
                                        </p:attrNameLst>
                                      </p:cBhvr>
                                      <p:tavLst>
                                        <p:tav tm="0">
                                          <p:val>
                                            <p:strVal val="#ppt_w"/>
                                          </p:val>
                                        </p:tav>
                                        <p:tav tm="100000">
                                          <p:val>
                                            <p:strVal val="#ppt_w"/>
                                          </p:val>
                                        </p:tav>
                                      </p:tavLst>
                                    </p:anim>
                                    <p:anim calcmode="lin" valueType="num">
                                      <p:cBhvr>
                                        <p:cTn id="106" dur="3000" fill="hold"/>
                                        <p:tgtEl>
                                          <p:spTgt spid="7"/>
                                        </p:tgtEl>
                                        <p:attrNameLst>
                                          <p:attrName>ppt_h</p:attrName>
                                        </p:attrNameLst>
                                      </p:cBhvr>
                                      <p:tavLst>
                                        <p:tav tm="0" fmla="#ppt_h*sin(2.5*pi*$)">
                                          <p:val>
                                            <p:fltVal val="0"/>
                                          </p:val>
                                        </p:tav>
                                        <p:tav tm="100000">
                                          <p:val>
                                            <p:fltVal val="1"/>
                                          </p:val>
                                        </p:tav>
                                      </p:tavLst>
                                    </p:anim>
                                  </p:childTnLst>
                                </p:cTn>
                              </p:par>
                              <p:par>
                                <p:cTn id="107" presetID="19" presetClass="entr" presetSubtype="5" fill="hold" grpId="2" nodeType="withEffect">
                                  <p:stCondLst>
                                    <p:cond delay="0"/>
                                  </p:stCondLst>
                                  <p:childTnLst>
                                    <p:set>
                                      <p:cBhvr>
                                        <p:cTn id="108" dur="1" fill="hold">
                                          <p:stCondLst>
                                            <p:cond delay="0"/>
                                          </p:stCondLst>
                                        </p:cTn>
                                        <p:tgtEl>
                                          <p:spTgt spid="8"/>
                                        </p:tgtEl>
                                        <p:attrNameLst>
                                          <p:attrName>style.visibility</p:attrName>
                                        </p:attrNameLst>
                                      </p:cBhvr>
                                      <p:to>
                                        <p:strVal val="visible"/>
                                      </p:to>
                                    </p:set>
                                    <p:anim calcmode="lin" valueType="num">
                                      <p:cBhvr>
                                        <p:cTn id="109" dur="3000" fill="hold"/>
                                        <p:tgtEl>
                                          <p:spTgt spid="8"/>
                                        </p:tgtEl>
                                        <p:attrNameLst>
                                          <p:attrName>ppt_w</p:attrName>
                                        </p:attrNameLst>
                                      </p:cBhvr>
                                      <p:tavLst>
                                        <p:tav tm="0">
                                          <p:val>
                                            <p:strVal val="#ppt_w"/>
                                          </p:val>
                                        </p:tav>
                                        <p:tav tm="100000">
                                          <p:val>
                                            <p:strVal val="#ppt_w"/>
                                          </p:val>
                                        </p:tav>
                                      </p:tavLst>
                                    </p:anim>
                                    <p:anim calcmode="lin" valueType="num">
                                      <p:cBhvr>
                                        <p:cTn id="110" dur="3000" fill="hold"/>
                                        <p:tgtEl>
                                          <p:spTgt spid="8"/>
                                        </p:tgtEl>
                                        <p:attrNameLst>
                                          <p:attrName>ppt_h</p:attrName>
                                        </p:attrNameLst>
                                      </p:cBhvr>
                                      <p:tavLst>
                                        <p:tav tm="0" fmla="#ppt_h*sin(2.5*pi*$)">
                                          <p:val>
                                            <p:fltVal val="0"/>
                                          </p:val>
                                        </p:tav>
                                        <p:tav tm="100000">
                                          <p:val>
                                            <p:fltVal val="1"/>
                                          </p:val>
                                        </p:tav>
                                      </p:tavLst>
                                    </p:anim>
                                  </p:childTnLst>
                                </p:cTn>
                              </p:par>
                              <p:par>
                                <p:cTn id="111" presetID="19" presetClass="entr" presetSubtype="5" fill="hold" grpId="2" nodeType="withEffect">
                                  <p:stCondLst>
                                    <p:cond delay="0"/>
                                  </p:stCondLst>
                                  <p:childTnLst>
                                    <p:set>
                                      <p:cBhvr>
                                        <p:cTn id="112" dur="1" fill="hold">
                                          <p:stCondLst>
                                            <p:cond delay="0"/>
                                          </p:stCondLst>
                                        </p:cTn>
                                        <p:tgtEl>
                                          <p:spTgt spid="9"/>
                                        </p:tgtEl>
                                        <p:attrNameLst>
                                          <p:attrName>style.visibility</p:attrName>
                                        </p:attrNameLst>
                                      </p:cBhvr>
                                      <p:to>
                                        <p:strVal val="visible"/>
                                      </p:to>
                                    </p:set>
                                    <p:anim calcmode="lin" valueType="num">
                                      <p:cBhvr>
                                        <p:cTn id="113" dur="3000" fill="hold"/>
                                        <p:tgtEl>
                                          <p:spTgt spid="9"/>
                                        </p:tgtEl>
                                        <p:attrNameLst>
                                          <p:attrName>ppt_w</p:attrName>
                                        </p:attrNameLst>
                                      </p:cBhvr>
                                      <p:tavLst>
                                        <p:tav tm="0">
                                          <p:val>
                                            <p:strVal val="#ppt_w"/>
                                          </p:val>
                                        </p:tav>
                                        <p:tav tm="100000">
                                          <p:val>
                                            <p:strVal val="#ppt_w"/>
                                          </p:val>
                                        </p:tav>
                                      </p:tavLst>
                                    </p:anim>
                                    <p:anim calcmode="lin" valueType="num">
                                      <p:cBhvr>
                                        <p:cTn id="114" dur="3000" fill="hold"/>
                                        <p:tgtEl>
                                          <p:spTgt spid="9"/>
                                        </p:tgtEl>
                                        <p:attrNameLst>
                                          <p:attrName>ppt_h</p:attrName>
                                        </p:attrNameLst>
                                      </p:cBhvr>
                                      <p:tavLst>
                                        <p:tav tm="0" fmla="#ppt_h*sin(2.5*pi*$)">
                                          <p:val>
                                            <p:fltVal val="0"/>
                                          </p:val>
                                        </p:tav>
                                        <p:tav tm="100000">
                                          <p:val>
                                            <p:fltVal val="1"/>
                                          </p:val>
                                        </p:tav>
                                      </p:tavLst>
                                    </p:anim>
                                  </p:childTnLst>
                                </p:cTn>
                              </p:par>
                              <p:par>
                                <p:cTn id="115" presetID="19" presetClass="entr" presetSubtype="5" fill="hold" grpId="2" nodeType="with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p:cTn id="117" dur="3000" fill="hold"/>
                                        <p:tgtEl>
                                          <p:spTgt spid="10"/>
                                        </p:tgtEl>
                                        <p:attrNameLst>
                                          <p:attrName>ppt_w</p:attrName>
                                        </p:attrNameLst>
                                      </p:cBhvr>
                                      <p:tavLst>
                                        <p:tav tm="0">
                                          <p:val>
                                            <p:strVal val="#ppt_w"/>
                                          </p:val>
                                        </p:tav>
                                        <p:tav tm="100000">
                                          <p:val>
                                            <p:strVal val="#ppt_w"/>
                                          </p:val>
                                        </p:tav>
                                      </p:tavLst>
                                    </p:anim>
                                    <p:anim calcmode="lin" valueType="num">
                                      <p:cBhvr>
                                        <p:cTn id="118" dur="3000" fill="hold"/>
                                        <p:tgtEl>
                                          <p:spTgt spid="10"/>
                                        </p:tgtEl>
                                        <p:attrNameLst>
                                          <p:attrName>ppt_h</p:attrName>
                                        </p:attrNameLst>
                                      </p:cBhvr>
                                      <p:tavLst>
                                        <p:tav tm="0" fmla="#ppt_h*sin(2.5*pi*$)">
                                          <p:val>
                                            <p:fltVal val="0"/>
                                          </p:val>
                                        </p:tav>
                                        <p:tav tm="100000">
                                          <p:val>
                                            <p:fltVal val="1"/>
                                          </p:val>
                                        </p:tav>
                                      </p:tavLst>
                                    </p:anim>
                                  </p:childTnLst>
                                </p:cTn>
                              </p:par>
                              <p:par>
                                <p:cTn id="119" presetID="19" presetClass="entr" presetSubtype="5" fill="hold" grpId="2" nodeType="withEffect">
                                  <p:stCondLst>
                                    <p:cond delay="0"/>
                                  </p:stCondLst>
                                  <p:childTnLst>
                                    <p:set>
                                      <p:cBhvr>
                                        <p:cTn id="120" dur="1" fill="hold">
                                          <p:stCondLst>
                                            <p:cond delay="0"/>
                                          </p:stCondLst>
                                        </p:cTn>
                                        <p:tgtEl>
                                          <p:spTgt spid="11"/>
                                        </p:tgtEl>
                                        <p:attrNameLst>
                                          <p:attrName>style.visibility</p:attrName>
                                        </p:attrNameLst>
                                      </p:cBhvr>
                                      <p:to>
                                        <p:strVal val="visible"/>
                                      </p:to>
                                    </p:set>
                                    <p:anim calcmode="lin" valueType="num">
                                      <p:cBhvr>
                                        <p:cTn id="121" dur="3000" fill="hold"/>
                                        <p:tgtEl>
                                          <p:spTgt spid="11"/>
                                        </p:tgtEl>
                                        <p:attrNameLst>
                                          <p:attrName>ppt_w</p:attrName>
                                        </p:attrNameLst>
                                      </p:cBhvr>
                                      <p:tavLst>
                                        <p:tav tm="0">
                                          <p:val>
                                            <p:strVal val="#ppt_w"/>
                                          </p:val>
                                        </p:tav>
                                        <p:tav tm="100000">
                                          <p:val>
                                            <p:strVal val="#ppt_w"/>
                                          </p:val>
                                        </p:tav>
                                      </p:tavLst>
                                    </p:anim>
                                    <p:anim calcmode="lin" valueType="num">
                                      <p:cBhvr>
                                        <p:cTn id="122" dur="3000" fill="hold"/>
                                        <p:tgtEl>
                                          <p:spTgt spid="11"/>
                                        </p:tgtEl>
                                        <p:attrNameLst>
                                          <p:attrName>ppt_h</p:attrName>
                                        </p:attrNameLst>
                                      </p:cBhvr>
                                      <p:tavLst>
                                        <p:tav tm="0" fmla="#ppt_h*sin(2.5*pi*$)">
                                          <p:val>
                                            <p:fltVal val="0"/>
                                          </p:val>
                                        </p:tav>
                                        <p:tav tm="100000">
                                          <p:val>
                                            <p:fltVal val="1"/>
                                          </p:val>
                                        </p:tav>
                                      </p:tavLst>
                                    </p:anim>
                                  </p:childTnLst>
                                </p:cTn>
                              </p:par>
                              <p:par>
                                <p:cTn id="123" presetID="19" presetClass="entr" presetSubtype="5" fill="hold" grpId="2" nodeType="withEffect">
                                  <p:stCondLst>
                                    <p:cond delay="0"/>
                                  </p:stCondLst>
                                  <p:childTnLst>
                                    <p:set>
                                      <p:cBhvr>
                                        <p:cTn id="124" dur="1" fill="hold">
                                          <p:stCondLst>
                                            <p:cond delay="0"/>
                                          </p:stCondLst>
                                        </p:cTn>
                                        <p:tgtEl>
                                          <p:spTgt spid="12"/>
                                        </p:tgtEl>
                                        <p:attrNameLst>
                                          <p:attrName>style.visibility</p:attrName>
                                        </p:attrNameLst>
                                      </p:cBhvr>
                                      <p:to>
                                        <p:strVal val="visible"/>
                                      </p:to>
                                    </p:set>
                                    <p:anim calcmode="lin" valueType="num">
                                      <p:cBhvr>
                                        <p:cTn id="125" dur="3000" fill="hold"/>
                                        <p:tgtEl>
                                          <p:spTgt spid="12"/>
                                        </p:tgtEl>
                                        <p:attrNameLst>
                                          <p:attrName>ppt_w</p:attrName>
                                        </p:attrNameLst>
                                      </p:cBhvr>
                                      <p:tavLst>
                                        <p:tav tm="0">
                                          <p:val>
                                            <p:strVal val="#ppt_w"/>
                                          </p:val>
                                        </p:tav>
                                        <p:tav tm="100000">
                                          <p:val>
                                            <p:strVal val="#ppt_w"/>
                                          </p:val>
                                        </p:tav>
                                      </p:tavLst>
                                    </p:anim>
                                    <p:anim calcmode="lin" valueType="num">
                                      <p:cBhvr>
                                        <p:cTn id="126" dur="3000" fill="hold"/>
                                        <p:tgtEl>
                                          <p:spTgt spid="12"/>
                                        </p:tgtEl>
                                        <p:attrNameLst>
                                          <p:attrName>ppt_h</p:attrName>
                                        </p:attrNameLst>
                                      </p:cBhvr>
                                      <p:tavLst>
                                        <p:tav tm="0" fmla="#ppt_h*sin(2.5*pi*$)">
                                          <p:val>
                                            <p:fltVal val="0"/>
                                          </p:val>
                                        </p:tav>
                                        <p:tav tm="100000">
                                          <p:val>
                                            <p:fltVal val="1"/>
                                          </p:val>
                                        </p:tav>
                                      </p:tavLst>
                                    </p:anim>
                                  </p:childTnLst>
                                </p:cTn>
                              </p:par>
                              <p:par>
                                <p:cTn id="127" presetID="19" presetClass="entr" presetSubtype="5" fill="hold" grpId="2" nodeType="withEffect">
                                  <p:stCondLst>
                                    <p:cond delay="0"/>
                                  </p:stCondLst>
                                  <p:childTnLst>
                                    <p:set>
                                      <p:cBhvr>
                                        <p:cTn id="128" dur="1" fill="hold">
                                          <p:stCondLst>
                                            <p:cond delay="0"/>
                                          </p:stCondLst>
                                        </p:cTn>
                                        <p:tgtEl>
                                          <p:spTgt spid="13"/>
                                        </p:tgtEl>
                                        <p:attrNameLst>
                                          <p:attrName>style.visibility</p:attrName>
                                        </p:attrNameLst>
                                      </p:cBhvr>
                                      <p:to>
                                        <p:strVal val="visible"/>
                                      </p:to>
                                    </p:set>
                                    <p:anim calcmode="lin" valueType="num">
                                      <p:cBhvr>
                                        <p:cTn id="129" dur="3000" fill="hold"/>
                                        <p:tgtEl>
                                          <p:spTgt spid="13"/>
                                        </p:tgtEl>
                                        <p:attrNameLst>
                                          <p:attrName>ppt_w</p:attrName>
                                        </p:attrNameLst>
                                      </p:cBhvr>
                                      <p:tavLst>
                                        <p:tav tm="0">
                                          <p:val>
                                            <p:strVal val="#ppt_w"/>
                                          </p:val>
                                        </p:tav>
                                        <p:tav tm="100000">
                                          <p:val>
                                            <p:strVal val="#ppt_w"/>
                                          </p:val>
                                        </p:tav>
                                      </p:tavLst>
                                    </p:anim>
                                    <p:anim calcmode="lin" valueType="num">
                                      <p:cBhvr>
                                        <p:cTn id="130" dur="3000" fill="hold"/>
                                        <p:tgtEl>
                                          <p:spTgt spid="13"/>
                                        </p:tgtEl>
                                        <p:attrNameLst>
                                          <p:attrName>ppt_h</p:attrName>
                                        </p:attrNameLst>
                                      </p:cBhvr>
                                      <p:tavLst>
                                        <p:tav tm="0" fmla="#ppt_h*sin(2.5*pi*$)">
                                          <p:val>
                                            <p:fltVal val="0"/>
                                          </p:val>
                                        </p:tav>
                                        <p:tav tm="100000">
                                          <p:val>
                                            <p:fltVal val="1"/>
                                          </p:val>
                                        </p:tav>
                                      </p:tavLst>
                                    </p:anim>
                                  </p:childTnLst>
                                </p:cTn>
                              </p:par>
                              <p:par>
                                <p:cTn id="131" presetID="19" presetClass="entr" presetSubtype="5" fill="hold" grpId="2" nodeType="withEffect">
                                  <p:stCondLst>
                                    <p:cond delay="0"/>
                                  </p:stCondLst>
                                  <p:childTnLst>
                                    <p:set>
                                      <p:cBhvr>
                                        <p:cTn id="132" dur="1" fill="hold">
                                          <p:stCondLst>
                                            <p:cond delay="0"/>
                                          </p:stCondLst>
                                        </p:cTn>
                                        <p:tgtEl>
                                          <p:spTgt spid="14"/>
                                        </p:tgtEl>
                                        <p:attrNameLst>
                                          <p:attrName>style.visibility</p:attrName>
                                        </p:attrNameLst>
                                      </p:cBhvr>
                                      <p:to>
                                        <p:strVal val="visible"/>
                                      </p:to>
                                    </p:set>
                                    <p:anim calcmode="lin" valueType="num">
                                      <p:cBhvr>
                                        <p:cTn id="133" dur="3000" fill="hold"/>
                                        <p:tgtEl>
                                          <p:spTgt spid="14"/>
                                        </p:tgtEl>
                                        <p:attrNameLst>
                                          <p:attrName>ppt_w</p:attrName>
                                        </p:attrNameLst>
                                      </p:cBhvr>
                                      <p:tavLst>
                                        <p:tav tm="0">
                                          <p:val>
                                            <p:strVal val="#ppt_w"/>
                                          </p:val>
                                        </p:tav>
                                        <p:tav tm="100000">
                                          <p:val>
                                            <p:strVal val="#ppt_w"/>
                                          </p:val>
                                        </p:tav>
                                      </p:tavLst>
                                    </p:anim>
                                    <p:anim calcmode="lin" valueType="num">
                                      <p:cBhvr>
                                        <p:cTn id="134" dur="3000" fill="hold"/>
                                        <p:tgtEl>
                                          <p:spTgt spid="14"/>
                                        </p:tgtEl>
                                        <p:attrNameLst>
                                          <p:attrName>ppt_h</p:attrName>
                                        </p:attrNameLst>
                                      </p:cBhvr>
                                      <p:tavLst>
                                        <p:tav tm="0" fmla="#ppt_h*sin(2.5*pi*$)">
                                          <p:val>
                                            <p:fltVal val="0"/>
                                          </p:val>
                                        </p:tav>
                                        <p:tav tm="100000">
                                          <p:val>
                                            <p:fltVal val="1"/>
                                          </p:val>
                                        </p:tav>
                                      </p:tavLst>
                                    </p:anim>
                                  </p:childTnLst>
                                </p:cTn>
                              </p:par>
                              <p:par>
                                <p:cTn id="135" presetID="19" presetClass="entr" presetSubtype="5" fill="hold" grpId="2" nodeType="withEffect">
                                  <p:stCondLst>
                                    <p:cond delay="0"/>
                                  </p:stCondLst>
                                  <p:childTnLst>
                                    <p:set>
                                      <p:cBhvr>
                                        <p:cTn id="136" dur="1" fill="hold">
                                          <p:stCondLst>
                                            <p:cond delay="0"/>
                                          </p:stCondLst>
                                        </p:cTn>
                                        <p:tgtEl>
                                          <p:spTgt spid="15"/>
                                        </p:tgtEl>
                                        <p:attrNameLst>
                                          <p:attrName>style.visibility</p:attrName>
                                        </p:attrNameLst>
                                      </p:cBhvr>
                                      <p:to>
                                        <p:strVal val="visible"/>
                                      </p:to>
                                    </p:set>
                                    <p:anim calcmode="lin" valueType="num">
                                      <p:cBhvr>
                                        <p:cTn id="137" dur="3000" fill="hold"/>
                                        <p:tgtEl>
                                          <p:spTgt spid="15"/>
                                        </p:tgtEl>
                                        <p:attrNameLst>
                                          <p:attrName>ppt_w</p:attrName>
                                        </p:attrNameLst>
                                      </p:cBhvr>
                                      <p:tavLst>
                                        <p:tav tm="0">
                                          <p:val>
                                            <p:strVal val="#ppt_w"/>
                                          </p:val>
                                        </p:tav>
                                        <p:tav tm="100000">
                                          <p:val>
                                            <p:strVal val="#ppt_w"/>
                                          </p:val>
                                        </p:tav>
                                      </p:tavLst>
                                    </p:anim>
                                    <p:anim calcmode="lin" valueType="num">
                                      <p:cBhvr>
                                        <p:cTn id="138" dur="3000" fill="hold"/>
                                        <p:tgtEl>
                                          <p:spTgt spid="15"/>
                                        </p:tgtEl>
                                        <p:attrNameLst>
                                          <p:attrName>ppt_h</p:attrName>
                                        </p:attrNameLst>
                                      </p:cBhvr>
                                      <p:tavLst>
                                        <p:tav tm="0" fmla="#ppt_h*sin(2.5*pi*$)">
                                          <p:val>
                                            <p:fltVal val="0"/>
                                          </p:val>
                                        </p:tav>
                                        <p:tav tm="100000">
                                          <p:val>
                                            <p:fltVal val="1"/>
                                          </p:val>
                                        </p:tav>
                                      </p:tavLst>
                                    </p:anim>
                                  </p:childTnLst>
                                </p:cTn>
                              </p:par>
                              <p:par>
                                <p:cTn id="139" presetID="2" presetClass="exit" presetSubtype="2" fill="hold" grpId="3" nodeType="withEffect">
                                  <p:stCondLst>
                                    <p:cond delay="0"/>
                                  </p:stCondLst>
                                  <p:childTnLst>
                                    <p:anim calcmode="lin" valueType="num">
                                      <p:cBhvr additive="base">
                                        <p:cTn id="140" dur="3000"/>
                                        <p:tgtEl>
                                          <p:spTgt spid="4"/>
                                        </p:tgtEl>
                                        <p:attrNameLst>
                                          <p:attrName>ppt_x</p:attrName>
                                        </p:attrNameLst>
                                      </p:cBhvr>
                                      <p:tavLst>
                                        <p:tav tm="0">
                                          <p:val>
                                            <p:strVal val="ppt_x"/>
                                          </p:val>
                                        </p:tav>
                                        <p:tav tm="100000">
                                          <p:val>
                                            <p:strVal val="1+ppt_w/2"/>
                                          </p:val>
                                        </p:tav>
                                      </p:tavLst>
                                    </p:anim>
                                    <p:anim calcmode="lin" valueType="num">
                                      <p:cBhvr additive="base">
                                        <p:cTn id="141" dur="3000"/>
                                        <p:tgtEl>
                                          <p:spTgt spid="4"/>
                                        </p:tgtEl>
                                        <p:attrNameLst>
                                          <p:attrName>ppt_y</p:attrName>
                                        </p:attrNameLst>
                                      </p:cBhvr>
                                      <p:tavLst>
                                        <p:tav tm="0">
                                          <p:val>
                                            <p:strVal val="ppt_y"/>
                                          </p:val>
                                        </p:tav>
                                        <p:tav tm="100000">
                                          <p:val>
                                            <p:strVal val="ppt_y"/>
                                          </p:val>
                                        </p:tav>
                                      </p:tavLst>
                                    </p:anim>
                                    <p:set>
                                      <p:cBhvr>
                                        <p:cTn id="142" dur="1" fill="hold">
                                          <p:stCondLst>
                                            <p:cond delay="2999"/>
                                          </p:stCondLst>
                                        </p:cTn>
                                        <p:tgtEl>
                                          <p:spTgt spid="4"/>
                                        </p:tgtEl>
                                        <p:attrNameLst>
                                          <p:attrName>style.visibility</p:attrName>
                                        </p:attrNameLst>
                                      </p:cBhvr>
                                      <p:to>
                                        <p:strVal val="hidden"/>
                                      </p:to>
                                    </p:set>
                                  </p:childTnLst>
                                </p:cTn>
                              </p:par>
                              <p:par>
                                <p:cTn id="143" presetID="2" presetClass="exit" presetSubtype="2" fill="hold" grpId="3" nodeType="withEffect">
                                  <p:stCondLst>
                                    <p:cond delay="0"/>
                                  </p:stCondLst>
                                  <p:childTnLst>
                                    <p:anim calcmode="lin" valueType="num">
                                      <p:cBhvr additive="base">
                                        <p:cTn id="144" dur="3000"/>
                                        <p:tgtEl>
                                          <p:spTgt spid="6"/>
                                        </p:tgtEl>
                                        <p:attrNameLst>
                                          <p:attrName>ppt_x</p:attrName>
                                        </p:attrNameLst>
                                      </p:cBhvr>
                                      <p:tavLst>
                                        <p:tav tm="0">
                                          <p:val>
                                            <p:strVal val="ppt_x"/>
                                          </p:val>
                                        </p:tav>
                                        <p:tav tm="100000">
                                          <p:val>
                                            <p:strVal val="1+ppt_w/2"/>
                                          </p:val>
                                        </p:tav>
                                      </p:tavLst>
                                    </p:anim>
                                    <p:anim calcmode="lin" valueType="num">
                                      <p:cBhvr additive="base">
                                        <p:cTn id="145" dur="3000"/>
                                        <p:tgtEl>
                                          <p:spTgt spid="6"/>
                                        </p:tgtEl>
                                        <p:attrNameLst>
                                          <p:attrName>ppt_y</p:attrName>
                                        </p:attrNameLst>
                                      </p:cBhvr>
                                      <p:tavLst>
                                        <p:tav tm="0">
                                          <p:val>
                                            <p:strVal val="ppt_y"/>
                                          </p:val>
                                        </p:tav>
                                        <p:tav tm="100000">
                                          <p:val>
                                            <p:strVal val="ppt_y"/>
                                          </p:val>
                                        </p:tav>
                                      </p:tavLst>
                                    </p:anim>
                                    <p:set>
                                      <p:cBhvr>
                                        <p:cTn id="146" dur="1" fill="hold">
                                          <p:stCondLst>
                                            <p:cond delay="2999"/>
                                          </p:stCondLst>
                                        </p:cTn>
                                        <p:tgtEl>
                                          <p:spTgt spid="6"/>
                                        </p:tgtEl>
                                        <p:attrNameLst>
                                          <p:attrName>style.visibility</p:attrName>
                                        </p:attrNameLst>
                                      </p:cBhvr>
                                      <p:to>
                                        <p:strVal val="hidden"/>
                                      </p:to>
                                    </p:set>
                                  </p:childTnLst>
                                </p:cTn>
                              </p:par>
                              <p:par>
                                <p:cTn id="147" presetID="2" presetClass="exit" presetSubtype="2" fill="hold" grpId="3" nodeType="withEffect">
                                  <p:stCondLst>
                                    <p:cond delay="0"/>
                                  </p:stCondLst>
                                  <p:childTnLst>
                                    <p:anim calcmode="lin" valueType="num">
                                      <p:cBhvr additive="base">
                                        <p:cTn id="148" dur="3000"/>
                                        <p:tgtEl>
                                          <p:spTgt spid="8"/>
                                        </p:tgtEl>
                                        <p:attrNameLst>
                                          <p:attrName>ppt_x</p:attrName>
                                        </p:attrNameLst>
                                      </p:cBhvr>
                                      <p:tavLst>
                                        <p:tav tm="0">
                                          <p:val>
                                            <p:strVal val="ppt_x"/>
                                          </p:val>
                                        </p:tav>
                                        <p:tav tm="100000">
                                          <p:val>
                                            <p:strVal val="1+ppt_w/2"/>
                                          </p:val>
                                        </p:tav>
                                      </p:tavLst>
                                    </p:anim>
                                    <p:anim calcmode="lin" valueType="num">
                                      <p:cBhvr additive="base">
                                        <p:cTn id="149" dur="3000"/>
                                        <p:tgtEl>
                                          <p:spTgt spid="8"/>
                                        </p:tgtEl>
                                        <p:attrNameLst>
                                          <p:attrName>ppt_y</p:attrName>
                                        </p:attrNameLst>
                                      </p:cBhvr>
                                      <p:tavLst>
                                        <p:tav tm="0">
                                          <p:val>
                                            <p:strVal val="ppt_y"/>
                                          </p:val>
                                        </p:tav>
                                        <p:tav tm="100000">
                                          <p:val>
                                            <p:strVal val="ppt_y"/>
                                          </p:val>
                                        </p:tav>
                                      </p:tavLst>
                                    </p:anim>
                                    <p:set>
                                      <p:cBhvr>
                                        <p:cTn id="150" dur="1" fill="hold">
                                          <p:stCondLst>
                                            <p:cond delay="2999"/>
                                          </p:stCondLst>
                                        </p:cTn>
                                        <p:tgtEl>
                                          <p:spTgt spid="8"/>
                                        </p:tgtEl>
                                        <p:attrNameLst>
                                          <p:attrName>style.visibility</p:attrName>
                                        </p:attrNameLst>
                                      </p:cBhvr>
                                      <p:to>
                                        <p:strVal val="hidden"/>
                                      </p:to>
                                    </p:set>
                                  </p:childTnLst>
                                </p:cTn>
                              </p:par>
                              <p:par>
                                <p:cTn id="151" presetID="2" presetClass="exit" presetSubtype="2" fill="hold" grpId="3" nodeType="withEffect">
                                  <p:stCondLst>
                                    <p:cond delay="0"/>
                                  </p:stCondLst>
                                  <p:childTnLst>
                                    <p:anim calcmode="lin" valueType="num">
                                      <p:cBhvr additive="base">
                                        <p:cTn id="152" dur="3000"/>
                                        <p:tgtEl>
                                          <p:spTgt spid="9"/>
                                        </p:tgtEl>
                                        <p:attrNameLst>
                                          <p:attrName>ppt_x</p:attrName>
                                        </p:attrNameLst>
                                      </p:cBhvr>
                                      <p:tavLst>
                                        <p:tav tm="0">
                                          <p:val>
                                            <p:strVal val="ppt_x"/>
                                          </p:val>
                                        </p:tav>
                                        <p:tav tm="100000">
                                          <p:val>
                                            <p:strVal val="1+ppt_w/2"/>
                                          </p:val>
                                        </p:tav>
                                      </p:tavLst>
                                    </p:anim>
                                    <p:anim calcmode="lin" valueType="num">
                                      <p:cBhvr additive="base">
                                        <p:cTn id="153" dur="3000"/>
                                        <p:tgtEl>
                                          <p:spTgt spid="9"/>
                                        </p:tgtEl>
                                        <p:attrNameLst>
                                          <p:attrName>ppt_y</p:attrName>
                                        </p:attrNameLst>
                                      </p:cBhvr>
                                      <p:tavLst>
                                        <p:tav tm="0">
                                          <p:val>
                                            <p:strVal val="ppt_y"/>
                                          </p:val>
                                        </p:tav>
                                        <p:tav tm="100000">
                                          <p:val>
                                            <p:strVal val="ppt_y"/>
                                          </p:val>
                                        </p:tav>
                                      </p:tavLst>
                                    </p:anim>
                                    <p:set>
                                      <p:cBhvr>
                                        <p:cTn id="154" dur="1" fill="hold">
                                          <p:stCondLst>
                                            <p:cond delay="2999"/>
                                          </p:stCondLst>
                                        </p:cTn>
                                        <p:tgtEl>
                                          <p:spTgt spid="9"/>
                                        </p:tgtEl>
                                        <p:attrNameLst>
                                          <p:attrName>style.visibility</p:attrName>
                                        </p:attrNameLst>
                                      </p:cBhvr>
                                      <p:to>
                                        <p:strVal val="hidden"/>
                                      </p:to>
                                    </p:set>
                                  </p:childTnLst>
                                </p:cTn>
                              </p:par>
                              <p:par>
                                <p:cTn id="155" presetID="2" presetClass="exit" presetSubtype="2" fill="hold" grpId="3" nodeType="withEffect">
                                  <p:stCondLst>
                                    <p:cond delay="0"/>
                                  </p:stCondLst>
                                  <p:childTnLst>
                                    <p:anim calcmode="lin" valueType="num">
                                      <p:cBhvr additive="base">
                                        <p:cTn id="156" dur="3000"/>
                                        <p:tgtEl>
                                          <p:spTgt spid="10"/>
                                        </p:tgtEl>
                                        <p:attrNameLst>
                                          <p:attrName>ppt_x</p:attrName>
                                        </p:attrNameLst>
                                      </p:cBhvr>
                                      <p:tavLst>
                                        <p:tav tm="0">
                                          <p:val>
                                            <p:strVal val="ppt_x"/>
                                          </p:val>
                                        </p:tav>
                                        <p:tav tm="100000">
                                          <p:val>
                                            <p:strVal val="1+ppt_w/2"/>
                                          </p:val>
                                        </p:tav>
                                      </p:tavLst>
                                    </p:anim>
                                    <p:anim calcmode="lin" valueType="num">
                                      <p:cBhvr additive="base">
                                        <p:cTn id="157" dur="3000"/>
                                        <p:tgtEl>
                                          <p:spTgt spid="10"/>
                                        </p:tgtEl>
                                        <p:attrNameLst>
                                          <p:attrName>ppt_y</p:attrName>
                                        </p:attrNameLst>
                                      </p:cBhvr>
                                      <p:tavLst>
                                        <p:tav tm="0">
                                          <p:val>
                                            <p:strVal val="ppt_y"/>
                                          </p:val>
                                        </p:tav>
                                        <p:tav tm="100000">
                                          <p:val>
                                            <p:strVal val="ppt_y"/>
                                          </p:val>
                                        </p:tav>
                                      </p:tavLst>
                                    </p:anim>
                                    <p:set>
                                      <p:cBhvr>
                                        <p:cTn id="158" dur="1" fill="hold">
                                          <p:stCondLst>
                                            <p:cond delay="2999"/>
                                          </p:stCondLst>
                                        </p:cTn>
                                        <p:tgtEl>
                                          <p:spTgt spid="10"/>
                                        </p:tgtEl>
                                        <p:attrNameLst>
                                          <p:attrName>style.visibility</p:attrName>
                                        </p:attrNameLst>
                                      </p:cBhvr>
                                      <p:to>
                                        <p:strVal val="hidden"/>
                                      </p:to>
                                    </p:set>
                                  </p:childTnLst>
                                </p:cTn>
                              </p:par>
                              <p:par>
                                <p:cTn id="159" presetID="2" presetClass="exit" presetSubtype="2" fill="hold" grpId="3" nodeType="withEffect">
                                  <p:stCondLst>
                                    <p:cond delay="0"/>
                                  </p:stCondLst>
                                  <p:childTnLst>
                                    <p:anim calcmode="lin" valueType="num">
                                      <p:cBhvr additive="base">
                                        <p:cTn id="160" dur="3000"/>
                                        <p:tgtEl>
                                          <p:spTgt spid="11"/>
                                        </p:tgtEl>
                                        <p:attrNameLst>
                                          <p:attrName>ppt_x</p:attrName>
                                        </p:attrNameLst>
                                      </p:cBhvr>
                                      <p:tavLst>
                                        <p:tav tm="0">
                                          <p:val>
                                            <p:strVal val="ppt_x"/>
                                          </p:val>
                                        </p:tav>
                                        <p:tav tm="100000">
                                          <p:val>
                                            <p:strVal val="1+ppt_w/2"/>
                                          </p:val>
                                        </p:tav>
                                      </p:tavLst>
                                    </p:anim>
                                    <p:anim calcmode="lin" valueType="num">
                                      <p:cBhvr additive="base">
                                        <p:cTn id="161" dur="3000"/>
                                        <p:tgtEl>
                                          <p:spTgt spid="11"/>
                                        </p:tgtEl>
                                        <p:attrNameLst>
                                          <p:attrName>ppt_y</p:attrName>
                                        </p:attrNameLst>
                                      </p:cBhvr>
                                      <p:tavLst>
                                        <p:tav tm="0">
                                          <p:val>
                                            <p:strVal val="ppt_y"/>
                                          </p:val>
                                        </p:tav>
                                        <p:tav tm="100000">
                                          <p:val>
                                            <p:strVal val="ppt_y"/>
                                          </p:val>
                                        </p:tav>
                                      </p:tavLst>
                                    </p:anim>
                                    <p:set>
                                      <p:cBhvr>
                                        <p:cTn id="162" dur="1" fill="hold">
                                          <p:stCondLst>
                                            <p:cond delay="2999"/>
                                          </p:stCondLst>
                                        </p:cTn>
                                        <p:tgtEl>
                                          <p:spTgt spid="11"/>
                                        </p:tgtEl>
                                        <p:attrNameLst>
                                          <p:attrName>style.visibility</p:attrName>
                                        </p:attrNameLst>
                                      </p:cBhvr>
                                      <p:to>
                                        <p:strVal val="hidden"/>
                                      </p:to>
                                    </p:set>
                                  </p:childTnLst>
                                </p:cTn>
                              </p:par>
                              <p:par>
                                <p:cTn id="163" presetID="2" presetClass="exit" presetSubtype="8" fill="hold" grpId="3" nodeType="withEffect">
                                  <p:stCondLst>
                                    <p:cond delay="0"/>
                                  </p:stCondLst>
                                  <p:childTnLst>
                                    <p:anim calcmode="lin" valueType="num">
                                      <p:cBhvr additive="base">
                                        <p:cTn id="164" dur="3000"/>
                                        <p:tgtEl>
                                          <p:spTgt spid="5"/>
                                        </p:tgtEl>
                                        <p:attrNameLst>
                                          <p:attrName>ppt_x</p:attrName>
                                        </p:attrNameLst>
                                      </p:cBhvr>
                                      <p:tavLst>
                                        <p:tav tm="0">
                                          <p:val>
                                            <p:strVal val="ppt_x"/>
                                          </p:val>
                                        </p:tav>
                                        <p:tav tm="100000">
                                          <p:val>
                                            <p:strVal val="0-ppt_w/2"/>
                                          </p:val>
                                        </p:tav>
                                      </p:tavLst>
                                    </p:anim>
                                    <p:anim calcmode="lin" valueType="num">
                                      <p:cBhvr additive="base">
                                        <p:cTn id="165" dur="3000"/>
                                        <p:tgtEl>
                                          <p:spTgt spid="5"/>
                                        </p:tgtEl>
                                        <p:attrNameLst>
                                          <p:attrName>ppt_y</p:attrName>
                                        </p:attrNameLst>
                                      </p:cBhvr>
                                      <p:tavLst>
                                        <p:tav tm="0">
                                          <p:val>
                                            <p:strVal val="ppt_y"/>
                                          </p:val>
                                        </p:tav>
                                        <p:tav tm="100000">
                                          <p:val>
                                            <p:strVal val="ppt_y"/>
                                          </p:val>
                                        </p:tav>
                                      </p:tavLst>
                                    </p:anim>
                                    <p:set>
                                      <p:cBhvr>
                                        <p:cTn id="166" dur="1" fill="hold">
                                          <p:stCondLst>
                                            <p:cond delay="2999"/>
                                          </p:stCondLst>
                                        </p:cTn>
                                        <p:tgtEl>
                                          <p:spTgt spid="5"/>
                                        </p:tgtEl>
                                        <p:attrNameLst>
                                          <p:attrName>style.visibility</p:attrName>
                                        </p:attrNameLst>
                                      </p:cBhvr>
                                      <p:to>
                                        <p:strVal val="hidden"/>
                                      </p:to>
                                    </p:set>
                                  </p:childTnLst>
                                </p:cTn>
                              </p:par>
                              <p:par>
                                <p:cTn id="167" presetID="2" presetClass="exit" presetSubtype="8" fill="hold" grpId="3" nodeType="withEffect">
                                  <p:stCondLst>
                                    <p:cond delay="0"/>
                                  </p:stCondLst>
                                  <p:childTnLst>
                                    <p:anim calcmode="lin" valueType="num">
                                      <p:cBhvr additive="base">
                                        <p:cTn id="168" dur="3000"/>
                                        <p:tgtEl>
                                          <p:spTgt spid="7"/>
                                        </p:tgtEl>
                                        <p:attrNameLst>
                                          <p:attrName>ppt_x</p:attrName>
                                        </p:attrNameLst>
                                      </p:cBhvr>
                                      <p:tavLst>
                                        <p:tav tm="0">
                                          <p:val>
                                            <p:strVal val="ppt_x"/>
                                          </p:val>
                                        </p:tav>
                                        <p:tav tm="100000">
                                          <p:val>
                                            <p:strVal val="0-ppt_w/2"/>
                                          </p:val>
                                        </p:tav>
                                      </p:tavLst>
                                    </p:anim>
                                    <p:anim calcmode="lin" valueType="num">
                                      <p:cBhvr additive="base">
                                        <p:cTn id="169" dur="3000"/>
                                        <p:tgtEl>
                                          <p:spTgt spid="7"/>
                                        </p:tgtEl>
                                        <p:attrNameLst>
                                          <p:attrName>ppt_y</p:attrName>
                                        </p:attrNameLst>
                                      </p:cBhvr>
                                      <p:tavLst>
                                        <p:tav tm="0">
                                          <p:val>
                                            <p:strVal val="ppt_y"/>
                                          </p:val>
                                        </p:tav>
                                        <p:tav tm="100000">
                                          <p:val>
                                            <p:strVal val="ppt_y"/>
                                          </p:val>
                                        </p:tav>
                                      </p:tavLst>
                                    </p:anim>
                                    <p:set>
                                      <p:cBhvr>
                                        <p:cTn id="170" dur="1" fill="hold">
                                          <p:stCondLst>
                                            <p:cond delay="2999"/>
                                          </p:stCondLst>
                                        </p:cTn>
                                        <p:tgtEl>
                                          <p:spTgt spid="7"/>
                                        </p:tgtEl>
                                        <p:attrNameLst>
                                          <p:attrName>style.visibility</p:attrName>
                                        </p:attrNameLst>
                                      </p:cBhvr>
                                      <p:to>
                                        <p:strVal val="hidden"/>
                                      </p:to>
                                    </p:set>
                                  </p:childTnLst>
                                </p:cTn>
                              </p:par>
                              <p:par>
                                <p:cTn id="171" presetID="2" presetClass="exit" presetSubtype="8" fill="hold" grpId="3" nodeType="withEffect">
                                  <p:stCondLst>
                                    <p:cond delay="0"/>
                                  </p:stCondLst>
                                  <p:childTnLst>
                                    <p:anim calcmode="lin" valueType="num">
                                      <p:cBhvr additive="base">
                                        <p:cTn id="172" dur="3000"/>
                                        <p:tgtEl>
                                          <p:spTgt spid="12"/>
                                        </p:tgtEl>
                                        <p:attrNameLst>
                                          <p:attrName>ppt_x</p:attrName>
                                        </p:attrNameLst>
                                      </p:cBhvr>
                                      <p:tavLst>
                                        <p:tav tm="0">
                                          <p:val>
                                            <p:strVal val="ppt_x"/>
                                          </p:val>
                                        </p:tav>
                                        <p:tav tm="100000">
                                          <p:val>
                                            <p:strVal val="0-ppt_w/2"/>
                                          </p:val>
                                        </p:tav>
                                      </p:tavLst>
                                    </p:anim>
                                    <p:anim calcmode="lin" valueType="num">
                                      <p:cBhvr additive="base">
                                        <p:cTn id="173" dur="3000"/>
                                        <p:tgtEl>
                                          <p:spTgt spid="12"/>
                                        </p:tgtEl>
                                        <p:attrNameLst>
                                          <p:attrName>ppt_y</p:attrName>
                                        </p:attrNameLst>
                                      </p:cBhvr>
                                      <p:tavLst>
                                        <p:tav tm="0">
                                          <p:val>
                                            <p:strVal val="ppt_y"/>
                                          </p:val>
                                        </p:tav>
                                        <p:tav tm="100000">
                                          <p:val>
                                            <p:strVal val="ppt_y"/>
                                          </p:val>
                                        </p:tav>
                                      </p:tavLst>
                                    </p:anim>
                                    <p:set>
                                      <p:cBhvr>
                                        <p:cTn id="174" dur="1" fill="hold">
                                          <p:stCondLst>
                                            <p:cond delay="2999"/>
                                          </p:stCondLst>
                                        </p:cTn>
                                        <p:tgtEl>
                                          <p:spTgt spid="12"/>
                                        </p:tgtEl>
                                        <p:attrNameLst>
                                          <p:attrName>style.visibility</p:attrName>
                                        </p:attrNameLst>
                                      </p:cBhvr>
                                      <p:to>
                                        <p:strVal val="hidden"/>
                                      </p:to>
                                    </p:set>
                                  </p:childTnLst>
                                </p:cTn>
                              </p:par>
                              <p:par>
                                <p:cTn id="175" presetID="2" presetClass="exit" presetSubtype="8" fill="hold" grpId="3" nodeType="withEffect">
                                  <p:stCondLst>
                                    <p:cond delay="0"/>
                                  </p:stCondLst>
                                  <p:childTnLst>
                                    <p:anim calcmode="lin" valueType="num">
                                      <p:cBhvr additive="base">
                                        <p:cTn id="176" dur="3000"/>
                                        <p:tgtEl>
                                          <p:spTgt spid="13"/>
                                        </p:tgtEl>
                                        <p:attrNameLst>
                                          <p:attrName>ppt_x</p:attrName>
                                        </p:attrNameLst>
                                      </p:cBhvr>
                                      <p:tavLst>
                                        <p:tav tm="0">
                                          <p:val>
                                            <p:strVal val="ppt_x"/>
                                          </p:val>
                                        </p:tav>
                                        <p:tav tm="100000">
                                          <p:val>
                                            <p:strVal val="0-ppt_w/2"/>
                                          </p:val>
                                        </p:tav>
                                      </p:tavLst>
                                    </p:anim>
                                    <p:anim calcmode="lin" valueType="num">
                                      <p:cBhvr additive="base">
                                        <p:cTn id="177" dur="3000"/>
                                        <p:tgtEl>
                                          <p:spTgt spid="13"/>
                                        </p:tgtEl>
                                        <p:attrNameLst>
                                          <p:attrName>ppt_y</p:attrName>
                                        </p:attrNameLst>
                                      </p:cBhvr>
                                      <p:tavLst>
                                        <p:tav tm="0">
                                          <p:val>
                                            <p:strVal val="ppt_y"/>
                                          </p:val>
                                        </p:tav>
                                        <p:tav tm="100000">
                                          <p:val>
                                            <p:strVal val="ppt_y"/>
                                          </p:val>
                                        </p:tav>
                                      </p:tavLst>
                                    </p:anim>
                                    <p:set>
                                      <p:cBhvr>
                                        <p:cTn id="178" dur="1" fill="hold">
                                          <p:stCondLst>
                                            <p:cond delay="2999"/>
                                          </p:stCondLst>
                                        </p:cTn>
                                        <p:tgtEl>
                                          <p:spTgt spid="13"/>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3000"/>
                                        <p:tgtEl>
                                          <p:spTgt spid="14"/>
                                        </p:tgtEl>
                                        <p:attrNameLst>
                                          <p:attrName>ppt_x</p:attrName>
                                        </p:attrNameLst>
                                      </p:cBhvr>
                                      <p:tavLst>
                                        <p:tav tm="0">
                                          <p:val>
                                            <p:strVal val="ppt_x"/>
                                          </p:val>
                                        </p:tav>
                                        <p:tav tm="100000">
                                          <p:val>
                                            <p:strVal val="0-ppt_w/2"/>
                                          </p:val>
                                        </p:tav>
                                      </p:tavLst>
                                    </p:anim>
                                    <p:anim calcmode="lin" valueType="num">
                                      <p:cBhvr additive="base">
                                        <p:cTn id="181" dur="3000"/>
                                        <p:tgtEl>
                                          <p:spTgt spid="14"/>
                                        </p:tgtEl>
                                        <p:attrNameLst>
                                          <p:attrName>ppt_y</p:attrName>
                                        </p:attrNameLst>
                                      </p:cBhvr>
                                      <p:tavLst>
                                        <p:tav tm="0">
                                          <p:val>
                                            <p:strVal val="ppt_y"/>
                                          </p:val>
                                        </p:tav>
                                        <p:tav tm="100000">
                                          <p:val>
                                            <p:strVal val="ppt_y"/>
                                          </p:val>
                                        </p:tav>
                                      </p:tavLst>
                                    </p:anim>
                                    <p:set>
                                      <p:cBhvr>
                                        <p:cTn id="182" dur="1" fill="hold">
                                          <p:stCondLst>
                                            <p:cond delay="2999"/>
                                          </p:stCondLst>
                                        </p:cTn>
                                        <p:tgtEl>
                                          <p:spTgt spid="14"/>
                                        </p:tgtEl>
                                        <p:attrNameLst>
                                          <p:attrName>style.visibility</p:attrName>
                                        </p:attrNameLst>
                                      </p:cBhvr>
                                      <p:to>
                                        <p:strVal val="hidden"/>
                                      </p:to>
                                    </p:set>
                                  </p:childTnLst>
                                </p:cTn>
                              </p:par>
                              <p:par>
                                <p:cTn id="183" presetID="2" presetClass="exit" presetSubtype="8" fill="hold" grpId="3" nodeType="withEffect">
                                  <p:stCondLst>
                                    <p:cond delay="0"/>
                                  </p:stCondLst>
                                  <p:childTnLst>
                                    <p:anim calcmode="lin" valueType="num">
                                      <p:cBhvr additive="base">
                                        <p:cTn id="184" dur="3000"/>
                                        <p:tgtEl>
                                          <p:spTgt spid="15"/>
                                        </p:tgtEl>
                                        <p:attrNameLst>
                                          <p:attrName>ppt_x</p:attrName>
                                        </p:attrNameLst>
                                      </p:cBhvr>
                                      <p:tavLst>
                                        <p:tav tm="0">
                                          <p:val>
                                            <p:strVal val="ppt_x"/>
                                          </p:val>
                                        </p:tav>
                                        <p:tav tm="100000">
                                          <p:val>
                                            <p:strVal val="0-ppt_w/2"/>
                                          </p:val>
                                        </p:tav>
                                      </p:tavLst>
                                    </p:anim>
                                    <p:anim calcmode="lin" valueType="num">
                                      <p:cBhvr additive="base">
                                        <p:cTn id="185" dur="3000"/>
                                        <p:tgtEl>
                                          <p:spTgt spid="15"/>
                                        </p:tgtEl>
                                        <p:attrNameLst>
                                          <p:attrName>ppt_y</p:attrName>
                                        </p:attrNameLst>
                                      </p:cBhvr>
                                      <p:tavLst>
                                        <p:tav tm="0">
                                          <p:val>
                                            <p:strVal val="ppt_y"/>
                                          </p:val>
                                        </p:tav>
                                        <p:tav tm="100000">
                                          <p:val>
                                            <p:strVal val="ppt_y"/>
                                          </p:val>
                                        </p:tav>
                                      </p:tavLst>
                                    </p:anim>
                                    <p:set>
                                      <p:cBhvr>
                                        <p:cTn id="186" dur="1" fill="hold">
                                          <p:stCondLst>
                                            <p:cond delay="2999"/>
                                          </p:stCondLst>
                                        </p:cTn>
                                        <p:tgtEl>
                                          <p:spTgt spid="15"/>
                                        </p:tgtEl>
                                        <p:attrNameLst>
                                          <p:attrName>style.visibility</p:attrName>
                                        </p:attrNameLst>
                                      </p:cBhvr>
                                      <p:to>
                                        <p:strVal val="hidden"/>
                                      </p:to>
                                    </p:set>
                                  </p:childTnLst>
                                </p:cTn>
                              </p:par>
                              <p:par>
                                <p:cTn id="187" presetID="23" presetClass="entr" presetSubtype="272" fill="hold" nodeType="withEffect">
                                  <p:stCondLst>
                                    <p:cond delay="0"/>
                                  </p:stCondLst>
                                  <p:childTnLst>
                                    <p:set>
                                      <p:cBhvr>
                                        <p:cTn id="188" dur="1" fill="hold">
                                          <p:stCondLst>
                                            <p:cond delay="0"/>
                                          </p:stCondLst>
                                        </p:cTn>
                                        <p:tgtEl>
                                          <p:spTgt spid="2"/>
                                        </p:tgtEl>
                                        <p:attrNameLst>
                                          <p:attrName>style.visibility</p:attrName>
                                        </p:attrNameLst>
                                      </p:cBhvr>
                                      <p:to>
                                        <p:strVal val="visible"/>
                                      </p:to>
                                    </p:set>
                                    <p:anim calcmode="lin" valueType="num">
                                      <p:cBhvr>
                                        <p:cTn id="189" dur="3000" fill="hold"/>
                                        <p:tgtEl>
                                          <p:spTgt spid="2"/>
                                        </p:tgtEl>
                                        <p:attrNameLst>
                                          <p:attrName>ppt_w</p:attrName>
                                        </p:attrNameLst>
                                      </p:cBhvr>
                                      <p:tavLst>
                                        <p:tav tm="0">
                                          <p:val>
                                            <p:strVal val="2/3*#ppt_w"/>
                                          </p:val>
                                        </p:tav>
                                        <p:tav tm="100000">
                                          <p:val>
                                            <p:strVal val="#ppt_w"/>
                                          </p:val>
                                        </p:tav>
                                      </p:tavLst>
                                    </p:anim>
                                    <p:anim calcmode="lin" valueType="num">
                                      <p:cBhvr>
                                        <p:cTn id="190" dur="3000" fill="hold"/>
                                        <p:tgtEl>
                                          <p:spTgt spid="2"/>
                                        </p:tgtEl>
                                        <p:attrNameLst>
                                          <p:attrName>ppt_h</p:attrName>
                                        </p:attrNameLst>
                                      </p:cBhvr>
                                      <p:tavLst>
                                        <p:tav tm="0">
                                          <p:val>
                                            <p:strVal val="2/3*#ppt_h"/>
                                          </p:val>
                                        </p:tav>
                                        <p:tav tm="100000">
                                          <p:val>
                                            <p:strVal val="#ppt_h"/>
                                          </p:val>
                                        </p:tav>
                                      </p:tavLst>
                                    </p:anim>
                                  </p:childTnLst>
                                </p:cTn>
                              </p:par>
                              <p:par>
                                <p:cTn id="191" presetID="16" presetClass="entr" presetSubtype="37" fill="hold" nodeType="withEffect">
                                  <p:stCondLst>
                                    <p:cond delay="0"/>
                                  </p:stCondLst>
                                  <p:childTnLst>
                                    <p:set>
                                      <p:cBhvr>
                                        <p:cTn id="192" dur="1" fill="hold">
                                          <p:stCondLst>
                                            <p:cond delay="0"/>
                                          </p:stCondLst>
                                        </p:cTn>
                                        <p:tgtEl>
                                          <p:spTgt spid="2"/>
                                        </p:tgtEl>
                                        <p:attrNameLst>
                                          <p:attrName>style.visibility</p:attrName>
                                        </p:attrNameLst>
                                      </p:cBhvr>
                                      <p:to>
                                        <p:strVal val="visible"/>
                                      </p:to>
                                    </p:set>
                                    <p:animEffect transition="in" filter="barn(outVertical)">
                                      <p:cBhvr>
                                        <p:cTn id="19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50000">
              <a:srgbClr val="7A1475">
                <a:shade val="67500"/>
                <a:satMod val="115000"/>
              </a:srgbClr>
            </a:gs>
            <a:gs pos="100000">
              <a:srgbClr val="7A1475">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1(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strella de 12 puntas"/>
          <p:cNvSpPr/>
          <p:nvPr/>
        </p:nvSpPr>
        <p:spPr>
          <a:xfrm>
            <a:off x="1714480" y="0"/>
            <a:ext cx="5715040" cy="5143500"/>
          </a:xfrm>
          <a:prstGeom prst="star12">
            <a:avLst/>
          </a:prstGeom>
          <a:gradFill flip="none" rotWithShape="1">
            <a:gsLst>
              <a:gs pos="78000">
                <a:srgbClr val="FFFF00">
                  <a:alpha val="31000"/>
                </a:srgbClr>
              </a:gs>
              <a:gs pos="50000">
                <a:srgbClr val="800080">
                  <a:shade val="67500"/>
                  <a:satMod val="115000"/>
                </a:srgbClr>
              </a:gs>
              <a:gs pos="100000">
                <a:srgbClr val="80008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strella de 12 puntas"/>
          <p:cNvSpPr/>
          <p:nvPr/>
        </p:nvSpPr>
        <p:spPr>
          <a:xfrm rot="990253">
            <a:off x="1755841" y="-8577"/>
            <a:ext cx="5715040" cy="5143500"/>
          </a:xfrm>
          <a:prstGeom prst="star12">
            <a:avLst/>
          </a:prstGeom>
          <a:gradFill flip="none" rotWithShape="1">
            <a:gsLst>
              <a:gs pos="78000">
                <a:srgbClr val="FFFF00">
                  <a:alpha val="31000"/>
                </a:srgbClr>
              </a:gs>
              <a:gs pos="50000">
                <a:srgbClr val="800080">
                  <a:shade val="67500"/>
                  <a:satMod val="115000"/>
                </a:srgbClr>
              </a:gs>
              <a:gs pos="100000">
                <a:srgbClr val="80008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12 puntas"/>
          <p:cNvSpPr/>
          <p:nvPr/>
        </p:nvSpPr>
        <p:spPr>
          <a:xfrm>
            <a:off x="2214546" y="428610"/>
            <a:ext cx="4853042" cy="4252747"/>
          </a:xfrm>
          <a:prstGeom prst="star12">
            <a:avLst/>
          </a:prstGeom>
          <a:gradFill flip="none" rotWithShape="1">
            <a:gsLst>
              <a:gs pos="78000">
                <a:srgbClr val="FFFF00">
                  <a:alpha val="31000"/>
                </a:srgbClr>
              </a:gs>
              <a:gs pos="50000">
                <a:srgbClr val="800080">
                  <a:shade val="67500"/>
                  <a:satMod val="115000"/>
                </a:srgbClr>
              </a:gs>
              <a:gs pos="100000">
                <a:srgbClr val="80008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Estrella de 12 puntas"/>
          <p:cNvSpPr/>
          <p:nvPr/>
        </p:nvSpPr>
        <p:spPr>
          <a:xfrm rot="990253">
            <a:off x="2484983" y="518716"/>
            <a:ext cx="4235877" cy="4027035"/>
          </a:xfrm>
          <a:prstGeom prst="star12">
            <a:avLst/>
          </a:prstGeom>
          <a:gradFill flip="none" rotWithShape="1">
            <a:gsLst>
              <a:gs pos="78000">
                <a:srgbClr val="FFFF00">
                  <a:alpha val="31000"/>
                </a:srgbClr>
              </a:gs>
              <a:gs pos="50000">
                <a:srgbClr val="800080">
                  <a:shade val="67500"/>
                  <a:satMod val="115000"/>
                </a:srgbClr>
              </a:gs>
              <a:gs pos="100000">
                <a:srgbClr val="80008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8" presetClass="emph" presetSubtype="0" fill="hold" grpId="0" nodeType="withEffect">
                                  <p:stCondLst>
                                    <p:cond delay="0"/>
                                  </p:stCondLst>
                                  <p:childTnLst>
                                    <p:animRot by="21600000">
                                      <p:cBhvr>
                                        <p:cTn id="8" dur="2000" fill="hold"/>
                                        <p:tgtEl>
                                          <p:spTgt spid="4"/>
                                        </p:tgtEl>
                                        <p:attrNameLst>
                                          <p:attrName>r</p:attrName>
                                        </p:attrNameLst>
                                      </p:cBhvr>
                                    </p:animRot>
                                  </p:childTnLst>
                                </p:cTn>
                              </p:par>
                              <p:par>
                                <p:cTn id="9" presetID="8" presetClass="emph" presetSubtype="0" fill="hold" grpId="0" nodeType="withEffect">
                                  <p:stCondLst>
                                    <p:cond delay="0"/>
                                  </p:stCondLst>
                                  <p:childTnLst>
                                    <p:animRot by="-21600000">
                                      <p:cBhvr>
                                        <p:cTn id="10" dur="2000" fill="hold"/>
                                        <p:tgtEl>
                                          <p:spTgt spid="5"/>
                                        </p:tgtEl>
                                        <p:attrNameLst>
                                          <p:attrName>r</p:attrName>
                                        </p:attrNameLst>
                                      </p:cBhvr>
                                    </p:animRot>
                                  </p:childTnLst>
                                </p:cTn>
                              </p:par>
                              <p:par>
                                <p:cTn id="11" presetID="8" presetClass="emph" presetSubtype="0" fill="hold" grpId="0" nodeType="withEffect">
                                  <p:stCondLst>
                                    <p:cond delay="0"/>
                                  </p:stCondLst>
                                  <p:childTnLst>
                                    <p:animRot by="-21600000">
                                      <p:cBhvr>
                                        <p:cTn id="12" dur="2000" fill="hold"/>
                                        <p:tgtEl>
                                          <p:spTgt spid="6"/>
                                        </p:tgtEl>
                                        <p:attrNameLst>
                                          <p:attrName>r</p:attrName>
                                        </p:attrNameLst>
                                      </p:cBhvr>
                                    </p:animRot>
                                  </p:childTnLst>
                                </p:cTn>
                              </p:par>
                              <p:par>
                                <p:cTn id="13" presetID="8" presetClass="emph" presetSubtype="0" fill="hold" grpId="0" nodeType="withEffect">
                                  <p:stCondLst>
                                    <p:cond delay="0"/>
                                  </p:stCondLst>
                                  <p:childTnLst>
                                    <p:animRot by="21600000">
                                      <p:cBhvr>
                                        <p:cTn id="14" dur="2000" fill="hold"/>
                                        <p:tgtEl>
                                          <p:spTgt spid="7"/>
                                        </p:tgtEl>
                                        <p:attrNameLst>
                                          <p:attrName>r</p:attrName>
                                        </p:attrNameLst>
                                      </p:cBhvr>
                                    </p:animRot>
                                  </p:childTnLst>
                                </p:cTn>
                              </p:par>
                            </p:childTnLst>
                          </p:cTn>
                        </p:par>
                        <p:par>
                          <p:cTn id="15" fill="hold">
                            <p:stCondLst>
                              <p:cond delay="2000"/>
                            </p:stCondLst>
                            <p:childTnLst>
                              <p:par>
                                <p:cTn id="16" presetID="23" presetClass="exit" presetSubtype="544" fill="hold" grpId="1" nodeType="afterEffect">
                                  <p:stCondLst>
                                    <p:cond delay="0"/>
                                  </p:stCondLst>
                                  <p:childTnLst>
                                    <p:anim calcmode="lin" valueType="num">
                                      <p:cBhvr>
                                        <p:cTn id="17" dur="2000"/>
                                        <p:tgtEl>
                                          <p:spTgt spid="4"/>
                                        </p:tgtEl>
                                        <p:attrNameLst>
                                          <p:attrName>ppt_w</p:attrName>
                                        </p:attrNameLst>
                                      </p:cBhvr>
                                      <p:tavLst>
                                        <p:tav tm="0">
                                          <p:val>
                                            <p:strVal val="ppt_w"/>
                                          </p:val>
                                        </p:tav>
                                        <p:tav tm="100000">
                                          <p:val>
                                            <p:fltVal val="0"/>
                                          </p:val>
                                        </p:tav>
                                      </p:tavLst>
                                    </p:anim>
                                    <p:anim calcmode="lin" valueType="num">
                                      <p:cBhvr>
                                        <p:cTn id="18" dur="2000"/>
                                        <p:tgtEl>
                                          <p:spTgt spid="4"/>
                                        </p:tgtEl>
                                        <p:attrNameLst>
                                          <p:attrName>ppt_h</p:attrName>
                                        </p:attrNameLst>
                                      </p:cBhvr>
                                      <p:tavLst>
                                        <p:tav tm="0">
                                          <p:val>
                                            <p:strVal val="ppt_h"/>
                                          </p:val>
                                        </p:tav>
                                        <p:tav tm="100000">
                                          <p:val>
                                            <p:fltVal val="0"/>
                                          </p:val>
                                        </p:tav>
                                      </p:tavLst>
                                    </p:anim>
                                    <p:anim calcmode="lin" valueType="num">
                                      <p:cBhvr>
                                        <p:cTn id="19" dur="2000"/>
                                        <p:tgtEl>
                                          <p:spTgt spid="4"/>
                                        </p:tgtEl>
                                        <p:attrNameLst>
                                          <p:attrName>ppt_x</p:attrName>
                                        </p:attrNameLst>
                                      </p:cBhvr>
                                      <p:tavLst>
                                        <p:tav tm="0">
                                          <p:val>
                                            <p:strVal val="ppt_x"/>
                                          </p:val>
                                        </p:tav>
                                        <p:tav tm="100000">
                                          <p:val>
                                            <p:fltVal val="0.5"/>
                                          </p:val>
                                        </p:tav>
                                      </p:tavLst>
                                    </p:anim>
                                    <p:anim calcmode="lin" valueType="num">
                                      <p:cBhvr>
                                        <p:cTn id="20" dur="2000"/>
                                        <p:tgtEl>
                                          <p:spTgt spid="4"/>
                                        </p:tgtEl>
                                        <p:attrNameLst>
                                          <p:attrName>ppt_y</p:attrName>
                                        </p:attrNameLst>
                                      </p:cBhvr>
                                      <p:tavLst>
                                        <p:tav tm="0">
                                          <p:val>
                                            <p:strVal val="ppt_y"/>
                                          </p:val>
                                        </p:tav>
                                        <p:tav tm="100000">
                                          <p:val>
                                            <p:fltVal val="0.5"/>
                                          </p:val>
                                        </p:tav>
                                      </p:tavLst>
                                    </p:anim>
                                    <p:set>
                                      <p:cBhvr>
                                        <p:cTn id="21" dur="1" fill="hold">
                                          <p:stCondLst>
                                            <p:cond delay="1999"/>
                                          </p:stCondLst>
                                        </p:cTn>
                                        <p:tgtEl>
                                          <p:spTgt spid="4"/>
                                        </p:tgtEl>
                                        <p:attrNameLst>
                                          <p:attrName>style.visibility</p:attrName>
                                        </p:attrNameLst>
                                      </p:cBhvr>
                                      <p:to>
                                        <p:strVal val="hidden"/>
                                      </p:to>
                                    </p:set>
                                  </p:childTnLst>
                                </p:cTn>
                              </p:par>
                              <p:par>
                                <p:cTn id="22" presetID="23" presetClass="exit" presetSubtype="544" fill="hold" grpId="1" nodeType="withEffect">
                                  <p:stCondLst>
                                    <p:cond delay="0"/>
                                  </p:stCondLst>
                                  <p:childTnLst>
                                    <p:anim calcmode="lin" valueType="num">
                                      <p:cBhvr>
                                        <p:cTn id="23" dur="2000"/>
                                        <p:tgtEl>
                                          <p:spTgt spid="5"/>
                                        </p:tgtEl>
                                        <p:attrNameLst>
                                          <p:attrName>ppt_w</p:attrName>
                                        </p:attrNameLst>
                                      </p:cBhvr>
                                      <p:tavLst>
                                        <p:tav tm="0">
                                          <p:val>
                                            <p:strVal val="ppt_w"/>
                                          </p:val>
                                        </p:tav>
                                        <p:tav tm="100000">
                                          <p:val>
                                            <p:fltVal val="0"/>
                                          </p:val>
                                        </p:tav>
                                      </p:tavLst>
                                    </p:anim>
                                    <p:anim calcmode="lin" valueType="num">
                                      <p:cBhvr>
                                        <p:cTn id="24" dur="2000"/>
                                        <p:tgtEl>
                                          <p:spTgt spid="5"/>
                                        </p:tgtEl>
                                        <p:attrNameLst>
                                          <p:attrName>ppt_h</p:attrName>
                                        </p:attrNameLst>
                                      </p:cBhvr>
                                      <p:tavLst>
                                        <p:tav tm="0">
                                          <p:val>
                                            <p:strVal val="ppt_h"/>
                                          </p:val>
                                        </p:tav>
                                        <p:tav tm="100000">
                                          <p:val>
                                            <p:fltVal val="0"/>
                                          </p:val>
                                        </p:tav>
                                      </p:tavLst>
                                    </p:anim>
                                    <p:anim calcmode="lin" valueType="num">
                                      <p:cBhvr>
                                        <p:cTn id="25" dur="2000"/>
                                        <p:tgtEl>
                                          <p:spTgt spid="5"/>
                                        </p:tgtEl>
                                        <p:attrNameLst>
                                          <p:attrName>ppt_x</p:attrName>
                                        </p:attrNameLst>
                                      </p:cBhvr>
                                      <p:tavLst>
                                        <p:tav tm="0">
                                          <p:val>
                                            <p:strVal val="ppt_x"/>
                                          </p:val>
                                        </p:tav>
                                        <p:tav tm="100000">
                                          <p:val>
                                            <p:fltVal val="0.5"/>
                                          </p:val>
                                        </p:tav>
                                      </p:tavLst>
                                    </p:anim>
                                    <p:anim calcmode="lin" valueType="num">
                                      <p:cBhvr>
                                        <p:cTn id="26" dur="2000"/>
                                        <p:tgtEl>
                                          <p:spTgt spid="5"/>
                                        </p:tgtEl>
                                        <p:attrNameLst>
                                          <p:attrName>ppt_y</p:attrName>
                                        </p:attrNameLst>
                                      </p:cBhvr>
                                      <p:tavLst>
                                        <p:tav tm="0">
                                          <p:val>
                                            <p:strVal val="ppt_y"/>
                                          </p:val>
                                        </p:tav>
                                        <p:tav tm="100000">
                                          <p:val>
                                            <p:fltVal val="0.5"/>
                                          </p:val>
                                        </p:tav>
                                      </p:tavLst>
                                    </p:anim>
                                    <p:set>
                                      <p:cBhvr>
                                        <p:cTn id="27" dur="1" fill="hold">
                                          <p:stCondLst>
                                            <p:cond delay="1999"/>
                                          </p:stCondLst>
                                        </p:cTn>
                                        <p:tgtEl>
                                          <p:spTgt spid="5"/>
                                        </p:tgtEl>
                                        <p:attrNameLst>
                                          <p:attrName>style.visibility</p:attrName>
                                        </p:attrNameLst>
                                      </p:cBhvr>
                                      <p:to>
                                        <p:strVal val="hidden"/>
                                      </p:to>
                                    </p:set>
                                  </p:childTnLst>
                                </p:cTn>
                              </p:par>
                              <p:par>
                                <p:cTn id="28" presetID="23" presetClass="exit" presetSubtype="544" fill="hold" grpId="1" nodeType="withEffect">
                                  <p:stCondLst>
                                    <p:cond delay="0"/>
                                  </p:stCondLst>
                                  <p:childTnLst>
                                    <p:anim calcmode="lin" valueType="num">
                                      <p:cBhvr>
                                        <p:cTn id="29" dur="2000"/>
                                        <p:tgtEl>
                                          <p:spTgt spid="6"/>
                                        </p:tgtEl>
                                        <p:attrNameLst>
                                          <p:attrName>ppt_w</p:attrName>
                                        </p:attrNameLst>
                                      </p:cBhvr>
                                      <p:tavLst>
                                        <p:tav tm="0">
                                          <p:val>
                                            <p:strVal val="ppt_w"/>
                                          </p:val>
                                        </p:tav>
                                        <p:tav tm="100000">
                                          <p:val>
                                            <p:fltVal val="0"/>
                                          </p:val>
                                        </p:tav>
                                      </p:tavLst>
                                    </p:anim>
                                    <p:anim calcmode="lin" valueType="num">
                                      <p:cBhvr>
                                        <p:cTn id="30" dur="2000"/>
                                        <p:tgtEl>
                                          <p:spTgt spid="6"/>
                                        </p:tgtEl>
                                        <p:attrNameLst>
                                          <p:attrName>ppt_h</p:attrName>
                                        </p:attrNameLst>
                                      </p:cBhvr>
                                      <p:tavLst>
                                        <p:tav tm="0">
                                          <p:val>
                                            <p:strVal val="ppt_h"/>
                                          </p:val>
                                        </p:tav>
                                        <p:tav tm="100000">
                                          <p:val>
                                            <p:fltVal val="0"/>
                                          </p:val>
                                        </p:tav>
                                      </p:tavLst>
                                    </p:anim>
                                    <p:anim calcmode="lin" valueType="num">
                                      <p:cBhvr>
                                        <p:cTn id="31" dur="2000"/>
                                        <p:tgtEl>
                                          <p:spTgt spid="6"/>
                                        </p:tgtEl>
                                        <p:attrNameLst>
                                          <p:attrName>ppt_x</p:attrName>
                                        </p:attrNameLst>
                                      </p:cBhvr>
                                      <p:tavLst>
                                        <p:tav tm="0">
                                          <p:val>
                                            <p:strVal val="ppt_x"/>
                                          </p:val>
                                        </p:tav>
                                        <p:tav tm="100000">
                                          <p:val>
                                            <p:fltVal val="0.5"/>
                                          </p:val>
                                        </p:tav>
                                      </p:tavLst>
                                    </p:anim>
                                    <p:anim calcmode="lin" valueType="num">
                                      <p:cBhvr>
                                        <p:cTn id="32" dur="2000"/>
                                        <p:tgtEl>
                                          <p:spTgt spid="6"/>
                                        </p:tgtEl>
                                        <p:attrNameLst>
                                          <p:attrName>ppt_y</p:attrName>
                                        </p:attrNameLst>
                                      </p:cBhvr>
                                      <p:tavLst>
                                        <p:tav tm="0">
                                          <p:val>
                                            <p:strVal val="ppt_y"/>
                                          </p:val>
                                        </p:tav>
                                        <p:tav tm="100000">
                                          <p:val>
                                            <p:fltVal val="0.5"/>
                                          </p:val>
                                        </p:tav>
                                      </p:tavLst>
                                    </p:anim>
                                    <p:set>
                                      <p:cBhvr>
                                        <p:cTn id="33" dur="1" fill="hold">
                                          <p:stCondLst>
                                            <p:cond delay="1999"/>
                                          </p:stCondLst>
                                        </p:cTn>
                                        <p:tgtEl>
                                          <p:spTgt spid="6"/>
                                        </p:tgtEl>
                                        <p:attrNameLst>
                                          <p:attrName>style.visibility</p:attrName>
                                        </p:attrNameLst>
                                      </p:cBhvr>
                                      <p:to>
                                        <p:strVal val="hidden"/>
                                      </p:to>
                                    </p:set>
                                  </p:childTnLst>
                                </p:cTn>
                              </p:par>
                              <p:par>
                                <p:cTn id="34" presetID="23" presetClass="exit" presetSubtype="544" fill="hold" grpId="1" nodeType="withEffect">
                                  <p:stCondLst>
                                    <p:cond delay="0"/>
                                  </p:stCondLst>
                                  <p:childTnLst>
                                    <p:anim calcmode="lin" valueType="num">
                                      <p:cBhvr>
                                        <p:cTn id="35" dur="2000"/>
                                        <p:tgtEl>
                                          <p:spTgt spid="7"/>
                                        </p:tgtEl>
                                        <p:attrNameLst>
                                          <p:attrName>ppt_w</p:attrName>
                                        </p:attrNameLst>
                                      </p:cBhvr>
                                      <p:tavLst>
                                        <p:tav tm="0">
                                          <p:val>
                                            <p:strVal val="ppt_w"/>
                                          </p:val>
                                        </p:tav>
                                        <p:tav tm="100000">
                                          <p:val>
                                            <p:fltVal val="0"/>
                                          </p:val>
                                        </p:tav>
                                      </p:tavLst>
                                    </p:anim>
                                    <p:anim calcmode="lin" valueType="num">
                                      <p:cBhvr>
                                        <p:cTn id="36" dur="2000"/>
                                        <p:tgtEl>
                                          <p:spTgt spid="7"/>
                                        </p:tgtEl>
                                        <p:attrNameLst>
                                          <p:attrName>ppt_h</p:attrName>
                                        </p:attrNameLst>
                                      </p:cBhvr>
                                      <p:tavLst>
                                        <p:tav tm="0">
                                          <p:val>
                                            <p:strVal val="ppt_h"/>
                                          </p:val>
                                        </p:tav>
                                        <p:tav tm="100000">
                                          <p:val>
                                            <p:fltVal val="0"/>
                                          </p:val>
                                        </p:tav>
                                      </p:tavLst>
                                    </p:anim>
                                    <p:anim calcmode="lin" valueType="num">
                                      <p:cBhvr>
                                        <p:cTn id="37" dur="2000"/>
                                        <p:tgtEl>
                                          <p:spTgt spid="7"/>
                                        </p:tgtEl>
                                        <p:attrNameLst>
                                          <p:attrName>ppt_x</p:attrName>
                                        </p:attrNameLst>
                                      </p:cBhvr>
                                      <p:tavLst>
                                        <p:tav tm="0">
                                          <p:val>
                                            <p:strVal val="ppt_x"/>
                                          </p:val>
                                        </p:tav>
                                        <p:tav tm="100000">
                                          <p:val>
                                            <p:fltVal val="0.5"/>
                                          </p:val>
                                        </p:tav>
                                      </p:tavLst>
                                    </p:anim>
                                    <p:anim calcmode="lin" valueType="num">
                                      <p:cBhvr>
                                        <p:cTn id="38" dur="2000"/>
                                        <p:tgtEl>
                                          <p:spTgt spid="7"/>
                                        </p:tgtEl>
                                        <p:attrNameLst>
                                          <p:attrName>ppt_y</p:attrName>
                                        </p:attrNameLst>
                                      </p:cBhvr>
                                      <p:tavLst>
                                        <p:tav tm="0">
                                          <p:val>
                                            <p:strVal val="ppt_y"/>
                                          </p:val>
                                        </p:tav>
                                        <p:tav tm="100000">
                                          <p:val>
                                            <p:fltVal val="0.5"/>
                                          </p:val>
                                        </p:tav>
                                      </p:tavLst>
                                    </p:anim>
                                    <p:set>
                                      <p:cBhvr>
                                        <p:cTn id="39" dur="1" fill="hold">
                                          <p:stCondLst>
                                            <p:cond delay="1999"/>
                                          </p:stCondLst>
                                        </p:cTn>
                                        <p:tgtEl>
                                          <p:spTgt spid="7"/>
                                        </p:tgtEl>
                                        <p:attrNameLst>
                                          <p:attrName>style.visibility</p:attrName>
                                        </p:attrNameLst>
                                      </p:cBhvr>
                                      <p:to>
                                        <p:strVal val="hidden"/>
                                      </p:to>
                                    </p:set>
                                  </p:childTnLst>
                                </p:cTn>
                              </p:par>
                              <p:par>
                                <p:cTn id="40" presetID="8" presetClass="emph" presetSubtype="0" fill="hold" grpId="2" nodeType="withEffect">
                                  <p:stCondLst>
                                    <p:cond delay="0"/>
                                  </p:stCondLst>
                                  <p:childTnLst>
                                    <p:animRot by="21600000">
                                      <p:cBhvr>
                                        <p:cTn id="41" dur="2000" fill="hold"/>
                                        <p:tgtEl>
                                          <p:spTgt spid="4"/>
                                        </p:tgtEl>
                                        <p:attrNameLst>
                                          <p:attrName>r</p:attrName>
                                        </p:attrNameLst>
                                      </p:cBhvr>
                                    </p:animRot>
                                  </p:childTnLst>
                                </p:cTn>
                              </p:par>
                              <p:par>
                                <p:cTn id="42" presetID="8" presetClass="emph" presetSubtype="0" fill="hold" grpId="2" nodeType="withEffect">
                                  <p:stCondLst>
                                    <p:cond delay="0"/>
                                  </p:stCondLst>
                                  <p:childTnLst>
                                    <p:animRot by="-21600000">
                                      <p:cBhvr>
                                        <p:cTn id="43" dur="2000" fill="hold"/>
                                        <p:tgtEl>
                                          <p:spTgt spid="5"/>
                                        </p:tgtEl>
                                        <p:attrNameLst>
                                          <p:attrName>r</p:attrName>
                                        </p:attrNameLst>
                                      </p:cBhvr>
                                    </p:animRot>
                                  </p:childTnLst>
                                </p:cTn>
                              </p:par>
                              <p:par>
                                <p:cTn id="44" presetID="8" presetClass="emph" presetSubtype="0" fill="hold" grpId="2" nodeType="withEffect">
                                  <p:stCondLst>
                                    <p:cond delay="0"/>
                                  </p:stCondLst>
                                  <p:childTnLst>
                                    <p:animRot by="21600000">
                                      <p:cBhvr>
                                        <p:cTn id="45" dur="2000" fill="hold"/>
                                        <p:tgtEl>
                                          <p:spTgt spid="6"/>
                                        </p:tgtEl>
                                        <p:attrNameLst>
                                          <p:attrName>r</p:attrName>
                                        </p:attrNameLst>
                                      </p:cBhvr>
                                    </p:animRot>
                                  </p:childTnLst>
                                </p:cTn>
                              </p:par>
                              <p:par>
                                <p:cTn id="46" presetID="8" presetClass="emph" presetSubtype="0" fill="hold" grpId="2" nodeType="withEffect">
                                  <p:stCondLst>
                                    <p:cond delay="0"/>
                                  </p:stCondLst>
                                  <p:childTnLst>
                                    <p:animRot by="-21600000">
                                      <p:cBhvr>
                                        <p:cTn id="47" dur="2000" fill="hold"/>
                                        <p:tgtEl>
                                          <p:spTgt spid="7"/>
                                        </p:tgtEl>
                                        <p:attrNameLst>
                                          <p:attrName>r</p:attrName>
                                        </p:attrNameLst>
                                      </p:cBhvr>
                                    </p:animRot>
                                  </p:childTnLst>
                                </p:cTn>
                              </p:par>
                              <p:par>
                                <p:cTn id="48" presetID="23" presetClass="entr" presetSubtype="288"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strVal val="4/3*#ppt_w"/>
                                          </p:val>
                                        </p:tav>
                                        <p:tav tm="100000">
                                          <p:val>
                                            <p:strVal val="#ppt_w"/>
                                          </p:val>
                                        </p:tav>
                                      </p:tavLst>
                                    </p:anim>
                                    <p:anim calcmode="lin" valueType="num">
                                      <p:cBhvr>
                                        <p:cTn id="51" dur="2000" fill="hold"/>
                                        <p:tgtEl>
                                          <p:spTgt spid="2"/>
                                        </p:tgtEl>
                                        <p:attrNameLst>
                                          <p:attrName>ppt_h</p:attrName>
                                        </p:attrNameLst>
                                      </p:cBhvr>
                                      <p:tavLst>
                                        <p:tav tm="0">
                                          <p:val>
                                            <p:strVal val="4/3*#ppt_h"/>
                                          </p:val>
                                        </p:tav>
                                        <p:tav tm="100000">
                                          <p:val>
                                            <p:strVal val="#ppt_h"/>
                                          </p:val>
                                        </p:tav>
                                      </p:tavLst>
                                    </p:anim>
                                  </p:childTnLst>
                                </p:cTn>
                              </p:par>
                              <p:par>
                                <p:cTn id="52" presetID="21" presetClass="entr" presetSubtype="8"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wheel(8)">
                                      <p:cBhvr>
                                        <p:cTn id="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400D0"/>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a:off x="2857488" y="0"/>
            <a:ext cx="1785950" cy="1714512"/>
          </a:xfrm>
          <a:prstGeom prst="teardrop">
            <a:avLst/>
          </a:prstGeom>
          <a:gradFill flip="none" rotWithShape="1">
            <a:gsLst>
              <a:gs pos="64000">
                <a:srgbClr val="FFCCFF">
                  <a:alpha val="0"/>
                </a:srgbClr>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16200000">
            <a:off x="4607719" y="35719"/>
            <a:ext cx="1785950" cy="1714512"/>
          </a:xfrm>
          <a:prstGeom prst="teardrop">
            <a:avLst/>
          </a:prstGeom>
          <a:gradFill flip="none" rotWithShape="1">
            <a:gsLst>
              <a:gs pos="64000">
                <a:srgbClr val="FFCCFF">
                  <a:alpha val="0"/>
                </a:srgbClr>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a:off x="2857488" y="1000114"/>
            <a:ext cx="1785950" cy="1714512"/>
          </a:xfrm>
          <a:prstGeom prst="teardrop">
            <a:avLst/>
          </a:prstGeom>
          <a:gradFill flip="none" rotWithShape="1">
            <a:gsLst>
              <a:gs pos="64000">
                <a:srgbClr val="FFCCFF">
                  <a:alpha val="0"/>
                </a:srgbClr>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16200000">
            <a:off x="4607719" y="1035833"/>
            <a:ext cx="1785950" cy="1714512"/>
          </a:xfrm>
          <a:prstGeom prst="teardrop">
            <a:avLst/>
          </a:prstGeom>
          <a:gradFill flip="none" rotWithShape="1">
            <a:gsLst>
              <a:gs pos="64000">
                <a:srgbClr val="FFCCFF">
                  <a:alpha val="0"/>
                </a:srgbClr>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a:off x="2857488" y="2000246"/>
            <a:ext cx="1785950" cy="1714512"/>
          </a:xfrm>
          <a:prstGeom prst="teardrop">
            <a:avLst/>
          </a:prstGeom>
          <a:gradFill flip="none" rotWithShape="1">
            <a:gsLst>
              <a:gs pos="64000">
                <a:srgbClr val="FFCCFF">
                  <a:alpha val="0"/>
                </a:srgbClr>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16200000">
            <a:off x="4607719" y="2035965"/>
            <a:ext cx="1785950" cy="1714512"/>
          </a:xfrm>
          <a:prstGeom prst="teardrop">
            <a:avLst/>
          </a:prstGeom>
          <a:gradFill flip="none" rotWithShape="1">
            <a:gsLst>
              <a:gs pos="64000">
                <a:srgbClr val="FFCCFF">
                  <a:alpha val="0"/>
                </a:srgbClr>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a:off x="2857488" y="2928940"/>
            <a:ext cx="1785950" cy="1714512"/>
          </a:xfrm>
          <a:prstGeom prst="teardrop">
            <a:avLst/>
          </a:prstGeom>
          <a:gradFill flip="none" rotWithShape="1">
            <a:gsLst>
              <a:gs pos="64000">
                <a:srgbClr val="FFCCFF">
                  <a:alpha val="0"/>
                </a:srgbClr>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16200000">
            <a:off x="4607719" y="2964659"/>
            <a:ext cx="1785950" cy="1714512"/>
          </a:xfrm>
          <a:prstGeom prst="teardrop">
            <a:avLst/>
          </a:prstGeom>
          <a:gradFill flip="none" rotWithShape="1">
            <a:gsLst>
              <a:gs pos="64000">
                <a:srgbClr val="FFCCFF">
                  <a:alpha val="0"/>
                </a:srgbClr>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a:off x="2857488" y="3786196"/>
            <a:ext cx="1785950" cy="1714512"/>
          </a:xfrm>
          <a:prstGeom prst="teardrop">
            <a:avLst/>
          </a:prstGeom>
          <a:gradFill flip="none" rotWithShape="1">
            <a:gsLst>
              <a:gs pos="64000">
                <a:srgbClr val="FFCCFF">
                  <a:alpha val="0"/>
                </a:srgbClr>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rot="16200000">
            <a:off x="4607719" y="3821915"/>
            <a:ext cx="1785950" cy="1714512"/>
          </a:xfrm>
          <a:prstGeom prst="teardrop">
            <a:avLst/>
          </a:prstGeom>
          <a:gradFill flip="none" rotWithShape="1">
            <a:gsLst>
              <a:gs pos="64000">
                <a:srgbClr val="FFCCFF">
                  <a:alpha val="0"/>
                </a:srgbClr>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1+#ppt_w/2"/>
                                          </p:val>
                                        </p:tav>
                                        <p:tav tm="100000">
                                          <p:val>
                                            <p:strVal val="#ppt_x"/>
                                          </p:val>
                                        </p:tav>
                                      </p:tavLst>
                                    </p:anim>
                                    <p:anim calcmode="lin" valueType="num">
                                      <p:cBhvr additive="base">
                                        <p:cTn id="30" dur="2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1+#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1+#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1+#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9"/>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2"/>
                                        </p:tgtEl>
                                        <p:attrNameLst>
                                          <p:attrName>r</p:attrName>
                                        </p:attrNameLst>
                                      </p:cBhvr>
                                    </p:animRot>
                                  </p:childTnLst>
                                </p:cTn>
                              </p:par>
                              <p:par>
                                <p:cTn id="67" presetID="2" presetClass="exit" presetSubtype="2" fill="hold" grpId="2" nodeType="withEffect">
                                  <p:stCondLst>
                                    <p:cond delay="0"/>
                                  </p:stCondLst>
                                  <p:childTnLst>
                                    <p:anim calcmode="lin" valueType="num">
                                      <p:cBhvr additive="base">
                                        <p:cTn id="68" dur="2000"/>
                                        <p:tgtEl>
                                          <p:spTgt spid="3"/>
                                        </p:tgtEl>
                                        <p:attrNameLst>
                                          <p:attrName>ppt_x</p:attrName>
                                        </p:attrNameLst>
                                      </p:cBhvr>
                                      <p:tavLst>
                                        <p:tav tm="0">
                                          <p:val>
                                            <p:strVal val="ppt_x"/>
                                          </p:val>
                                        </p:tav>
                                        <p:tav tm="100000">
                                          <p:val>
                                            <p:strVal val="1+ppt_w/2"/>
                                          </p:val>
                                        </p:tav>
                                      </p:tavLst>
                                    </p:anim>
                                    <p:anim calcmode="lin" valueType="num">
                                      <p:cBhvr additive="base">
                                        <p:cTn id="69" dur="2000"/>
                                        <p:tgtEl>
                                          <p:spTgt spid="3"/>
                                        </p:tgtEl>
                                        <p:attrNameLst>
                                          <p:attrName>ppt_y</p:attrName>
                                        </p:attrNameLst>
                                      </p:cBhvr>
                                      <p:tavLst>
                                        <p:tav tm="0">
                                          <p:val>
                                            <p:strVal val="ppt_y"/>
                                          </p:val>
                                        </p:tav>
                                        <p:tav tm="100000">
                                          <p:val>
                                            <p:strVal val="ppt_y"/>
                                          </p:val>
                                        </p:tav>
                                      </p:tavLst>
                                    </p:anim>
                                    <p:set>
                                      <p:cBhvr>
                                        <p:cTn id="70" dur="1" fill="hold">
                                          <p:stCondLst>
                                            <p:cond delay="1999"/>
                                          </p:stCondLst>
                                        </p:cTn>
                                        <p:tgtEl>
                                          <p:spTgt spid="3"/>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2000"/>
                                        <p:tgtEl>
                                          <p:spTgt spid="5"/>
                                        </p:tgtEl>
                                        <p:attrNameLst>
                                          <p:attrName>ppt_x</p:attrName>
                                        </p:attrNameLst>
                                      </p:cBhvr>
                                      <p:tavLst>
                                        <p:tav tm="0">
                                          <p:val>
                                            <p:strVal val="ppt_x"/>
                                          </p:val>
                                        </p:tav>
                                        <p:tav tm="100000">
                                          <p:val>
                                            <p:strVal val="1+ppt_w/2"/>
                                          </p:val>
                                        </p:tav>
                                      </p:tavLst>
                                    </p:anim>
                                    <p:anim calcmode="lin" valueType="num">
                                      <p:cBhvr additive="base">
                                        <p:cTn id="73" dur="2000"/>
                                        <p:tgtEl>
                                          <p:spTgt spid="5"/>
                                        </p:tgtEl>
                                        <p:attrNameLst>
                                          <p:attrName>ppt_y</p:attrName>
                                        </p:attrNameLst>
                                      </p:cBhvr>
                                      <p:tavLst>
                                        <p:tav tm="0">
                                          <p:val>
                                            <p:strVal val="ppt_y"/>
                                          </p:val>
                                        </p:tav>
                                        <p:tav tm="100000">
                                          <p:val>
                                            <p:strVal val="ppt_y"/>
                                          </p:val>
                                        </p:tav>
                                      </p:tavLst>
                                    </p:anim>
                                    <p:set>
                                      <p:cBhvr>
                                        <p:cTn id="74" dur="1" fill="hold">
                                          <p:stCondLst>
                                            <p:cond delay="1999"/>
                                          </p:stCondLst>
                                        </p:cTn>
                                        <p:tgtEl>
                                          <p:spTgt spid="5"/>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2000"/>
                                        <p:tgtEl>
                                          <p:spTgt spid="7"/>
                                        </p:tgtEl>
                                        <p:attrNameLst>
                                          <p:attrName>ppt_x</p:attrName>
                                        </p:attrNameLst>
                                      </p:cBhvr>
                                      <p:tavLst>
                                        <p:tav tm="0">
                                          <p:val>
                                            <p:strVal val="ppt_x"/>
                                          </p:val>
                                        </p:tav>
                                        <p:tav tm="100000">
                                          <p:val>
                                            <p:strVal val="1+ppt_w/2"/>
                                          </p:val>
                                        </p:tav>
                                      </p:tavLst>
                                    </p:anim>
                                    <p:anim calcmode="lin" valueType="num">
                                      <p:cBhvr additive="base">
                                        <p:cTn id="77" dur="2000"/>
                                        <p:tgtEl>
                                          <p:spTgt spid="7"/>
                                        </p:tgtEl>
                                        <p:attrNameLst>
                                          <p:attrName>ppt_y</p:attrName>
                                        </p:attrNameLst>
                                      </p:cBhvr>
                                      <p:tavLst>
                                        <p:tav tm="0">
                                          <p:val>
                                            <p:strVal val="ppt_y"/>
                                          </p:val>
                                        </p:tav>
                                        <p:tav tm="100000">
                                          <p:val>
                                            <p:strVal val="ppt_y"/>
                                          </p:val>
                                        </p:tav>
                                      </p:tavLst>
                                    </p:anim>
                                    <p:set>
                                      <p:cBhvr>
                                        <p:cTn id="78" dur="1" fill="hold">
                                          <p:stCondLst>
                                            <p:cond delay="1999"/>
                                          </p:stCondLst>
                                        </p:cTn>
                                        <p:tgtEl>
                                          <p:spTgt spid="7"/>
                                        </p:tgtEl>
                                        <p:attrNameLst>
                                          <p:attrName>style.visibility</p:attrName>
                                        </p:attrNameLst>
                                      </p:cBhvr>
                                      <p:to>
                                        <p:strVal val="hidden"/>
                                      </p:to>
                                    </p:set>
                                  </p:childTnLst>
                                </p:cTn>
                              </p:par>
                              <p:par>
                                <p:cTn id="79" presetID="2" presetClass="exit" presetSubtype="2" fill="hold" grpId="2" nodeType="withEffect">
                                  <p:stCondLst>
                                    <p:cond delay="0"/>
                                  </p:stCondLst>
                                  <p:childTnLst>
                                    <p:anim calcmode="lin" valueType="num">
                                      <p:cBhvr additive="base">
                                        <p:cTn id="80" dur="2000"/>
                                        <p:tgtEl>
                                          <p:spTgt spid="9"/>
                                        </p:tgtEl>
                                        <p:attrNameLst>
                                          <p:attrName>ppt_x</p:attrName>
                                        </p:attrNameLst>
                                      </p:cBhvr>
                                      <p:tavLst>
                                        <p:tav tm="0">
                                          <p:val>
                                            <p:strVal val="ppt_x"/>
                                          </p:val>
                                        </p:tav>
                                        <p:tav tm="100000">
                                          <p:val>
                                            <p:strVal val="1+ppt_w/2"/>
                                          </p:val>
                                        </p:tav>
                                      </p:tavLst>
                                    </p:anim>
                                    <p:anim calcmode="lin" valueType="num">
                                      <p:cBhvr additive="base">
                                        <p:cTn id="81" dur="2000"/>
                                        <p:tgtEl>
                                          <p:spTgt spid="9"/>
                                        </p:tgtEl>
                                        <p:attrNameLst>
                                          <p:attrName>ppt_y</p:attrName>
                                        </p:attrNameLst>
                                      </p:cBhvr>
                                      <p:tavLst>
                                        <p:tav tm="0">
                                          <p:val>
                                            <p:strVal val="ppt_y"/>
                                          </p:val>
                                        </p:tav>
                                        <p:tav tm="100000">
                                          <p:val>
                                            <p:strVal val="ppt_y"/>
                                          </p:val>
                                        </p:tav>
                                      </p:tavLst>
                                    </p:anim>
                                    <p:set>
                                      <p:cBhvr>
                                        <p:cTn id="82" dur="1" fill="hold">
                                          <p:stCondLst>
                                            <p:cond delay="1999"/>
                                          </p:stCondLst>
                                        </p:cTn>
                                        <p:tgtEl>
                                          <p:spTgt spid="9"/>
                                        </p:tgtEl>
                                        <p:attrNameLst>
                                          <p:attrName>style.visibility</p:attrName>
                                        </p:attrNameLst>
                                      </p:cBhvr>
                                      <p:to>
                                        <p:strVal val="hidden"/>
                                      </p:to>
                                    </p:set>
                                  </p:childTnLst>
                                </p:cTn>
                              </p:par>
                              <p:par>
                                <p:cTn id="83" presetID="2" presetClass="exit" presetSubtype="2" fill="hold" grpId="2" nodeType="withEffect">
                                  <p:stCondLst>
                                    <p:cond delay="0"/>
                                  </p:stCondLst>
                                  <p:childTnLst>
                                    <p:anim calcmode="lin" valueType="num">
                                      <p:cBhvr additive="base">
                                        <p:cTn id="84" dur="2000"/>
                                        <p:tgtEl>
                                          <p:spTgt spid="11"/>
                                        </p:tgtEl>
                                        <p:attrNameLst>
                                          <p:attrName>ppt_x</p:attrName>
                                        </p:attrNameLst>
                                      </p:cBhvr>
                                      <p:tavLst>
                                        <p:tav tm="0">
                                          <p:val>
                                            <p:strVal val="ppt_x"/>
                                          </p:val>
                                        </p:tav>
                                        <p:tav tm="100000">
                                          <p:val>
                                            <p:strVal val="1+ppt_w/2"/>
                                          </p:val>
                                        </p:tav>
                                      </p:tavLst>
                                    </p:anim>
                                    <p:anim calcmode="lin" valueType="num">
                                      <p:cBhvr additive="base">
                                        <p:cTn id="85" dur="2000"/>
                                        <p:tgtEl>
                                          <p:spTgt spid="11"/>
                                        </p:tgtEl>
                                        <p:attrNameLst>
                                          <p:attrName>ppt_y</p:attrName>
                                        </p:attrNameLst>
                                      </p:cBhvr>
                                      <p:tavLst>
                                        <p:tav tm="0">
                                          <p:val>
                                            <p:strVal val="ppt_y"/>
                                          </p:val>
                                        </p:tav>
                                        <p:tav tm="100000">
                                          <p:val>
                                            <p:strVal val="ppt_y"/>
                                          </p:val>
                                        </p:tav>
                                      </p:tavLst>
                                    </p:anim>
                                    <p:set>
                                      <p:cBhvr>
                                        <p:cTn id="86" dur="1" fill="hold">
                                          <p:stCondLst>
                                            <p:cond delay="1999"/>
                                          </p:stCondLst>
                                        </p:cTn>
                                        <p:tgtEl>
                                          <p:spTgt spid="11"/>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2000"/>
                                        <p:tgtEl>
                                          <p:spTgt spid="4"/>
                                        </p:tgtEl>
                                        <p:attrNameLst>
                                          <p:attrName>ppt_x</p:attrName>
                                        </p:attrNameLst>
                                      </p:cBhvr>
                                      <p:tavLst>
                                        <p:tav tm="0">
                                          <p:val>
                                            <p:strVal val="ppt_x"/>
                                          </p:val>
                                        </p:tav>
                                        <p:tav tm="100000">
                                          <p:val>
                                            <p:strVal val="0-ppt_w/2"/>
                                          </p:val>
                                        </p:tav>
                                      </p:tavLst>
                                    </p:anim>
                                    <p:anim calcmode="lin" valueType="num">
                                      <p:cBhvr additive="base">
                                        <p:cTn id="89" dur="2000"/>
                                        <p:tgtEl>
                                          <p:spTgt spid="4"/>
                                        </p:tgtEl>
                                        <p:attrNameLst>
                                          <p:attrName>ppt_y</p:attrName>
                                        </p:attrNameLst>
                                      </p:cBhvr>
                                      <p:tavLst>
                                        <p:tav tm="0">
                                          <p:val>
                                            <p:strVal val="ppt_y"/>
                                          </p:val>
                                        </p:tav>
                                        <p:tav tm="100000">
                                          <p:val>
                                            <p:strVal val="ppt_y"/>
                                          </p:val>
                                        </p:tav>
                                      </p:tavLst>
                                    </p:anim>
                                    <p:set>
                                      <p:cBhvr>
                                        <p:cTn id="90" dur="1" fill="hold">
                                          <p:stCondLst>
                                            <p:cond delay="1999"/>
                                          </p:stCondLst>
                                        </p:cTn>
                                        <p:tgtEl>
                                          <p:spTgt spid="4"/>
                                        </p:tgtEl>
                                        <p:attrNameLst>
                                          <p:attrName>style.visibility</p:attrName>
                                        </p:attrNameLst>
                                      </p:cBhvr>
                                      <p:to>
                                        <p:strVal val="hidden"/>
                                      </p:to>
                                    </p:set>
                                  </p:childTnLst>
                                </p:cTn>
                              </p:par>
                              <p:par>
                                <p:cTn id="91" presetID="2" presetClass="exit" presetSubtype="8" fill="hold" grpId="2" nodeType="withEffect">
                                  <p:stCondLst>
                                    <p:cond delay="0"/>
                                  </p:stCondLst>
                                  <p:childTnLst>
                                    <p:anim calcmode="lin" valueType="num">
                                      <p:cBhvr additive="base">
                                        <p:cTn id="92" dur="2000"/>
                                        <p:tgtEl>
                                          <p:spTgt spid="6"/>
                                        </p:tgtEl>
                                        <p:attrNameLst>
                                          <p:attrName>ppt_x</p:attrName>
                                        </p:attrNameLst>
                                      </p:cBhvr>
                                      <p:tavLst>
                                        <p:tav tm="0">
                                          <p:val>
                                            <p:strVal val="ppt_x"/>
                                          </p:val>
                                        </p:tav>
                                        <p:tav tm="100000">
                                          <p:val>
                                            <p:strVal val="0-ppt_w/2"/>
                                          </p:val>
                                        </p:tav>
                                      </p:tavLst>
                                    </p:anim>
                                    <p:anim calcmode="lin" valueType="num">
                                      <p:cBhvr additive="base">
                                        <p:cTn id="93" dur="2000"/>
                                        <p:tgtEl>
                                          <p:spTgt spid="6"/>
                                        </p:tgtEl>
                                        <p:attrNameLst>
                                          <p:attrName>ppt_y</p:attrName>
                                        </p:attrNameLst>
                                      </p:cBhvr>
                                      <p:tavLst>
                                        <p:tav tm="0">
                                          <p:val>
                                            <p:strVal val="ppt_y"/>
                                          </p:val>
                                        </p:tav>
                                        <p:tav tm="100000">
                                          <p:val>
                                            <p:strVal val="ppt_y"/>
                                          </p:val>
                                        </p:tav>
                                      </p:tavLst>
                                    </p:anim>
                                    <p:set>
                                      <p:cBhvr>
                                        <p:cTn id="94" dur="1" fill="hold">
                                          <p:stCondLst>
                                            <p:cond delay="1999"/>
                                          </p:stCondLst>
                                        </p:cTn>
                                        <p:tgtEl>
                                          <p:spTgt spid="6"/>
                                        </p:tgtEl>
                                        <p:attrNameLst>
                                          <p:attrName>style.visibility</p:attrName>
                                        </p:attrNameLst>
                                      </p:cBhvr>
                                      <p:to>
                                        <p:strVal val="hidden"/>
                                      </p:to>
                                    </p:set>
                                  </p:childTnLst>
                                </p:cTn>
                              </p:par>
                              <p:par>
                                <p:cTn id="95" presetID="2" presetClass="exit" presetSubtype="8" fill="hold" grpId="2" nodeType="withEffect">
                                  <p:stCondLst>
                                    <p:cond delay="0"/>
                                  </p:stCondLst>
                                  <p:childTnLst>
                                    <p:anim calcmode="lin" valueType="num">
                                      <p:cBhvr additive="base">
                                        <p:cTn id="96" dur="2000"/>
                                        <p:tgtEl>
                                          <p:spTgt spid="8"/>
                                        </p:tgtEl>
                                        <p:attrNameLst>
                                          <p:attrName>ppt_x</p:attrName>
                                        </p:attrNameLst>
                                      </p:cBhvr>
                                      <p:tavLst>
                                        <p:tav tm="0">
                                          <p:val>
                                            <p:strVal val="ppt_x"/>
                                          </p:val>
                                        </p:tav>
                                        <p:tav tm="100000">
                                          <p:val>
                                            <p:strVal val="0-ppt_w/2"/>
                                          </p:val>
                                        </p:tav>
                                      </p:tavLst>
                                    </p:anim>
                                    <p:anim calcmode="lin" valueType="num">
                                      <p:cBhvr additive="base">
                                        <p:cTn id="97" dur="2000"/>
                                        <p:tgtEl>
                                          <p:spTgt spid="8"/>
                                        </p:tgtEl>
                                        <p:attrNameLst>
                                          <p:attrName>ppt_y</p:attrName>
                                        </p:attrNameLst>
                                      </p:cBhvr>
                                      <p:tavLst>
                                        <p:tav tm="0">
                                          <p:val>
                                            <p:strVal val="ppt_y"/>
                                          </p:val>
                                        </p:tav>
                                        <p:tav tm="100000">
                                          <p:val>
                                            <p:strVal val="ppt_y"/>
                                          </p:val>
                                        </p:tav>
                                      </p:tavLst>
                                    </p:anim>
                                    <p:set>
                                      <p:cBhvr>
                                        <p:cTn id="98" dur="1" fill="hold">
                                          <p:stCondLst>
                                            <p:cond delay="1999"/>
                                          </p:stCondLst>
                                        </p:cTn>
                                        <p:tgtEl>
                                          <p:spTgt spid="8"/>
                                        </p:tgtEl>
                                        <p:attrNameLst>
                                          <p:attrName>style.visibility</p:attrName>
                                        </p:attrNameLst>
                                      </p:cBhvr>
                                      <p:to>
                                        <p:strVal val="hidden"/>
                                      </p:to>
                                    </p:set>
                                  </p:childTnLst>
                                </p:cTn>
                              </p:par>
                              <p:par>
                                <p:cTn id="99" presetID="2" presetClass="exit" presetSubtype="8" fill="hold" grpId="2" nodeType="withEffect">
                                  <p:stCondLst>
                                    <p:cond delay="0"/>
                                  </p:stCondLst>
                                  <p:childTnLst>
                                    <p:anim calcmode="lin" valueType="num">
                                      <p:cBhvr additive="base">
                                        <p:cTn id="100" dur="2000"/>
                                        <p:tgtEl>
                                          <p:spTgt spid="10"/>
                                        </p:tgtEl>
                                        <p:attrNameLst>
                                          <p:attrName>ppt_x</p:attrName>
                                        </p:attrNameLst>
                                      </p:cBhvr>
                                      <p:tavLst>
                                        <p:tav tm="0">
                                          <p:val>
                                            <p:strVal val="ppt_x"/>
                                          </p:val>
                                        </p:tav>
                                        <p:tav tm="100000">
                                          <p:val>
                                            <p:strVal val="0-ppt_w/2"/>
                                          </p:val>
                                        </p:tav>
                                      </p:tavLst>
                                    </p:anim>
                                    <p:anim calcmode="lin" valueType="num">
                                      <p:cBhvr additive="base">
                                        <p:cTn id="101" dur="2000"/>
                                        <p:tgtEl>
                                          <p:spTgt spid="10"/>
                                        </p:tgtEl>
                                        <p:attrNameLst>
                                          <p:attrName>ppt_y</p:attrName>
                                        </p:attrNameLst>
                                      </p:cBhvr>
                                      <p:tavLst>
                                        <p:tav tm="0">
                                          <p:val>
                                            <p:strVal val="ppt_y"/>
                                          </p:val>
                                        </p:tav>
                                        <p:tav tm="100000">
                                          <p:val>
                                            <p:strVal val="ppt_y"/>
                                          </p:val>
                                        </p:tav>
                                      </p:tavLst>
                                    </p:anim>
                                    <p:set>
                                      <p:cBhvr>
                                        <p:cTn id="102" dur="1" fill="hold">
                                          <p:stCondLst>
                                            <p:cond delay="1999"/>
                                          </p:stCondLst>
                                        </p:cTn>
                                        <p:tgtEl>
                                          <p:spTgt spid="10"/>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2000"/>
                                        <p:tgtEl>
                                          <p:spTgt spid="12"/>
                                        </p:tgtEl>
                                        <p:attrNameLst>
                                          <p:attrName>ppt_x</p:attrName>
                                        </p:attrNameLst>
                                      </p:cBhvr>
                                      <p:tavLst>
                                        <p:tav tm="0">
                                          <p:val>
                                            <p:strVal val="ppt_x"/>
                                          </p:val>
                                        </p:tav>
                                        <p:tav tm="100000">
                                          <p:val>
                                            <p:strVal val="0-ppt_w/2"/>
                                          </p:val>
                                        </p:tav>
                                      </p:tavLst>
                                    </p:anim>
                                    <p:anim calcmode="lin" valueType="num">
                                      <p:cBhvr additive="base">
                                        <p:cTn id="105" dur="2000"/>
                                        <p:tgtEl>
                                          <p:spTgt spid="12"/>
                                        </p:tgtEl>
                                        <p:attrNameLst>
                                          <p:attrName>ppt_y</p:attrName>
                                        </p:attrNameLst>
                                      </p:cBhvr>
                                      <p:tavLst>
                                        <p:tav tm="0">
                                          <p:val>
                                            <p:strVal val="ppt_y"/>
                                          </p:val>
                                        </p:tav>
                                        <p:tav tm="100000">
                                          <p:val>
                                            <p:strVal val="ppt_y"/>
                                          </p:val>
                                        </p:tav>
                                      </p:tavLst>
                                    </p:anim>
                                    <p:set>
                                      <p:cBhvr>
                                        <p:cTn id="106" dur="1" fill="hold">
                                          <p:stCondLst>
                                            <p:cond delay="1999"/>
                                          </p:stCondLst>
                                        </p:cTn>
                                        <p:tgtEl>
                                          <p:spTgt spid="12"/>
                                        </p:tgtEl>
                                        <p:attrNameLst>
                                          <p:attrName>style.visibility</p:attrName>
                                        </p:attrNameLst>
                                      </p:cBhvr>
                                      <p:to>
                                        <p:strVal val="hidden"/>
                                      </p:to>
                                    </p:set>
                                  </p:childTnLst>
                                </p:cTn>
                              </p:par>
                              <p:par>
                                <p:cTn id="107" presetID="8" presetClass="emph" presetSubtype="0" fill="hold" grpId="3" nodeType="withEffect">
                                  <p:stCondLst>
                                    <p:cond delay="0"/>
                                  </p:stCondLst>
                                  <p:childTnLst>
                                    <p:animRot by="21600000">
                                      <p:cBhvr>
                                        <p:cTn id="108" dur="2000" fill="hold"/>
                                        <p:tgtEl>
                                          <p:spTgt spid="3"/>
                                        </p:tgtEl>
                                        <p:attrNameLst>
                                          <p:attrName>r</p:attrName>
                                        </p:attrNameLst>
                                      </p:cBhvr>
                                    </p:animRot>
                                  </p:childTnLst>
                                </p:cTn>
                              </p:par>
                              <p:par>
                                <p:cTn id="109" presetID="8" presetClass="emph" presetSubtype="0" fill="hold" grpId="3" nodeType="withEffect">
                                  <p:stCondLst>
                                    <p:cond delay="0"/>
                                  </p:stCondLst>
                                  <p:childTnLst>
                                    <p:animRot by="21600000">
                                      <p:cBhvr>
                                        <p:cTn id="110" dur="2000" fill="hold"/>
                                        <p:tgtEl>
                                          <p:spTgt spid="5"/>
                                        </p:tgtEl>
                                        <p:attrNameLst>
                                          <p:attrName>r</p:attrName>
                                        </p:attrNameLst>
                                      </p:cBhvr>
                                    </p:animRot>
                                  </p:childTnLst>
                                </p:cTn>
                              </p:par>
                              <p:par>
                                <p:cTn id="111" presetID="8" presetClass="emph" presetSubtype="0" fill="hold" grpId="3" nodeType="withEffect">
                                  <p:stCondLst>
                                    <p:cond delay="0"/>
                                  </p:stCondLst>
                                  <p:childTnLst>
                                    <p:animRot by="21600000">
                                      <p:cBhvr>
                                        <p:cTn id="112" dur="2000" fill="hold"/>
                                        <p:tgtEl>
                                          <p:spTgt spid="7"/>
                                        </p:tgtEl>
                                        <p:attrNameLst>
                                          <p:attrName>r</p:attrName>
                                        </p:attrNameLst>
                                      </p:cBhvr>
                                    </p:animRot>
                                  </p:childTnLst>
                                </p:cTn>
                              </p:par>
                              <p:par>
                                <p:cTn id="113" presetID="8" presetClass="emph" presetSubtype="0" fill="hold" grpId="3" nodeType="withEffect">
                                  <p:stCondLst>
                                    <p:cond delay="0"/>
                                  </p:stCondLst>
                                  <p:childTnLst>
                                    <p:animRot by="21600000">
                                      <p:cBhvr>
                                        <p:cTn id="114" dur="2000" fill="hold"/>
                                        <p:tgtEl>
                                          <p:spTgt spid="9"/>
                                        </p:tgtEl>
                                        <p:attrNameLst>
                                          <p:attrName>r</p:attrName>
                                        </p:attrNameLst>
                                      </p:cBhvr>
                                    </p:animRot>
                                  </p:childTnLst>
                                </p:cTn>
                              </p:par>
                              <p:par>
                                <p:cTn id="115" presetID="8" presetClass="emph" presetSubtype="0" fill="hold" grpId="3" nodeType="withEffect">
                                  <p:stCondLst>
                                    <p:cond delay="0"/>
                                  </p:stCondLst>
                                  <p:childTnLst>
                                    <p:animRot by="21600000">
                                      <p:cBhvr>
                                        <p:cTn id="116" dur="2000" fill="hold"/>
                                        <p:tgtEl>
                                          <p:spTgt spid="11"/>
                                        </p:tgtEl>
                                        <p:attrNameLst>
                                          <p:attrName>r</p:attrName>
                                        </p:attrNameLst>
                                      </p:cBhvr>
                                    </p:animRot>
                                  </p:childTnLst>
                                </p:cTn>
                              </p:par>
                              <p:par>
                                <p:cTn id="117" presetID="8" presetClass="emph" presetSubtype="0" fill="hold" grpId="3" nodeType="withEffect">
                                  <p:stCondLst>
                                    <p:cond delay="0"/>
                                  </p:stCondLst>
                                  <p:childTnLst>
                                    <p:animRot by="-21600000">
                                      <p:cBhvr>
                                        <p:cTn id="118" dur="2000" fill="hold"/>
                                        <p:tgtEl>
                                          <p:spTgt spid="4"/>
                                        </p:tgtEl>
                                        <p:attrNameLst>
                                          <p:attrName>r</p:attrName>
                                        </p:attrNameLst>
                                      </p:cBhvr>
                                    </p:animRot>
                                  </p:childTnLst>
                                </p:cTn>
                              </p:par>
                              <p:par>
                                <p:cTn id="119" presetID="8" presetClass="emph" presetSubtype="0" fill="hold" grpId="3" nodeType="withEffect">
                                  <p:stCondLst>
                                    <p:cond delay="0"/>
                                  </p:stCondLst>
                                  <p:childTnLst>
                                    <p:animRot by="-21600000">
                                      <p:cBhvr>
                                        <p:cTn id="120" dur="2000" fill="hold"/>
                                        <p:tgtEl>
                                          <p:spTgt spid="6"/>
                                        </p:tgtEl>
                                        <p:attrNameLst>
                                          <p:attrName>r</p:attrName>
                                        </p:attrNameLst>
                                      </p:cBhvr>
                                    </p:animRot>
                                  </p:childTnLst>
                                </p:cTn>
                              </p:par>
                              <p:par>
                                <p:cTn id="121" presetID="8" presetClass="emph" presetSubtype="0" fill="hold" grpId="3" nodeType="withEffect">
                                  <p:stCondLst>
                                    <p:cond delay="0"/>
                                  </p:stCondLst>
                                  <p:childTnLst>
                                    <p:animRot by="-21600000">
                                      <p:cBhvr>
                                        <p:cTn id="122" dur="2000" fill="hold"/>
                                        <p:tgtEl>
                                          <p:spTgt spid="8"/>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10"/>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12"/>
                                        </p:tgtEl>
                                        <p:attrNameLst>
                                          <p:attrName>r</p:attrName>
                                        </p:attrNameLst>
                                      </p:cBhvr>
                                    </p:animRot>
                                  </p:childTnLst>
                                </p:cTn>
                              </p:par>
                              <p:par>
                                <p:cTn id="127" presetID="17" presetClass="entr" presetSubtype="10" fill="hold" nodeType="withEffect">
                                  <p:stCondLst>
                                    <p:cond delay="0"/>
                                  </p:stCondLst>
                                  <p:childTnLst>
                                    <p:set>
                                      <p:cBhvr>
                                        <p:cTn id="128" dur="1" fill="hold">
                                          <p:stCondLst>
                                            <p:cond delay="0"/>
                                          </p:stCondLst>
                                        </p:cTn>
                                        <p:tgtEl>
                                          <p:spTgt spid="2"/>
                                        </p:tgtEl>
                                        <p:attrNameLst>
                                          <p:attrName>style.visibility</p:attrName>
                                        </p:attrNameLst>
                                      </p:cBhvr>
                                      <p:to>
                                        <p:strVal val="visible"/>
                                      </p:to>
                                    </p:set>
                                    <p:anim calcmode="lin" valueType="num">
                                      <p:cBhvr>
                                        <p:cTn id="129" dur="2000" fill="hold"/>
                                        <p:tgtEl>
                                          <p:spTgt spid="2"/>
                                        </p:tgtEl>
                                        <p:attrNameLst>
                                          <p:attrName>ppt_w</p:attrName>
                                        </p:attrNameLst>
                                      </p:cBhvr>
                                      <p:tavLst>
                                        <p:tav tm="0">
                                          <p:val>
                                            <p:fltVal val="0"/>
                                          </p:val>
                                        </p:tav>
                                        <p:tav tm="100000">
                                          <p:val>
                                            <p:strVal val="#ppt_w"/>
                                          </p:val>
                                        </p:tav>
                                      </p:tavLst>
                                    </p:anim>
                                    <p:anim calcmode="lin" valueType="num">
                                      <p:cBhvr>
                                        <p:cTn id="130" dur="2000" fill="hold"/>
                                        <p:tgtEl>
                                          <p:spTgt spid="2"/>
                                        </p:tgtEl>
                                        <p:attrNameLst>
                                          <p:attrName>ppt_h</p:attrName>
                                        </p:attrNameLst>
                                      </p:cBhvr>
                                      <p:tavLst>
                                        <p:tav tm="0">
                                          <p:val>
                                            <p:strVal val="#ppt_h"/>
                                          </p:val>
                                        </p:tav>
                                        <p:tav tm="100000">
                                          <p:val>
                                            <p:strVal val="#ppt_h"/>
                                          </p:val>
                                        </p:tav>
                                      </p:tavLst>
                                    </p:anim>
                                  </p:childTnLst>
                                </p:cTn>
                              </p:par>
                              <p:par>
                                <p:cTn id="131" presetID="16" presetClass="entr" presetSubtype="37" fill="hold" nodeType="withEffect">
                                  <p:stCondLst>
                                    <p:cond delay="0"/>
                                  </p:stCondLst>
                                  <p:childTnLst>
                                    <p:set>
                                      <p:cBhvr>
                                        <p:cTn id="132" dur="1" fill="hold">
                                          <p:stCondLst>
                                            <p:cond delay="0"/>
                                          </p:stCondLst>
                                        </p:cTn>
                                        <p:tgtEl>
                                          <p:spTgt spid="2"/>
                                        </p:tgtEl>
                                        <p:attrNameLst>
                                          <p:attrName>style.visibility</p:attrName>
                                        </p:attrNameLst>
                                      </p:cBhvr>
                                      <p:to>
                                        <p:strVal val="visible"/>
                                      </p:to>
                                    </p:set>
                                    <p:animEffect transition="in" filter="barn(outVertical)">
                                      <p:cBhvr>
                                        <p:cTn id="13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strella de 4 puntas"/>
          <p:cNvSpPr/>
          <p:nvPr/>
        </p:nvSpPr>
        <p:spPr>
          <a:xfrm>
            <a:off x="2071670" y="0"/>
            <a:ext cx="5000660" cy="5143500"/>
          </a:xfrm>
          <a:prstGeom prst="star4">
            <a:avLst/>
          </a:prstGeom>
          <a:gradFill flip="none" rotWithShape="1">
            <a:gsLst>
              <a:gs pos="72000">
                <a:srgbClr val="FFFF00">
                  <a:alpha val="38000"/>
                </a:srgbClr>
              </a:gs>
              <a:gs pos="50000">
                <a:srgbClr val="CC3300">
                  <a:shade val="67500"/>
                  <a:satMod val="115000"/>
                </a:srgbClr>
              </a:gs>
              <a:gs pos="100000">
                <a:srgbClr val="CC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strella de 4 puntas"/>
          <p:cNvSpPr/>
          <p:nvPr/>
        </p:nvSpPr>
        <p:spPr>
          <a:xfrm rot="936164">
            <a:off x="2171179" y="-65225"/>
            <a:ext cx="5000660" cy="5143500"/>
          </a:xfrm>
          <a:prstGeom prst="star4">
            <a:avLst/>
          </a:prstGeom>
          <a:gradFill flip="none" rotWithShape="1">
            <a:gsLst>
              <a:gs pos="72000">
                <a:srgbClr val="FFFF00">
                  <a:alpha val="38000"/>
                </a:srgbClr>
              </a:gs>
              <a:gs pos="50000">
                <a:srgbClr val="CC3300">
                  <a:shade val="67500"/>
                  <a:satMod val="115000"/>
                </a:srgbClr>
              </a:gs>
              <a:gs pos="100000">
                <a:srgbClr val="CC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4 puntas"/>
          <p:cNvSpPr/>
          <p:nvPr/>
        </p:nvSpPr>
        <p:spPr>
          <a:xfrm rot="1877870">
            <a:off x="2043676" y="-4068"/>
            <a:ext cx="5000660" cy="5143500"/>
          </a:xfrm>
          <a:prstGeom prst="star4">
            <a:avLst/>
          </a:prstGeom>
          <a:gradFill flip="none" rotWithShape="1">
            <a:gsLst>
              <a:gs pos="72000">
                <a:srgbClr val="FFFF00">
                  <a:alpha val="38000"/>
                </a:srgbClr>
              </a:gs>
              <a:gs pos="50000">
                <a:srgbClr val="CC3300">
                  <a:shade val="67500"/>
                  <a:satMod val="115000"/>
                </a:srgbClr>
              </a:gs>
              <a:gs pos="100000">
                <a:srgbClr val="CC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Estrella de 4 puntas"/>
          <p:cNvSpPr/>
          <p:nvPr/>
        </p:nvSpPr>
        <p:spPr>
          <a:xfrm rot="2788188">
            <a:off x="2157825" y="12127"/>
            <a:ext cx="5000660" cy="5143500"/>
          </a:xfrm>
          <a:prstGeom prst="star4">
            <a:avLst/>
          </a:prstGeom>
          <a:gradFill flip="none" rotWithShape="1">
            <a:gsLst>
              <a:gs pos="72000">
                <a:srgbClr val="FFFF00">
                  <a:alpha val="38000"/>
                </a:srgbClr>
              </a:gs>
              <a:gs pos="50000">
                <a:srgbClr val="CC3300">
                  <a:shade val="67500"/>
                  <a:satMod val="115000"/>
                </a:srgbClr>
              </a:gs>
              <a:gs pos="100000">
                <a:srgbClr val="CC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strella de 4 puntas"/>
          <p:cNvSpPr/>
          <p:nvPr/>
        </p:nvSpPr>
        <p:spPr>
          <a:xfrm rot="3957717">
            <a:off x="2152729" y="-97949"/>
            <a:ext cx="5000660" cy="5143500"/>
          </a:xfrm>
          <a:prstGeom prst="star4">
            <a:avLst/>
          </a:prstGeom>
          <a:gradFill flip="none" rotWithShape="1">
            <a:gsLst>
              <a:gs pos="72000">
                <a:srgbClr val="FFFF00">
                  <a:alpha val="38000"/>
                </a:srgbClr>
              </a:gs>
              <a:gs pos="50000">
                <a:srgbClr val="CC3300">
                  <a:shade val="67500"/>
                  <a:satMod val="115000"/>
                </a:srgbClr>
              </a:gs>
              <a:gs pos="100000">
                <a:srgbClr val="CC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5"/>
                                        </p:tgtEl>
                                        <p:attrNameLst>
                                          <p:attrName>r</p:attrName>
                                        </p:attrNameLst>
                                      </p:cBhvr>
                                    </p:animRot>
                                  </p:childTnLst>
                                </p:cTn>
                              </p:par>
                              <p:par>
                                <p:cTn id="23" presetID="23" presetClass="entr" presetSubtype="528"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ppt_w</p:attrName>
                                        </p:attrNameLst>
                                      </p:cBhvr>
                                      <p:tavLst>
                                        <p:tav tm="0">
                                          <p:val>
                                            <p:fltVal val="0"/>
                                          </p:val>
                                        </p:tav>
                                        <p:tav tm="100000">
                                          <p:val>
                                            <p:strVal val="#ppt_w"/>
                                          </p:val>
                                        </p:tav>
                                      </p:tavLst>
                                    </p:anim>
                                    <p:anim calcmode="lin" valueType="num">
                                      <p:cBhvr>
                                        <p:cTn id="26" dur="2000" fill="hold"/>
                                        <p:tgtEl>
                                          <p:spTgt spid="6"/>
                                        </p:tgtEl>
                                        <p:attrNameLst>
                                          <p:attrName>ppt_h</p:attrName>
                                        </p:attrNameLst>
                                      </p:cBhvr>
                                      <p:tavLst>
                                        <p:tav tm="0">
                                          <p:val>
                                            <p:fltVal val="0"/>
                                          </p:val>
                                        </p:tav>
                                        <p:tav tm="100000">
                                          <p:val>
                                            <p:strVal val="#ppt_h"/>
                                          </p:val>
                                        </p:tav>
                                      </p:tavLst>
                                    </p:anim>
                                    <p:anim calcmode="lin" valueType="num">
                                      <p:cBhvr>
                                        <p:cTn id="27" dur="2000" fill="hold"/>
                                        <p:tgtEl>
                                          <p:spTgt spid="6"/>
                                        </p:tgtEl>
                                        <p:attrNameLst>
                                          <p:attrName>ppt_x</p:attrName>
                                        </p:attrNameLst>
                                      </p:cBhvr>
                                      <p:tavLst>
                                        <p:tav tm="0">
                                          <p:val>
                                            <p:fltVal val="0.5"/>
                                          </p:val>
                                        </p:tav>
                                        <p:tav tm="100000">
                                          <p:val>
                                            <p:strVal val="#ppt_x"/>
                                          </p:val>
                                        </p:tav>
                                      </p:tavLst>
                                    </p:anim>
                                    <p:anim calcmode="lin" valueType="num">
                                      <p:cBhvr>
                                        <p:cTn id="28" dur="2000" fill="hold"/>
                                        <p:tgtEl>
                                          <p:spTgt spid="6"/>
                                        </p:tgtEl>
                                        <p:attrNameLst>
                                          <p:attrName>ppt_y</p:attrName>
                                        </p:attrNameLst>
                                      </p:cBhvr>
                                      <p:tavLst>
                                        <p:tav tm="0">
                                          <p:val>
                                            <p:fltVal val="0.5"/>
                                          </p:val>
                                        </p:tav>
                                        <p:tav tm="100000">
                                          <p:val>
                                            <p:strVal val="#ppt_y"/>
                                          </p:val>
                                        </p:tav>
                                      </p:tavLst>
                                    </p:anim>
                                  </p:childTnLst>
                                </p:cTn>
                              </p:par>
                              <p:par>
                                <p:cTn id="29" presetID="8" presetClass="emph" presetSubtype="0" fill="hold" grpId="1" nodeType="withEffect">
                                  <p:stCondLst>
                                    <p:cond delay="0"/>
                                  </p:stCondLst>
                                  <p:childTnLst>
                                    <p:animRot by="21600000">
                                      <p:cBhvr>
                                        <p:cTn id="30" dur="2000" fill="hold"/>
                                        <p:tgtEl>
                                          <p:spTgt spid="6"/>
                                        </p:tgtEl>
                                        <p:attrNameLst>
                                          <p:attrName>r</p:attrName>
                                        </p:attrNameLst>
                                      </p:cBhvr>
                                    </p:animRot>
                                  </p:childTnLst>
                                </p:cTn>
                              </p:par>
                              <p:par>
                                <p:cTn id="31" presetID="23" presetClass="entr" presetSubtype="52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8" presetClass="emph" presetSubtype="0" fill="hold" grpId="1" nodeType="withEffect">
                                  <p:stCondLst>
                                    <p:cond delay="0"/>
                                  </p:stCondLst>
                                  <p:childTnLst>
                                    <p:animRot by="-21600000">
                                      <p:cBhvr>
                                        <p:cTn id="38" dur="2000" fill="hold"/>
                                        <p:tgtEl>
                                          <p:spTgt spid="7"/>
                                        </p:tgtEl>
                                        <p:attrNameLst>
                                          <p:attrName>r</p:attrName>
                                        </p:attrNameLst>
                                      </p:cBhvr>
                                    </p:animRot>
                                  </p:childTnLst>
                                </p:cTn>
                              </p:par>
                              <p:par>
                                <p:cTn id="39" presetID="23" presetClass="entr" presetSubtype="528"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2000" fill="hold"/>
                                        <p:tgtEl>
                                          <p:spTgt spid="8"/>
                                        </p:tgtEl>
                                        <p:attrNameLst>
                                          <p:attrName>ppt_w</p:attrName>
                                        </p:attrNameLst>
                                      </p:cBhvr>
                                      <p:tavLst>
                                        <p:tav tm="0">
                                          <p:val>
                                            <p:fltVal val="0"/>
                                          </p:val>
                                        </p:tav>
                                        <p:tav tm="100000">
                                          <p:val>
                                            <p:strVal val="#ppt_w"/>
                                          </p:val>
                                        </p:tav>
                                      </p:tavLst>
                                    </p:anim>
                                    <p:anim calcmode="lin" valueType="num">
                                      <p:cBhvr>
                                        <p:cTn id="42" dur="2000" fill="hold"/>
                                        <p:tgtEl>
                                          <p:spTgt spid="8"/>
                                        </p:tgtEl>
                                        <p:attrNameLst>
                                          <p:attrName>ppt_h</p:attrName>
                                        </p:attrNameLst>
                                      </p:cBhvr>
                                      <p:tavLst>
                                        <p:tav tm="0">
                                          <p:val>
                                            <p:fltVal val="0"/>
                                          </p:val>
                                        </p:tav>
                                        <p:tav tm="100000">
                                          <p:val>
                                            <p:strVal val="#ppt_h"/>
                                          </p:val>
                                        </p:tav>
                                      </p:tavLst>
                                    </p:anim>
                                    <p:anim calcmode="lin" valueType="num">
                                      <p:cBhvr>
                                        <p:cTn id="43" dur="2000" fill="hold"/>
                                        <p:tgtEl>
                                          <p:spTgt spid="8"/>
                                        </p:tgtEl>
                                        <p:attrNameLst>
                                          <p:attrName>ppt_x</p:attrName>
                                        </p:attrNameLst>
                                      </p:cBhvr>
                                      <p:tavLst>
                                        <p:tav tm="0">
                                          <p:val>
                                            <p:fltVal val="0.5"/>
                                          </p:val>
                                        </p:tav>
                                        <p:tav tm="100000">
                                          <p:val>
                                            <p:strVal val="#ppt_x"/>
                                          </p:val>
                                        </p:tav>
                                      </p:tavLst>
                                    </p:anim>
                                    <p:anim calcmode="lin" valueType="num">
                                      <p:cBhvr>
                                        <p:cTn id="44" dur="2000" fill="hold"/>
                                        <p:tgtEl>
                                          <p:spTgt spid="8"/>
                                        </p:tgtEl>
                                        <p:attrNameLst>
                                          <p:attrName>ppt_y</p:attrName>
                                        </p:attrNameLst>
                                      </p:cBhvr>
                                      <p:tavLst>
                                        <p:tav tm="0">
                                          <p:val>
                                            <p:fltVal val="0.5"/>
                                          </p:val>
                                        </p:tav>
                                        <p:tav tm="100000">
                                          <p:val>
                                            <p:strVal val="#ppt_y"/>
                                          </p:val>
                                        </p:tav>
                                      </p:tavLst>
                                    </p:anim>
                                  </p:childTnLst>
                                </p:cTn>
                              </p:par>
                              <p:par>
                                <p:cTn id="45" presetID="8" presetClass="emph" presetSubtype="0" fill="hold" grpId="1" nodeType="withEffect">
                                  <p:stCondLst>
                                    <p:cond delay="0"/>
                                  </p:stCondLst>
                                  <p:childTnLst>
                                    <p:animRot by="21600000">
                                      <p:cBhvr>
                                        <p:cTn id="46" dur="2000" fill="hold"/>
                                        <p:tgtEl>
                                          <p:spTgt spid="8"/>
                                        </p:tgtEl>
                                        <p:attrNameLst>
                                          <p:attrName>r</p:attrName>
                                        </p:attrNameLst>
                                      </p:cBhvr>
                                    </p:animRot>
                                  </p:childTnLst>
                                </p:cTn>
                              </p:par>
                            </p:childTnLst>
                          </p:cTn>
                        </p:par>
                        <p:par>
                          <p:cTn id="47" fill="hold">
                            <p:stCondLst>
                              <p:cond delay="2000"/>
                            </p:stCondLst>
                            <p:childTnLst>
                              <p:par>
                                <p:cTn id="48" presetID="23" presetClass="exit" presetSubtype="544" fill="hold" grpId="2" nodeType="afterEffect">
                                  <p:stCondLst>
                                    <p:cond delay="0"/>
                                  </p:stCondLst>
                                  <p:childTnLst>
                                    <p:anim calcmode="lin" valueType="num">
                                      <p:cBhvr>
                                        <p:cTn id="49" dur="2000"/>
                                        <p:tgtEl>
                                          <p:spTgt spid="4"/>
                                        </p:tgtEl>
                                        <p:attrNameLst>
                                          <p:attrName>ppt_w</p:attrName>
                                        </p:attrNameLst>
                                      </p:cBhvr>
                                      <p:tavLst>
                                        <p:tav tm="0">
                                          <p:val>
                                            <p:strVal val="ppt_w"/>
                                          </p:val>
                                        </p:tav>
                                        <p:tav tm="100000">
                                          <p:val>
                                            <p:fltVal val="0"/>
                                          </p:val>
                                        </p:tav>
                                      </p:tavLst>
                                    </p:anim>
                                    <p:anim calcmode="lin" valueType="num">
                                      <p:cBhvr>
                                        <p:cTn id="50" dur="2000"/>
                                        <p:tgtEl>
                                          <p:spTgt spid="4"/>
                                        </p:tgtEl>
                                        <p:attrNameLst>
                                          <p:attrName>ppt_h</p:attrName>
                                        </p:attrNameLst>
                                      </p:cBhvr>
                                      <p:tavLst>
                                        <p:tav tm="0">
                                          <p:val>
                                            <p:strVal val="ppt_h"/>
                                          </p:val>
                                        </p:tav>
                                        <p:tav tm="100000">
                                          <p:val>
                                            <p:fltVal val="0"/>
                                          </p:val>
                                        </p:tav>
                                      </p:tavLst>
                                    </p:anim>
                                    <p:anim calcmode="lin" valueType="num">
                                      <p:cBhvr>
                                        <p:cTn id="51" dur="2000"/>
                                        <p:tgtEl>
                                          <p:spTgt spid="4"/>
                                        </p:tgtEl>
                                        <p:attrNameLst>
                                          <p:attrName>ppt_x</p:attrName>
                                        </p:attrNameLst>
                                      </p:cBhvr>
                                      <p:tavLst>
                                        <p:tav tm="0">
                                          <p:val>
                                            <p:strVal val="ppt_x"/>
                                          </p:val>
                                        </p:tav>
                                        <p:tav tm="100000">
                                          <p:val>
                                            <p:fltVal val="0.5"/>
                                          </p:val>
                                        </p:tav>
                                      </p:tavLst>
                                    </p:anim>
                                    <p:anim calcmode="lin" valueType="num">
                                      <p:cBhvr>
                                        <p:cTn id="52" dur="2000"/>
                                        <p:tgtEl>
                                          <p:spTgt spid="4"/>
                                        </p:tgtEl>
                                        <p:attrNameLst>
                                          <p:attrName>ppt_y</p:attrName>
                                        </p:attrNameLst>
                                      </p:cBhvr>
                                      <p:tavLst>
                                        <p:tav tm="0">
                                          <p:val>
                                            <p:strVal val="ppt_y"/>
                                          </p:val>
                                        </p:tav>
                                        <p:tav tm="100000">
                                          <p:val>
                                            <p:fltVal val="0.5"/>
                                          </p:val>
                                        </p:tav>
                                      </p:tavLst>
                                    </p:anim>
                                    <p:set>
                                      <p:cBhvr>
                                        <p:cTn id="53" dur="1" fill="hold">
                                          <p:stCondLst>
                                            <p:cond delay="1999"/>
                                          </p:stCondLst>
                                        </p:cTn>
                                        <p:tgtEl>
                                          <p:spTgt spid="4"/>
                                        </p:tgtEl>
                                        <p:attrNameLst>
                                          <p:attrName>style.visibility</p:attrName>
                                        </p:attrNameLst>
                                      </p:cBhvr>
                                      <p:to>
                                        <p:strVal val="hidden"/>
                                      </p:to>
                                    </p:set>
                                  </p:childTnLst>
                                </p:cTn>
                              </p:par>
                              <p:par>
                                <p:cTn id="54" presetID="23" presetClass="exit" presetSubtype="544" fill="hold" grpId="2" nodeType="withEffect">
                                  <p:stCondLst>
                                    <p:cond delay="0"/>
                                  </p:stCondLst>
                                  <p:childTnLst>
                                    <p:anim calcmode="lin" valueType="num">
                                      <p:cBhvr>
                                        <p:cTn id="55" dur="2000"/>
                                        <p:tgtEl>
                                          <p:spTgt spid="5"/>
                                        </p:tgtEl>
                                        <p:attrNameLst>
                                          <p:attrName>ppt_w</p:attrName>
                                        </p:attrNameLst>
                                      </p:cBhvr>
                                      <p:tavLst>
                                        <p:tav tm="0">
                                          <p:val>
                                            <p:strVal val="ppt_w"/>
                                          </p:val>
                                        </p:tav>
                                        <p:tav tm="100000">
                                          <p:val>
                                            <p:fltVal val="0"/>
                                          </p:val>
                                        </p:tav>
                                      </p:tavLst>
                                    </p:anim>
                                    <p:anim calcmode="lin" valueType="num">
                                      <p:cBhvr>
                                        <p:cTn id="56" dur="2000"/>
                                        <p:tgtEl>
                                          <p:spTgt spid="5"/>
                                        </p:tgtEl>
                                        <p:attrNameLst>
                                          <p:attrName>ppt_h</p:attrName>
                                        </p:attrNameLst>
                                      </p:cBhvr>
                                      <p:tavLst>
                                        <p:tav tm="0">
                                          <p:val>
                                            <p:strVal val="ppt_h"/>
                                          </p:val>
                                        </p:tav>
                                        <p:tav tm="100000">
                                          <p:val>
                                            <p:fltVal val="0"/>
                                          </p:val>
                                        </p:tav>
                                      </p:tavLst>
                                    </p:anim>
                                    <p:anim calcmode="lin" valueType="num">
                                      <p:cBhvr>
                                        <p:cTn id="57" dur="2000"/>
                                        <p:tgtEl>
                                          <p:spTgt spid="5"/>
                                        </p:tgtEl>
                                        <p:attrNameLst>
                                          <p:attrName>ppt_x</p:attrName>
                                        </p:attrNameLst>
                                      </p:cBhvr>
                                      <p:tavLst>
                                        <p:tav tm="0">
                                          <p:val>
                                            <p:strVal val="ppt_x"/>
                                          </p:val>
                                        </p:tav>
                                        <p:tav tm="100000">
                                          <p:val>
                                            <p:fltVal val="0.5"/>
                                          </p:val>
                                        </p:tav>
                                      </p:tavLst>
                                    </p:anim>
                                    <p:anim calcmode="lin" valueType="num">
                                      <p:cBhvr>
                                        <p:cTn id="58" dur="2000"/>
                                        <p:tgtEl>
                                          <p:spTgt spid="5"/>
                                        </p:tgtEl>
                                        <p:attrNameLst>
                                          <p:attrName>ppt_y</p:attrName>
                                        </p:attrNameLst>
                                      </p:cBhvr>
                                      <p:tavLst>
                                        <p:tav tm="0">
                                          <p:val>
                                            <p:strVal val="ppt_y"/>
                                          </p:val>
                                        </p:tav>
                                        <p:tav tm="100000">
                                          <p:val>
                                            <p:fltVal val="0.5"/>
                                          </p:val>
                                        </p:tav>
                                      </p:tavLst>
                                    </p:anim>
                                    <p:set>
                                      <p:cBhvr>
                                        <p:cTn id="59" dur="1" fill="hold">
                                          <p:stCondLst>
                                            <p:cond delay="1999"/>
                                          </p:stCondLst>
                                        </p:cTn>
                                        <p:tgtEl>
                                          <p:spTgt spid="5"/>
                                        </p:tgtEl>
                                        <p:attrNameLst>
                                          <p:attrName>style.visibility</p:attrName>
                                        </p:attrNameLst>
                                      </p:cBhvr>
                                      <p:to>
                                        <p:strVal val="hidden"/>
                                      </p:to>
                                    </p:set>
                                  </p:childTnLst>
                                </p:cTn>
                              </p:par>
                              <p:par>
                                <p:cTn id="60" presetID="23" presetClass="exit" presetSubtype="544" fill="hold" grpId="2" nodeType="withEffect">
                                  <p:stCondLst>
                                    <p:cond delay="0"/>
                                  </p:stCondLst>
                                  <p:childTnLst>
                                    <p:anim calcmode="lin" valueType="num">
                                      <p:cBhvr>
                                        <p:cTn id="61" dur="2000"/>
                                        <p:tgtEl>
                                          <p:spTgt spid="6"/>
                                        </p:tgtEl>
                                        <p:attrNameLst>
                                          <p:attrName>ppt_w</p:attrName>
                                        </p:attrNameLst>
                                      </p:cBhvr>
                                      <p:tavLst>
                                        <p:tav tm="0">
                                          <p:val>
                                            <p:strVal val="ppt_w"/>
                                          </p:val>
                                        </p:tav>
                                        <p:tav tm="100000">
                                          <p:val>
                                            <p:fltVal val="0"/>
                                          </p:val>
                                        </p:tav>
                                      </p:tavLst>
                                    </p:anim>
                                    <p:anim calcmode="lin" valueType="num">
                                      <p:cBhvr>
                                        <p:cTn id="62" dur="2000"/>
                                        <p:tgtEl>
                                          <p:spTgt spid="6"/>
                                        </p:tgtEl>
                                        <p:attrNameLst>
                                          <p:attrName>ppt_h</p:attrName>
                                        </p:attrNameLst>
                                      </p:cBhvr>
                                      <p:tavLst>
                                        <p:tav tm="0">
                                          <p:val>
                                            <p:strVal val="ppt_h"/>
                                          </p:val>
                                        </p:tav>
                                        <p:tav tm="100000">
                                          <p:val>
                                            <p:fltVal val="0"/>
                                          </p:val>
                                        </p:tav>
                                      </p:tavLst>
                                    </p:anim>
                                    <p:anim calcmode="lin" valueType="num">
                                      <p:cBhvr>
                                        <p:cTn id="63" dur="2000"/>
                                        <p:tgtEl>
                                          <p:spTgt spid="6"/>
                                        </p:tgtEl>
                                        <p:attrNameLst>
                                          <p:attrName>ppt_x</p:attrName>
                                        </p:attrNameLst>
                                      </p:cBhvr>
                                      <p:tavLst>
                                        <p:tav tm="0">
                                          <p:val>
                                            <p:strVal val="ppt_x"/>
                                          </p:val>
                                        </p:tav>
                                        <p:tav tm="100000">
                                          <p:val>
                                            <p:fltVal val="0.5"/>
                                          </p:val>
                                        </p:tav>
                                      </p:tavLst>
                                    </p:anim>
                                    <p:anim calcmode="lin" valueType="num">
                                      <p:cBhvr>
                                        <p:cTn id="64" dur="2000"/>
                                        <p:tgtEl>
                                          <p:spTgt spid="6"/>
                                        </p:tgtEl>
                                        <p:attrNameLst>
                                          <p:attrName>ppt_y</p:attrName>
                                        </p:attrNameLst>
                                      </p:cBhvr>
                                      <p:tavLst>
                                        <p:tav tm="0">
                                          <p:val>
                                            <p:strVal val="ppt_y"/>
                                          </p:val>
                                        </p:tav>
                                        <p:tav tm="100000">
                                          <p:val>
                                            <p:fltVal val="0.5"/>
                                          </p:val>
                                        </p:tav>
                                      </p:tavLst>
                                    </p:anim>
                                    <p:set>
                                      <p:cBhvr>
                                        <p:cTn id="65" dur="1" fill="hold">
                                          <p:stCondLst>
                                            <p:cond delay="1999"/>
                                          </p:stCondLst>
                                        </p:cTn>
                                        <p:tgtEl>
                                          <p:spTgt spid="6"/>
                                        </p:tgtEl>
                                        <p:attrNameLst>
                                          <p:attrName>style.visibility</p:attrName>
                                        </p:attrNameLst>
                                      </p:cBhvr>
                                      <p:to>
                                        <p:strVal val="hidden"/>
                                      </p:to>
                                    </p:set>
                                  </p:childTnLst>
                                </p:cTn>
                              </p:par>
                              <p:par>
                                <p:cTn id="66" presetID="23" presetClass="exit" presetSubtype="544" fill="hold" grpId="2" nodeType="withEffect">
                                  <p:stCondLst>
                                    <p:cond delay="0"/>
                                  </p:stCondLst>
                                  <p:childTnLst>
                                    <p:anim calcmode="lin" valueType="num">
                                      <p:cBhvr>
                                        <p:cTn id="67" dur="2000"/>
                                        <p:tgtEl>
                                          <p:spTgt spid="7"/>
                                        </p:tgtEl>
                                        <p:attrNameLst>
                                          <p:attrName>ppt_w</p:attrName>
                                        </p:attrNameLst>
                                      </p:cBhvr>
                                      <p:tavLst>
                                        <p:tav tm="0">
                                          <p:val>
                                            <p:strVal val="ppt_w"/>
                                          </p:val>
                                        </p:tav>
                                        <p:tav tm="100000">
                                          <p:val>
                                            <p:fltVal val="0"/>
                                          </p:val>
                                        </p:tav>
                                      </p:tavLst>
                                    </p:anim>
                                    <p:anim calcmode="lin" valueType="num">
                                      <p:cBhvr>
                                        <p:cTn id="68" dur="2000"/>
                                        <p:tgtEl>
                                          <p:spTgt spid="7"/>
                                        </p:tgtEl>
                                        <p:attrNameLst>
                                          <p:attrName>ppt_h</p:attrName>
                                        </p:attrNameLst>
                                      </p:cBhvr>
                                      <p:tavLst>
                                        <p:tav tm="0">
                                          <p:val>
                                            <p:strVal val="ppt_h"/>
                                          </p:val>
                                        </p:tav>
                                        <p:tav tm="100000">
                                          <p:val>
                                            <p:fltVal val="0"/>
                                          </p:val>
                                        </p:tav>
                                      </p:tavLst>
                                    </p:anim>
                                    <p:anim calcmode="lin" valueType="num">
                                      <p:cBhvr>
                                        <p:cTn id="69" dur="2000"/>
                                        <p:tgtEl>
                                          <p:spTgt spid="7"/>
                                        </p:tgtEl>
                                        <p:attrNameLst>
                                          <p:attrName>ppt_x</p:attrName>
                                        </p:attrNameLst>
                                      </p:cBhvr>
                                      <p:tavLst>
                                        <p:tav tm="0">
                                          <p:val>
                                            <p:strVal val="ppt_x"/>
                                          </p:val>
                                        </p:tav>
                                        <p:tav tm="100000">
                                          <p:val>
                                            <p:fltVal val="0.5"/>
                                          </p:val>
                                        </p:tav>
                                      </p:tavLst>
                                    </p:anim>
                                    <p:anim calcmode="lin" valueType="num">
                                      <p:cBhvr>
                                        <p:cTn id="70" dur="2000"/>
                                        <p:tgtEl>
                                          <p:spTgt spid="7"/>
                                        </p:tgtEl>
                                        <p:attrNameLst>
                                          <p:attrName>ppt_y</p:attrName>
                                        </p:attrNameLst>
                                      </p:cBhvr>
                                      <p:tavLst>
                                        <p:tav tm="0">
                                          <p:val>
                                            <p:strVal val="ppt_y"/>
                                          </p:val>
                                        </p:tav>
                                        <p:tav tm="100000">
                                          <p:val>
                                            <p:fltVal val="0.5"/>
                                          </p:val>
                                        </p:tav>
                                      </p:tavLst>
                                    </p:anim>
                                    <p:set>
                                      <p:cBhvr>
                                        <p:cTn id="71" dur="1" fill="hold">
                                          <p:stCondLst>
                                            <p:cond delay="1999"/>
                                          </p:stCondLst>
                                        </p:cTn>
                                        <p:tgtEl>
                                          <p:spTgt spid="7"/>
                                        </p:tgtEl>
                                        <p:attrNameLst>
                                          <p:attrName>style.visibility</p:attrName>
                                        </p:attrNameLst>
                                      </p:cBhvr>
                                      <p:to>
                                        <p:strVal val="hidden"/>
                                      </p:to>
                                    </p:set>
                                  </p:childTnLst>
                                </p:cTn>
                              </p:par>
                              <p:par>
                                <p:cTn id="72" presetID="23" presetClass="exit" presetSubtype="544" fill="hold" grpId="2" nodeType="withEffect">
                                  <p:stCondLst>
                                    <p:cond delay="0"/>
                                  </p:stCondLst>
                                  <p:childTnLst>
                                    <p:anim calcmode="lin" valueType="num">
                                      <p:cBhvr>
                                        <p:cTn id="73" dur="2000"/>
                                        <p:tgtEl>
                                          <p:spTgt spid="8"/>
                                        </p:tgtEl>
                                        <p:attrNameLst>
                                          <p:attrName>ppt_w</p:attrName>
                                        </p:attrNameLst>
                                      </p:cBhvr>
                                      <p:tavLst>
                                        <p:tav tm="0">
                                          <p:val>
                                            <p:strVal val="ppt_w"/>
                                          </p:val>
                                        </p:tav>
                                        <p:tav tm="100000">
                                          <p:val>
                                            <p:fltVal val="0"/>
                                          </p:val>
                                        </p:tav>
                                      </p:tavLst>
                                    </p:anim>
                                    <p:anim calcmode="lin" valueType="num">
                                      <p:cBhvr>
                                        <p:cTn id="74" dur="2000"/>
                                        <p:tgtEl>
                                          <p:spTgt spid="8"/>
                                        </p:tgtEl>
                                        <p:attrNameLst>
                                          <p:attrName>ppt_h</p:attrName>
                                        </p:attrNameLst>
                                      </p:cBhvr>
                                      <p:tavLst>
                                        <p:tav tm="0">
                                          <p:val>
                                            <p:strVal val="ppt_h"/>
                                          </p:val>
                                        </p:tav>
                                        <p:tav tm="100000">
                                          <p:val>
                                            <p:fltVal val="0"/>
                                          </p:val>
                                        </p:tav>
                                      </p:tavLst>
                                    </p:anim>
                                    <p:anim calcmode="lin" valueType="num">
                                      <p:cBhvr>
                                        <p:cTn id="75" dur="2000"/>
                                        <p:tgtEl>
                                          <p:spTgt spid="8"/>
                                        </p:tgtEl>
                                        <p:attrNameLst>
                                          <p:attrName>ppt_x</p:attrName>
                                        </p:attrNameLst>
                                      </p:cBhvr>
                                      <p:tavLst>
                                        <p:tav tm="0">
                                          <p:val>
                                            <p:strVal val="ppt_x"/>
                                          </p:val>
                                        </p:tav>
                                        <p:tav tm="100000">
                                          <p:val>
                                            <p:fltVal val="0.5"/>
                                          </p:val>
                                        </p:tav>
                                      </p:tavLst>
                                    </p:anim>
                                    <p:anim calcmode="lin" valueType="num">
                                      <p:cBhvr>
                                        <p:cTn id="76" dur="2000"/>
                                        <p:tgtEl>
                                          <p:spTgt spid="8"/>
                                        </p:tgtEl>
                                        <p:attrNameLst>
                                          <p:attrName>ppt_y</p:attrName>
                                        </p:attrNameLst>
                                      </p:cBhvr>
                                      <p:tavLst>
                                        <p:tav tm="0">
                                          <p:val>
                                            <p:strVal val="ppt_y"/>
                                          </p:val>
                                        </p:tav>
                                        <p:tav tm="100000">
                                          <p:val>
                                            <p:fltVal val="0.5"/>
                                          </p:val>
                                        </p:tav>
                                      </p:tavLst>
                                    </p:anim>
                                    <p:set>
                                      <p:cBhvr>
                                        <p:cTn id="77" dur="1" fill="hold">
                                          <p:stCondLst>
                                            <p:cond delay="1999"/>
                                          </p:stCondLst>
                                        </p:cTn>
                                        <p:tgtEl>
                                          <p:spTgt spid="8"/>
                                        </p:tgtEl>
                                        <p:attrNameLst>
                                          <p:attrName>style.visibility</p:attrName>
                                        </p:attrNameLst>
                                      </p:cBhvr>
                                      <p:to>
                                        <p:strVal val="hidden"/>
                                      </p:to>
                                    </p:set>
                                  </p:childTnLst>
                                </p:cTn>
                              </p:par>
                              <p:par>
                                <p:cTn id="78" presetID="8" presetClass="emph" presetSubtype="0" fill="hold" grpId="3" nodeType="withEffect">
                                  <p:stCondLst>
                                    <p:cond delay="0"/>
                                  </p:stCondLst>
                                  <p:childTnLst>
                                    <p:animRot by="21600000">
                                      <p:cBhvr>
                                        <p:cTn id="79" dur="2000" fill="hold"/>
                                        <p:tgtEl>
                                          <p:spTgt spid="4"/>
                                        </p:tgtEl>
                                        <p:attrNameLst>
                                          <p:attrName>r</p:attrName>
                                        </p:attrNameLst>
                                      </p:cBhvr>
                                    </p:animRot>
                                  </p:childTnLst>
                                </p:cTn>
                              </p:par>
                              <p:par>
                                <p:cTn id="80" presetID="8" presetClass="emph" presetSubtype="0" fill="hold" grpId="3" nodeType="withEffect">
                                  <p:stCondLst>
                                    <p:cond delay="0"/>
                                  </p:stCondLst>
                                  <p:childTnLst>
                                    <p:animRot by="-21600000">
                                      <p:cBhvr>
                                        <p:cTn id="81" dur="2000" fill="hold"/>
                                        <p:tgtEl>
                                          <p:spTgt spid="5"/>
                                        </p:tgtEl>
                                        <p:attrNameLst>
                                          <p:attrName>r</p:attrName>
                                        </p:attrNameLst>
                                      </p:cBhvr>
                                    </p:animRot>
                                  </p:childTnLst>
                                </p:cTn>
                              </p:par>
                              <p:par>
                                <p:cTn id="82" presetID="8" presetClass="emph" presetSubtype="0" fill="hold" grpId="3" nodeType="withEffect">
                                  <p:stCondLst>
                                    <p:cond delay="0"/>
                                  </p:stCondLst>
                                  <p:childTnLst>
                                    <p:animRot by="21600000">
                                      <p:cBhvr>
                                        <p:cTn id="83" dur="2000" fill="hold"/>
                                        <p:tgtEl>
                                          <p:spTgt spid="6"/>
                                        </p:tgtEl>
                                        <p:attrNameLst>
                                          <p:attrName>r</p:attrName>
                                        </p:attrNameLst>
                                      </p:cBhvr>
                                    </p:animRot>
                                  </p:childTnLst>
                                </p:cTn>
                              </p:par>
                              <p:par>
                                <p:cTn id="84" presetID="8" presetClass="emph" presetSubtype="0" fill="hold" grpId="3" nodeType="withEffect">
                                  <p:stCondLst>
                                    <p:cond delay="0"/>
                                  </p:stCondLst>
                                  <p:childTnLst>
                                    <p:animRot by="-21600000">
                                      <p:cBhvr>
                                        <p:cTn id="85" dur="2000" fill="hold"/>
                                        <p:tgtEl>
                                          <p:spTgt spid="7"/>
                                        </p:tgtEl>
                                        <p:attrNameLst>
                                          <p:attrName>r</p:attrName>
                                        </p:attrNameLst>
                                      </p:cBhvr>
                                    </p:animRot>
                                  </p:childTnLst>
                                </p:cTn>
                              </p:par>
                              <p:par>
                                <p:cTn id="86" presetID="8" presetClass="emph" presetSubtype="0" fill="hold" grpId="3" nodeType="withEffect">
                                  <p:stCondLst>
                                    <p:cond delay="0"/>
                                  </p:stCondLst>
                                  <p:childTnLst>
                                    <p:animRot by="21600000">
                                      <p:cBhvr>
                                        <p:cTn id="87" dur="2000" fill="hold"/>
                                        <p:tgtEl>
                                          <p:spTgt spid="8"/>
                                        </p:tgtEl>
                                        <p:attrNameLst>
                                          <p:attrName>r</p:attrName>
                                        </p:attrNameLst>
                                      </p:cBhvr>
                                    </p:animRot>
                                  </p:childTnLst>
                                </p:cTn>
                              </p:par>
                              <p:par>
                                <p:cTn id="88" presetID="23" presetClass="entr" presetSubtype="288"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ppt_w</p:attrName>
                                        </p:attrNameLst>
                                      </p:cBhvr>
                                      <p:tavLst>
                                        <p:tav tm="0">
                                          <p:val>
                                            <p:strVal val="4/3*#ppt_w"/>
                                          </p:val>
                                        </p:tav>
                                        <p:tav tm="100000">
                                          <p:val>
                                            <p:strVal val="#ppt_w"/>
                                          </p:val>
                                        </p:tav>
                                      </p:tavLst>
                                    </p:anim>
                                    <p:anim calcmode="lin" valueType="num">
                                      <p:cBhvr>
                                        <p:cTn id="91" dur="2000" fill="hold"/>
                                        <p:tgtEl>
                                          <p:spTgt spid="2"/>
                                        </p:tgtEl>
                                        <p:attrNameLst>
                                          <p:attrName>ppt_h</p:attrName>
                                        </p:attrNameLst>
                                      </p:cBhvr>
                                      <p:tavLst>
                                        <p:tav tm="0">
                                          <p:val>
                                            <p:strVal val="4/3*#ppt_h"/>
                                          </p:val>
                                        </p:tav>
                                        <p:tav tm="100000">
                                          <p:val>
                                            <p:strVal val="#ppt_h"/>
                                          </p:val>
                                        </p:tav>
                                      </p:tavLst>
                                    </p:anim>
                                  </p:childTnLst>
                                </p:cTn>
                              </p:par>
                              <p:par>
                                <p:cTn id="92" presetID="21" presetClass="entr" presetSubtype="8"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wheel(8)">
                                      <p:cBhvr>
                                        <p:cTn id="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CFF"/>
            </a:gs>
            <a:gs pos="50000">
              <a:srgbClr val="A51B9E">
                <a:shade val="67500"/>
                <a:satMod val="115000"/>
              </a:srgbClr>
            </a:gs>
            <a:gs pos="100000">
              <a:srgbClr val="A51B9E">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rot="16200000" flipV="1">
            <a:off x="-428610" y="2143122"/>
            <a:ext cx="5143500" cy="857256"/>
          </a:xfrm>
          <a:prstGeom prst="wave">
            <a:avLst>
              <a:gd name="adj1" fmla="val 20000"/>
              <a:gd name="adj2" fmla="val 0"/>
            </a:avLst>
          </a:prstGeom>
          <a:gradFill flip="none" rotWithShape="1">
            <a:gsLst>
              <a:gs pos="57000">
                <a:srgbClr val="A51B9E"/>
              </a:gs>
              <a:gs pos="50000">
                <a:srgbClr val="FFCCFF">
                  <a:shade val="67500"/>
                  <a:satMod val="115000"/>
                </a:srgbClr>
              </a:gs>
              <a:gs pos="100000">
                <a:srgbClr val="FFCC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rot="16200000" flipV="1">
            <a:off x="-1000114" y="2143122"/>
            <a:ext cx="5143500" cy="857256"/>
          </a:xfrm>
          <a:prstGeom prst="wave">
            <a:avLst>
              <a:gd name="adj1" fmla="val 20000"/>
              <a:gd name="adj2" fmla="val 0"/>
            </a:avLst>
          </a:prstGeom>
          <a:gradFill flip="none" rotWithShape="1">
            <a:gsLst>
              <a:gs pos="57000">
                <a:srgbClr val="A51B9E"/>
              </a:gs>
              <a:gs pos="50000">
                <a:srgbClr val="FFCCFF">
                  <a:shade val="67500"/>
                  <a:satMod val="115000"/>
                </a:srgbClr>
              </a:gs>
              <a:gs pos="100000">
                <a:srgbClr val="FFCC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rot="16200000" flipV="1">
            <a:off x="-1571618" y="2143122"/>
            <a:ext cx="5143500" cy="857256"/>
          </a:xfrm>
          <a:prstGeom prst="wave">
            <a:avLst>
              <a:gd name="adj1" fmla="val 20000"/>
              <a:gd name="adj2" fmla="val 0"/>
            </a:avLst>
          </a:prstGeom>
          <a:gradFill flip="none" rotWithShape="1">
            <a:gsLst>
              <a:gs pos="57000">
                <a:srgbClr val="A51B9E"/>
              </a:gs>
              <a:gs pos="50000">
                <a:srgbClr val="FFCCFF">
                  <a:shade val="67500"/>
                  <a:satMod val="115000"/>
                </a:srgbClr>
              </a:gs>
              <a:gs pos="100000">
                <a:srgbClr val="FFCC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rot="16200000" flipV="1">
            <a:off x="-2143122" y="2143122"/>
            <a:ext cx="5143500" cy="857256"/>
          </a:xfrm>
          <a:prstGeom prst="wave">
            <a:avLst>
              <a:gd name="adj1" fmla="val 20000"/>
              <a:gd name="adj2" fmla="val 0"/>
            </a:avLst>
          </a:prstGeom>
          <a:gradFill flip="none" rotWithShape="1">
            <a:gsLst>
              <a:gs pos="57000">
                <a:srgbClr val="A51B9E"/>
              </a:gs>
              <a:gs pos="50000">
                <a:srgbClr val="FFCCFF">
                  <a:shade val="67500"/>
                  <a:satMod val="115000"/>
                </a:srgbClr>
              </a:gs>
              <a:gs pos="100000">
                <a:srgbClr val="FFCC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rot="16200000" flipV="1">
            <a:off x="1857406" y="2143122"/>
            <a:ext cx="5143500" cy="857256"/>
          </a:xfrm>
          <a:prstGeom prst="wave">
            <a:avLst>
              <a:gd name="adj1" fmla="val 20000"/>
              <a:gd name="adj2" fmla="val 0"/>
            </a:avLst>
          </a:prstGeom>
          <a:gradFill flip="none" rotWithShape="1">
            <a:gsLst>
              <a:gs pos="57000">
                <a:srgbClr val="A51B9E"/>
              </a:gs>
              <a:gs pos="50000">
                <a:srgbClr val="FFCCFF">
                  <a:shade val="67500"/>
                  <a:satMod val="115000"/>
                </a:srgbClr>
              </a:gs>
              <a:gs pos="100000">
                <a:srgbClr val="FFCC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rot="16200000" flipV="1">
            <a:off x="1285902" y="2143122"/>
            <a:ext cx="5143500" cy="857256"/>
          </a:xfrm>
          <a:prstGeom prst="wave">
            <a:avLst>
              <a:gd name="adj1" fmla="val 20000"/>
              <a:gd name="adj2" fmla="val 0"/>
            </a:avLst>
          </a:prstGeom>
          <a:gradFill flip="none" rotWithShape="1">
            <a:gsLst>
              <a:gs pos="57000">
                <a:srgbClr val="A51B9E"/>
              </a:gs>
              <a:gs pos="50000">
                <a:srgbClr val="FFCCFF">
                  <a:shade val="67500"/>
                  <a:satMod val="115000"/>
                </a:srgbClr>
              </a:gs>
              <a:gs pos="100000">
                <a:srgbClr val="FFCC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rot="16200000" flipV="1">
            <a:off x="714398" y="2143122"/>
            <a:ext cx="5143500" cy="857256"/>
          </a:xfrm>
          <a:prstGeom prst="wave">
            <a:avLst>
              <a:gd name="adj1" fmla="val 20000"/>
              <a:gd name="adj2" fmla="val 0"/>
            </a:avLst>
          </a:prstGeom>
          <a:gradFill flip="none" rotWithShape="1">
            <a:gsLst>
              <a:gs pos="57000">
                <a:srgbClr val="A51B9E"/>
              </a:gs>
              <a:gs pos="50000">
                <a:srgbClr val="FFCCFF">
                  <a:shade val="67500"/>
                  <a:satMod val="115000"/>
                </a:srgbClr>
              </a:gs>
              <a:gs pos="100000">
                <a:srgbClr val="FFCC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Onda"/>
          <p:cNvSpPr/>
          <p:nvPr/>
        </p:nvSpPr>
        <p:spPr>
          <a:xfrm rot="16200000" flipV="1">
            <a:off x="142894" y="2143122"/>
            <a:ext cx="5143500" cy="857256"/>
          </a:xfrm>
          <a:prstGeom prst="wave">
            <a:avLst>
              <a:gd name="adj1" fmla="val 20000"/>
              <a:gd name="adj2" fmla="val 0"/>
            </a:avLst>
          </a:prstGeom>
          <a:gradFill flip="none" rotWithShape="1">
            <a:gsLst>
              <a:gs pos="57000">
                <a:srgbClr val="A51B9E"/>
              </a:gs>
              <a:gs pos="50000">
                <a:srgbClr val="FFCCFF">
                  <a:shade val="67500"/>
                  <a:satMod val="115000"/>
                </a:srgbClr>
              </a:gs>
              <a:gs pos="100000">
                <a:srgbClr val="FFCC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Onda"/>
          <p:cNvSpPr/>
          <p:nvPr/>
        </p:nvSpPr>
        <p:spPr>
          <a:xfrm rot="16200000" flipV="1">
            <a:off x="4143422" y="2143122"/>
            <a:ext cx="5143500" cy="857256"/>
          </a:xfrm>
          <a:prstGeom prst="wave">
            <a:avLst>
              <a:gd name="adj1" fmla="val 20000"/>
              <a:gd name="adj2" fmla="val 0"/>
            </a:avLst>
          </a:prstGeom>
          <a:gradFill flip="none" rotWithShape="1">
            <a:gsLst>
              <a:gs pos="57000">
                <a:srgbClr val="A51B9E"/>
              </a:gs>
              <a:gs pos="50000">
                <a:srgbClr val="FFCCFF">
                  <a:shade val="67500"/>
                  <a:satMod val="115000"/>
                </a:srgbClr>
              </a:gs>
              <a:gs pos="100000">
                <a:srgbClr val="FFCC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Onda"/>
          <p:cNvSpPr/>
          <p:nvPr/>
        </p:nvSpPr>
        <p:spPr>
          <a:xfrm rot="16200000" flipV="1">
            <a:off x="3571918" y="2143122"/>
            <a:ext cx="5143500" cy="857256"/>
          </a:xfrm>
          <a:prstGeom prst="wave">
            <a:avLst>
              <a:gd name="adj1" fmla="val 20000"/>
              <a:gd name="adj2" fmla="val 0"/>
            </a:avLst>
          </a:prstGeom>
          <a:gradFill flip="none" rotWithShape="1">
            <a:gsLst>
              <a:gs pos="57000">
                <a:srgbClr val="A51B9E"/>
              </a:gs>
              <a:gs pos="50000">
                <a:srgbClr val="FFCCFF">
                  <a:shade val="67500"/>
                  <a:satMod val="115000"/>
                </a:srgbClr>
              </a:gs>
              <a:gs pos="100000">
                <a:srgbClr val="FFCC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Onda"/>
          <p:cNvSpPr/>
          <p:nvPr/>
        </p:nvSpPr>
        <p:spPr>
          <a:xfrm rot="16200000" flipV="1">
            <a:off x="3000414" y="2143122"/>
            <a:ext cx="5143500" cy="857256"/>
          </a:xfrm>
          <a:prstGeom prst="wave">
            <a:avLst>
              <a:gd name="adj1" fmla="val 20000"/>
              <a:gd name="adj2" fmla="val 0"/>
            </a:avLst>
          </a:prstGeom>
          <a:gradFill flip="none" rotWithShape="1">
            <a:gsLst>
              <a:gs pos="57000">
                <a:srgbClr val="A51B9E"/>
              </a:gs>
              <a:gs pos="50000">
                <a:srgbClr val="FFCCFF">
                  <a:shade val="67500"/>
                  <a:satMod val="115000"/>
                </a:srgbClr>
              </a:gs>
              <a:gs pos="100000">
                <a:srgbClr val="FFCC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Onda"/>
          <p:cNvSpPr/>
          <p:nvPr/>
        </p:nvSpPr>
        <p:spPr>
          <a:xfrm rot="16200000" flipV="1">
            <a:off x="2428910" y="2143122"/>
            <a:ext cx="5143500" cy="857256"/>
          </a:xfrm>
          <a:prstGeom prst="wave">
            <a:avLst>
              <a:gd name="adj1" fmla="val 20000"/>
              <a:gd name="adj2" fmla="val 0"/>
            </a:avLst>
          </a:prstGeom>
          <a:gradFill flip="none" rotWithShape="1">
            <a:gsLst>
              <a:gs pos="57000">
                <a:srgbClr val="A51B9E"/>
              </a:gs>
              <a:gs pos="50000">
                <a:srgbClr val="FFCCFF">
                  <a:shade val="67500"/>
                  <a:satMod val="115000"/>
                </a:srgbClr>
              </a:gs>
              <a:gs pos="100000">
                <a:srgbClr val="FFCC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Onda"/>
          <p:cNvSpPr/>
          <p:nvPr/>
        </p:nvSpPr>
        <p:spPr>
          <a:xfrm rot="16200000" flipV="1">
            <a:off x="5857934" y="2143122"/>
            <a:ext cx="5143500" cy="857256"/>
          </a:xfrm>
          <a:prstGeom prst="wave">
            <a:avLst>
              <a:gd name="adj1" fmla="val 20000"/>
              <a:gd name="adj2" fmla="val 0"/>
            </a:avLst>
          </a:prstGeom>
          <a:gradFill flip="none" rotWithShape="1">
            <a:gsLst>
              <a:gs pos="57000">
                <a:srgbClr val="A51B9E"/>
              </a:gs>
              <a:gs pos="50000">
                <a:srgbClr val="FFCCFF">
                  <a:shade val="67500"/>
                  <a:satMod val="115000"/>
                </a:srgbClr>
              </a:gs>
              <a:gs pos="100000">
                <a:srgbClr val="FFCC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Onda"/>
          <p:cNvSpPr/>
          <p:nvPr/>
        </p:nvSpPr>
        <p:spPr>
          <a:xfrm rot="16200000" flipV="1">
            <a:off x="5286430" y="2143122"/>
            <a:ext cx="5143500" cy="857256"/>
          </a:xfrm>
          <a:prstGeom prst="wave">
            <a:avLst>
              <a:gd name="adj1" fmla="val 20000"/>
              <a:gd name="adj2" fmla="val 0"/>
            </a:avLst>
          </a:prstGeom>
          <a:gradFill flip="none" rotWithShape="1">
            <a:gsLst>
              <a:gs pos="57000">
                <a:srgbClr val="A51B9E"/>
              </a:gs>
              <a:gs pos="50000">
                <a:srgbClr val="FFCCFF">
                  <a:shade val="67500"/>
                  <a:satMod val="115000"/>
                </a:srgbClr>
              </a:gs>
              <a:gs pos="100000">
                <a:srgbClr val="FFCC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Onda"/>
          <p:cNvSpPr/>
          <p:nvPr/>
        </p:nvSpPr>
        <p:spPr>
          <a:xfrm rot="16200000" flipV="1">
            <a:off x="4714926" y="2143122"/>
            <a:ext cx="5143500" cy="857256"/>
          </a:xfrm>
          <a:prstGeom prst="wave">
            <a:avLst>
              <a:gd name="adj1" fmla="val 20000"/>
              <a:gd name="adj2" fmla="val 0"/>
            </a:avLst>
          </a:prstGeom>
          <a:gradFill flip="none" rotWithShape="1">
            <a:gsLst>
              <a:gs pos="57000">
                <a:srgbClr val="A51B9E"/>
              </a:gs>
              <a:gs pos="50000">
                <a:srgbClr val="FFCCFF">
                  <a:shade val="67500"/>
                  <a:satMod val="115000"/>
                </a:srgbClr>
              </a:gs>
              <a:gs pos="100000">
                <a:srgbClr val="FFCC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ppt_x"/>
                                          </p:val>
                                        </p:tav>
                                        <p:tav tm="100000">
                                          <p:val>
                                            <p:strVal val="#ppt_x"/>
                                          </p:val>
                                        </p:tav>
                                      </p:tavLst>
                                    </p:anim>
                                    <p:anim calcmode="lin" valueType="num">
                                      <p:cBhvr additive="base">
                                        <p:cTn id="26" dur="3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ppt_x"/>
                                          </p:val>
                                        </p:tav>
                                        <p:tav tm="100000">
                                          <p:val>
                                            <p:strVal val="#ppt_x"/>
                                          </p:val>
                                        </p:tav>
                                      </p:tavLst>
                                    </p:anim>
                                    <p:anim calcmode="lin" valueType="num">
                                      <p:cBhvr additive="base">
                                        <p:cTn id="30" dur="3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ppt_x"/>
                                          </p:val>
                                        </p:tav>
                                        <p:tav tm="100000">
                                          <p:val>
                                            <p:strVal val="#ppt_x"/>
                                          </p:val>
                                        </p:tav>
                                      </p:tavLst>
                                    </p:anim>
                                    <p:anim calcmode="lin" valueType="num">
                                      <p:cBhvr additive="base">
                                        <p:cTn id="34" dur="3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ppt_x"/>
                                          </p:val>
                                        </p:tav>
                                        <p:tav tm="100000">
                                          <p:val>
                                            <p:strVal val="#ppt_x"/>
                                          </p:val>
                                        </p:tav>
                                      </p:tavLst>
                                    </p:anim>
                                    <p:anim calcmode="lin" valueType="num">
                                      <p:cBhvr additive="base">
                                        <p:cTn id="38" dur="3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ppt_x"/>
                                          </p:val>
                                        </p:tav>
                                        <p:tav tm="100000">
                                          <p:val>
                                            <p:strVal val="#ppt_x"/>
                                          </p:val>
                                        </p:tav>
                                      </p:tavLst>
                                    </p:anim>
                                    <p:anim calcmode="lin" valueType="num">
                                      <p:cBhvr additive="base">
                                        <p:cTn id="42" dur="3000" fill="hold"/>
                                        <p:tgtEl>
                                          <p:spTgt spid="1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ppt_x"/>
                                          </p:val>
                                        </p:tav>
                                        <p:tav tm="100000">
                                          <p:val>
                                            <p:strVal val="#ppt_x"/>
                                          </p:val>
                                        </p:tav>
                                      </p:tavLst>
                                    </p:anim>
                                    <p:anim calcmode="lin" valueType="num">
                                      <p:cBhvr additive="base">
                                        <p:cTn id="46" dur="3000" fill="hold"/>
                                        <p:tgtEl>
                                          <p:spTgt spid="13"/>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ppt_x"/>
                                          </p:val>
                                        </p:tav>
                                        <p:tav tm="100000">
                                          <p:val>
                                            <p:strVal val="#ppt_x"/>
                                          </p:val>
                                        </p:tav>
                                      </p:tavLst>
                                    </p:anim>
                                    <p:anim calcmode="lin" valueType="num">
                                      <p:cBhvr additive="base">
                                        <p:cTn id="50" dur="3000" fill="hold"/>
                                        <p:tgtEl>
                                          <p:spTgt spid="14"/>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ppt_x"/>
                                          </p:val>
                                        </p:tav>
                                        <p:tav tm="100000">
                                          <p:val>
                                            <p:strVal val="#ppt_x"/>
                                          </p:val>
                                        </p:tav>
                                      </p:tavLst>
                                    </p:anim>
                                    <p:anim calcmode="lin" valueType="num">
                                      <p:cBhvr additive="base">
                                        <p:cTn id="54" dur="3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ppt_x"/>
                                          </p:val>
                                        </p:tav>
                                        <p:tav tm="100000">
                                          <p:val>
                                            <p:strVal val="#ppt_x"/>
                                          </p:val>
                                        </p:tav>
                                      </p:tavLst>
                                    </p:anim>
                                    <p:anim calcmode="lin" valueType="num">
                                      <p:cBhvr additive="base">
                                        <p:cTn id="58" dur="3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ppt_x"/>
                                          </p:val>
                                        </p:tav>
                                        <p:tav tm="100000">
                                          <p:val>
                                            <p:strVal val="#ppt_x"/>
                                          </p:val>
                                        </p:tav>
                                      </p:tavLst>
                                    </p:anim>
                                    <p:anim calcmode="lin" valueType="num">
                                      <p:cBhvr additive="base">
                                        <p:cTn id="62" dur="3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ppt_x"/>
                                          </p:val>
                                        </p:tav>
                                        <p:tav tm="100000">
                                          <p:val>
                                            <p:strVal val="#ppt_x"/>
                                          </p:val>
                                        </p:tav>
                                      </p:tavLst>
                                    </p:anim>
                                    <p:anim calcmode="lin" valueType="num">
                                      <p:cBhvr additive="base">
                                        <p:cTn id="66" dur="3000" fill="hold"/>
                                        <p:tgtEl>
                                          <p:spTgt spid="18"/>
                                        </p:tgtEl>
                                        <p:attrNameLst>
                                          <p:attrName>ppt_y</p:attrName>
                                        </p:attrNameLst>
                                      </p:cBhvr>
                                      <p:tavLst>
                                        <p:tav tm="0">
                                          <p:val>
                                            <p:strVal val="0-#ppt_h/2"/>
                                          </p:val>
                                        </p:tav>
                                        <p:tav tm="100000">
                                          <p:val>
                                            <p:strVal val="#ppt_y"/>
                                          </p:val>
                                        </p:tav>
                                      </p:tavLst>
                                    </p:anim>
                                  </p:childTnLst>
                                </p:cTn>
                              </p:par>
                              <p:par>
                                <p:cTn id="67" presetID="8" presetClass="emph" presetSubtype="0" fill="hold" grpId="1" nodeType="withEffect">
                                  <p:stCondLst>
                                    <p:cond delay="0"/>
                                  </p:stCondLst>
                                  <p:childTnLst>
                                    <p:animRot by="21600000">
                                      <p:cBhvr>
                                        <p:cTn id="68" dur="3000" fill="hold"/>
                                        <p:tgtEl>
                                          <p:spTgt spid="4"/>
                                        </p:tgtEl>
                                        <p:attrNameLst>
                                          <p:attrName>r</p:attrName>
                                        </p:attrNameLst>
                                      </p:cBhvr>
                                    </p:animRot>
                                  </p:childTnLst>
                                </p:cTn>
                              </p:par>
                              <p:par>
                                <p:cTn id="69" presetID="8" presetClass="emph" presetSubtype="0" fill="hold" grpId="1" nodeType="withEffect">
                                  <p:stCondLst>
                                    <p:cond delay="0"/>
                                  </p:stCondLst>
                                  <p:childTnLst>
                                    <p:animRot by="21600000">
                                      <p:cBhvr>
                                        <p:cTn id="70" dur="3000" fill="hold"/>
                                        <p:tgtEl>
                                          <p:spTgt spid="5"/>
                                        </p:tgtEl>
                                        <p:attrNameLst>
                                          <p:attrName>r</p:attrName>
                                        </p:attrNameLst>
                                      </p:cBhvr>
                                    </p:animRot>
                                  </p:childTnLst>
                                </p:cTn>
                              </p:par>
                              <p:par>
                                <p:cTn id="71" presetID="8" presetClass="emph" presetSubtype="0" fill="hold" grpId="1" nodeType="withEffect">
                                  <p:stCondLst>
                                    <p:cond delay="0"/>
                                  </p:stCondLst>
                                  <p:childTnLst>
                                    <p:animRot by="21600000">
                                      <p:cBhvr>
                                        <p:cTn id="72" dur="3000" fill="hold"/>
                                        <p:tgtEl>
                                          <p:spTgt spid="6"/>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7"/>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8"/>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9"/>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10"/>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1"/>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2"/>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3"/>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14"/>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15"/>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6"/>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7"/>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8"/>
                                        </p:tgtEl>
                                        <p:attrNameLst>
                                          <p:attrName>r</p:attrName>
                                        </p:attrNameLst>
                                      </p:cBhvr>
                                    </p:animRot>
                                  </p:childTnLst>
                                </p:cTn>
                              </p:par>
                              <p:par>
                                <p:cTn id="97" presetID="3" presetClass="entr" presetSubtype="10" fill="hold" grpId="2"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linds(horizontal)">
                                      <p:cBhvr>
                                        <p:cTn id="99" dur="3000"/>
                                        <p:tgtEl>
                                          <p:spTgt spid="4"/>
                                        </p:tgtEl>
                                      </p:cBhvr>
                                    </p:animEffect>
                                  </p:childTnLst>
                                </p:cTn>
                              </p:par>
                              <p:par>
                                <p:cTn id="100" presetID="3" presetClass="entr" presetSubtype="10" fill="hold" grpId="2" nodeType="withEffect">
                                  <p:stCondLst>
                                    <p:cond delay="0"/>
                                  </p:stCondLst>
                                  <p:childTnLst>
                                    <p:set>
                                      <p:cBhvr>
                                        <p:cTn id="101" dur="1" fill="hold">
                                          <p:stCondLst>
                                            <p:cond delay="0"/>
                                          </p:stCondLst>
                                        </p:cTn>
                                        <p:tgtEl>
                                          <p:spTgt spid="5"/>
                                        </p:tgtEl>
                                        <p:attrNameLst>
                                          <p:attrName>style.visibility</p:attrName>
                                        </p:attrNameLst>
                                      </p:cBhvr>
                                      <p:to>
                                        <p:strVal val="visible"/>
                                      </p:to>
                                    </p:set>
                                    <p:animEffect transition="in" filter="blinds(horizontal)">
                                      <p:cBhvr>
                                        <p:cTn id="102" dur="3000"/>
                                        <p:tgtEl>
                                          <p:spTgt spid="5"/>
                                        </p:tgtEl>
                                      </p:cBhvr>
                                    </p:animEffect>
                                  </p:childTnLst>
                                </p:cTn>
                              </p:par>
                              <p:par>
                                <p:cTn id="103" presetID="3" presetClass="entr" presetSubtype="10" fill="hold" grpId="2" nodeType="withEffect">
                                  <p:stCondLst>
                                    <p:cond delay="0"/>
                                  </p:stCondLst>
                                  <p:childTnLst>
                                    <p:set>
                                      <p:cBhvr>
                                        <p:cTn id="104" dur="1" fill="hold">
                                          <p:stCondLst>
                                            <p:cond delay="0"/>
                                          </p:stCondLst>
                                        </p:cTn>
                                        <p:tgtEl>
                                          <p:spTgt spid="6"/>
                                        </p:tgtEl>
                                        <p:attrNameLst>
                                          <p:attrName>style.visibility</p:attrName>
                                        </p:attrNameLst>
                                      </p:cBhvr>
                                      <p:to>
                                        <p:strVal val="visible"/>
                                      </p:to>
                                    </p:set>
                                    <p:animEffect transition="in" filter="blinds(horizontal)">
                                      <p:cBhvr>
                                        <p:cTn id="105" dur="3000"/>
                                        <p:tgtEl>
                                          <p:spTgt spid="6"/>
                                        </p:tgtEl>
                                      </p:cBhvr>
                                    </p:animEffect>
                                  </p:childTnLst>
                                </p:cTn>
                              </p:par>
                              <p:par>
                                <p:cTn id="106" presetID="3" presetClass="entr" presetSubtype="10" fill="hold" grpId="2" nodeType="withEffect">
                                  <p:stCondLst>
                                    <p:cond delay="0"/>
                                  </p:stCondLst>
                                  <p:childTnLst>
                                    <p:set>
                                      <p:cBhvr>
                                        <p:cTn id="107" dur="1" fill="hold">
                                          <p:stCondLst>
                                            <p:cond delay="0"/>
                                          </p:stCondLst>
                                        </p:cTn>
                                        <p:tgtEl>
                                          <p:spTgt spid="7"/>
                                        </p:tgtEl>
                                        <p:attrNameLst>
                                          <p:attrName>style.visibility</p:attrName>
                                        </p:attrNameLst>
                                      </p:cBhvr>
                                      <p:to>
                                        <p:strVal val="visible"/>
                                      </p:to>
                                    </p:set>
                                    <p:animEffect transition="in" filter="blinds(horizontal)">
                                      <p:cBhvr>
                                        <p:cTn id="108" dur="3000"/>
                                        <p:tgtEl>
                                          <p:spTgt spid="7"/>
                                        </p:tgtEl>
                                      </p:cBhvr>
                                    </p:animEffect>
                                  </p:childTnLst>
                                </p:cTn>
                              </p:par>
                              <p:par>
                                <p:cTn id="109" presetID="3" presetClass="entr" presetSubtype="10" fill="hold" grpId="2" nodeType="withEffect">
                                  <p:stCondLst>
                                    <p:cond delay="0"/>
                                  </p:stCondLst>
                                  <p:childTnLst>
                                    <p:set>
                                      <p:cBhvr>
                                        <p:cTn id="110" dur="1" fill="hold">
                                          <p:stCondLst>
                                            <p:cond delay="0"/>
                                          </p:stCondLst>
                                        </p:cTn>
                                        <p:tgtEl>
                                          <p:spTgt spid="8"/>
                                        </p:tgtEl>
                                        <p:attrNameLst>
                                          <p:attrName>style.visibility</p:attrName>
                                        </p:attrNameLst>
                                      </p:cBhvr>
                                      <p:to>
                                        <p:strVal val="visible"/>
                                      </p:to>
                                    </p:set>
                                    <p:animEffect transition="in" filter="blinds(horizontal)">
                                      <p:cBhvr>
                                        <p:cTn id="111" dur="3000"/>
                                        <p:tgtEl>
                                          <p:spTgt spid="8"/>
                                        </p:tgtEl>
                                      </p:cBhvr>
                                    </p:animEffect>
                                  </p:childTnLst>
                                </p:cTn>
                              </p:par>
                              <p:par>
                                <p:cTn id="112" presetID="3" presetClass="entr" presetSubtype="10" fill="hold" grpId="2" nodeType="withEffect">
                                  <p:stCondLst>
                                    <p:cond delay="0"/>
                                  </p:stCondLst>
                                  <p:childTnLst>
                                    <p:set>
                                      <p:cBhvr>
                                        <p:cTn id="113" dur="1" fill="hold">
                                          <p:stCondLst>
                                            <p:cond delay="0"/>
                                          </p:stCondLst>
                                        </p:cTn>
                                        <p:tgtEl>
                                          <p:spTgt spid="9"/>
                                        </p:tgtEl>
                                        <p:attrNameLst>
                                          <p:attrName>style.visibility</p:attrName>
                                        </p:attrNameLst>
                                      </p:cBhvr>
                                      <p:to>
                                        <p:strVal val="visible"/>
                                      </p:to>
                                    </p:set>
                                    <p:animEffect transition="in" filter="blinds(horizontal)">
                                      <p:cBhvr>
                                        <p:cTn id="114" dur="3000"/>
                                        <p:tgtEl>
                                          <p:spTgt spid="9"/>
                                        </p:tgtEl>
                                      </p:cBhvr>
                                    </p:animEffect>
                                  </p:childTnLst>
                                </p:cTn>
                              </p:par>
                              <p:par>
                                <p:cTn id="115" presetID="3" presetClass="entr" presetSubtype="10" fill="hold" grpId="2" nodeType="withEffect">
                                  <p:stCondLst>
                                    <p:cond delay="0"/>
                                  </p:stCondLst>
                                  <p:childTnLst>
                                    <p:set>
                                      <p:cBhvr>
                                        <p:cTn id="116" dur="1" fill="hold">
                                          <p:stCondLst>
                                            <p:cond delay="0"/>
                                          </p:stCondLst>
                                        </p:cTn>
                                        <p:tgtEl>
                                          <p:spTgt spid="10"/>
                                        </p:tgtEl>
                                        <p:attrNameLst>
                                          <p:attrName>style.visibility</p:attrName>
                                        </p:attrNameLst>
                                      </p:cBhvr>
                                      <p:to>
                                        <p:strVal val="visible"/>
                                      </p:to>
                                    </p:set>
                                    <p:animEffect transition="in" filter="blinds(horizontal)">
                                      <p:cBhvr>
                                        <p:cTn id="117" dur="3000"/>
                                        <p:tgtEl>
                                          <p:spTgt spid="10"/>
                                        </p:tgtEl>
                                      </p:cBhvr>
                                    </p:animEffect>
                                  </p:childTnLst>
                                </p:cTn>
                              </p:par>
                              <p:par>
                                <p:cTn id="118" presetID="3" presetClass="entr" presetSubtype="10" fill="hold" grpId="2" nodeType="withEffect">
                                  <p:stCondLst>
                                    <p:cond delay="0"/>
                                  </p:stCondLst>
                                  <p:childTnLst>
                                    <p:set>
                                      <p:cBhvr>
                                        <p:cTn id="119" dur="1" fill="hold">
                                          <p:stCondLst>
                                            <p:cond delay="0"/>
                                          </p:stCondLst>
                                        </p:cTn>
                                        <p:tgtEl>
                                          <p:spTgt spid="11"/>
                                        </p:tgtEl>
                                        <p:attrNameLst>
                                          <p:attrName>style.visibility</p:attrName>
                                        </p:attrNameLst>
                                      </p:cBhvr>
                                      <p:to>
                                        <p:strVal val="visible"/>
                                      </p:to>
                                    </p:set>
                                    <p:animEffect transition="in" filter="blinds(horizontal)">
                                      <p:cBhvr>
                                        <p:cTn id="120" dur="3000"/>
                                        <p:tgtEl>
                                          <p:spTgt spid="11"/>
                                        </p:tgtEl>
                                      </p:cBhvr>
                                    </p:animEffect>
                                  </p:childTnLst>
                                </p:cTn>
                              </p:par>
                              <p:par>
                                <p:cTn id="121" presetID="3" presetClass="entr" presetSubtype="10" fill="hold" grpId="2" nodeType="withEffect">
                                  <p:stCondLst>
                                    <p:cond delay="0"/>
                                  </p:stCondLst>
                                  <p:childTnLst>
                                    <p:set>
                                      <p:cBhvr>
                                        <p:cTn id="122" dur="1" fill="hold">
                                          <p:stCondLst>
                                            <p:cond delay="0"/>
                                          </p:stCondLst>
                                        </p:cTn>
                                        <p:tgtEl>
                                          <p:spTgt spid="12"/>
                                        </p:tgtEl>
                                        <p:attrNameLst>
                                          <p:attrName>style.visibility</p:attrName>
                                        </p:attrNameLst>
                                      </p:cBhvr>
                                      <p:to>
                                        <p:strVal val="visible"/>
                                      </p:to>
                                    </p:set>
                                    <p:animEffect transition="in" filter="blinds(horizontal)">
                                      <p:cBhvr>
                                        <p:cTn id="123" dur="3000"/>
                                        <p:tgtEl>
                                          <p:spTgt spid="12"/>
                                        </p:tgtEl>
                                      </p:cBhvr>
                                    </p:animEffect>
                                  </p:childTnLst>
                                </p:cTn>
                              </p:par>
                              <p:par>
                                <p:cTn id="124" presetID="3" presetClass="entr" presetSubtype="10" fill="hold" grpId="2" nodeType="withEffect">
                                  <p:stCondLst>
                                    <p:cond delay="0"/>
                                  </p:stCondLst>
                                  <p:childTnLst>
                                    <p:set>
                                      <p:cBhvr>
                                        <p:cTn id="125" dur="1" fill="hold">
                                          <p:stCondLst>
                                            <p:cond delay="0"/>
                                          </p:stCondLst>
                                        </p:cTn>
                                        <p:tgtEl>
                                          <p:spTgt spid="13"/>
                                        </p:tgtEl>
                                        <p:attrNameLst>
                                          <p:attrName>style.visibility</p:attrName>
                                        </p:attrNameLst>
                                      </p:cBhvr>
                                      <p:to>
                                        <p:strVal val="visible"/>
                                      </p:to>
                                    </p:set>
                                    <p:animEffect transition="in" filter="blinds(horizontal)">
                                      <p:cBhvr>
                                        <p:cTn id="126" dur="3000"/>
                                        <p:tgtEl>
                                          <p:spTgt spid="13"/>
                                        </p:tgtEl>
                                      </p:cBhvr>
                                    </p:animEffect>
                                  </p:childTnLst>
                                </p:cTn>
                              </p:par>
                              <p:par>
                                <p:cTn id="127" presetID="3" presetClass="entr" presetSubtype="10" fill="hold" grpId="2" nodeType="withEffect">
                                  <p:stCondLst>
                                    <p:cond delay="0"/>
                                  </p:stCondLst>
                                  <p:childTnLst>
                                    <p:set>
                                      <p:cBhvr>
                                        <p:cTn id="128" dur="1" fill="hold">
                                          <p:stCondLst>
                                            <p:cond delay="0"/>
                                          </p:stCondLst>
                                        </p:cTn>
                                        <p:tgtEl>
                                          <p:spTgt spid="14"/>
                                        </p:tgtEl>
                                        <p:attrNameLst>
                                          <p:attrName>style.visibility</p:attrName>
                                        </p:attrNameLst>
                                      </p:cBhvr>
                                      <p:to>
                                        <p:strVal val="visible"/>
                                      </p:to>
                                    </p:set>
                                    <p:animEffect transition="in" filter="blinds(horizontal)">
                                      <p:cBhvr>
                                        <p:cTn id="129" dur="3000"/>
                                        <p:tgtEl>
                                          <p:spTgt spid="14"/>
                                        </p:tgtEl>
                                      </p:cBhvr>
                                    </p:animEffect>
                                  </p:childTnLst>
                                </p:cTn>
                              </p:par>
                              <p:par>
                                <p:cTn id="130" presetID="3" presetClass="entr" presetSubtype="10" fill="hold" grpId="2" nodeType="withEffect">
                                  <p:stCondLst>
                                    <p:cond delay="0"/>
                                  </p:stCondLst>
                                  <p:childTnLst>
                                    <p:set>
                                      <p:cBhvr>
                                        <p:cTn id="131" dur="1" fill="hold">
                                          <p:stCondLst>
                                            <p:cond delay="0"/>
                                          </p:stCondLst>
                                        </p:cTn>
                                        <p:tgtEl>
                                          <p:spTgt spid="15"/>
                                        </p:tgtEl>
                                        <p:attrNameLst>
                                          <p:attrName>style.visibility</p:attrName>
                                        </p:attrNameLst>
                                      </p:cBhvr>
                                      <p:to>
                                        <p:strVal val="visible"/>
                                      </p:to>
                                    </p:set>
                                    <p:animEffect transition="in" filter="blinds(horizontal)">
                                      <p:cBhvr>
                                        <p:cTn id="132" dur="3000"/>
                                        <p:tgtEl>
                                          <p:spTgt spid="15"/>
                                        </p:tgtEl>
                                      </p:cBhvr>
                                    </p:animEffect>
                                  </p:childTnLst>
                                </p:cTn>
                              </p:par>
                              <p:par>
                                <p:cTn id="133" presetID="3" presetClass="entr" presetSubtype="10" fill="hold" grpId="2" nodeType="withEffect">
                                  <p:stCondLst>
                                    <p:cond delay="0"/>
                                  </p:stCondLst>
                                  <p:childTnLst>
                                    <p:set>
                                      <p:cBhvr>
                                        <p:cTn id="134" dur="1" fill="hold">
                                          <p:stCondLst>
                                            <p:cond delay="0"/>
                                          </p:stCondLst>
                                        </p:cTn>
                                        <p:tgtEl>
                                          <p:spTgt spid="16"/>
                                        </p:tgtEl>
                                        <p:attrNameLst>
                                          <p:attrName>style.visibility</p:attrName>
                                        </p:attrNameLst>
                                      </p:cBhvr>
                                      <p:to>
                                        <p:strVal val="visible"/>
                                      </p:to>
                                    </p:set>
                                    <p:animEffect transition="in" filter="blinds(horizontal)">
                                      <p:cBhvr>
                                        <p:cTn id="135" dur="3000"/>
                                        <p:tgtEl>
                                          <p:spTgt spid="16"/>
                                        </p:tgtEl>
                                      </p:cBhvr>
                                    </p:animEffect>
                                  </p:childTnLst>
                                </p:cTn>
                              </p:par>
                              <p:par>
                                <p:cTn id="136" presetID="3" presetClass="entr" presetSubtype="10"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Effect transition="in" filter="blinds(horizontal)">
                                      <p:cBhvr>
                                        <p:cTn id="138" dur="3000"/>
                                        <p:tgtEl>
                                          <p:spTgt spid="17"/>
                                        </p:tgtEl>
                                      </p:cBhvr>
                                    </p:animEffect>
                                  </p:childTnLst>
                                </p:cTn>
                              </p:par>
                              <p:par>
                                <p:cTn id="139" presetID="3" presetClass="entr" presetSubtype="10" fill="hold" grpId="2" nodeType="withEffect">
                                  <p:stCondLst>
                                    <p:cond delay="0"/>
                                  </p:stCondLst>
                                  <p:childTnLst>
                                    <p:set>
                                      <p:cBhvr>
                                        <p:cTn id="140" dur="1" fill="hold">
                                          <p:stCondLst>
                                            <p:cond delay="0"/>
                                          </p:stCondLst>
                                        </p:cTn>
                                        <p:tgtEl>
                                          <p:spTgt spid="18"/>
                                        </p:tgtEl>
                                        <p:attrNameLst>
                                          <p:attrName>style.visibility</p:attrName>
                                        </p:attrNameLst>
                                      </p:cBhvr>
                                      <p:to>
                                        <p:strVal val="visible"/>
                                      </p:to>
                                    </p:set>
                                    <p:animEffect transition="in" filter="blinds(horizontal)">
                                      <p:cBhvr>
                                        <p:cTn id="141" dur="3000"/>
                                        <p:tgtEl>
                                          <p:spTgt spid="18"/>
                                        </p:tgtEl>
                                      </p:cBhvr>
                                    </p:animEffect>
                                  </p:childTnLst>
                                </p:cTn>
                              </p:par>
                            </p:childTnLst>
                          </p:cTn>
                        </p:par>
                        <p:par>
                          <p:cTn id="142" fill="hold">
                            <p:stCondLst>
                              <p:cond delay="3000"/>
                            </p:stCondLst>
                            <p:childTnLst>
                              <p:par>
                                <p:cTn id="143" presetID="2" presetClass="exit" presetSubtype="2" fill="hold" grpId="3" nodeType="afterEffect">
                                  <p:stCondLst>
                                    <p:cond delay="0"/>
                                  </p:stCondLst>
                                  <p:childTnLst>
                                    <p:anim calcmode="lin" valueType="num">
                                      <p:cBhvr additive="base">
                                        <p:cTn id="144" dur="3000"/>
                                        <p:tgtEl>
                                          <p:spTgt spid="4"/>
                                        </p:tgtEl>
                                        <p:attrNameLst>
                                          <p:attrName>ppt_x</p:attrName>
                                        </p:attrNameLst>
                                      </p:cBhvr>
                                      <p:tavLst>
                                        <p:tav tm="0">
                                          <p:val>
                                            <p:strVal val="ppt_x"/>
                                          </p:val>
                                        </p:tav>
                                        <p:tav tm="100000">
                                          <p:val>
                                            <p:strVal val="1+ppt_w/2"/>
                                          </p:val>
                                        </p:tav>
                                      </p:tavLst>
                                    </p:anim>
                                    <p:anim calcmode="lin" valueType="num">
                                      <p:cBhvr additive="base">
                                        <p:cTn id="145" dur="3000"/>
                                        <p:tgtEl>
                                          <p:spTgt spid="4"/>
                                        </p:tgtEl>
                                        <p:attrNameLst>
                                          <p:attrName>ppt_y</p:attrName>
                                        </p:attrNameLst>
                                      </p:cBhvr>
                                      <p:tavLst>
                                        <p:tav tm="0">
                                          <p:val>
                                            <p:strVal val="ppt_y"/>
                                          </p:val>
                                        </p:tav>
                                        <p:tav tm="100000">
                                          <p:val>
                                            <p:strVal val="ppt_y"/>
                                          </p:val>
                                        </p:tav>
                                      </p:tavLst>
                                    </p:anim>
                                    <p:set>
                                      <p:cBhvr>
                                        <p:cTn id="146" dur="1" fill="hold">
                                          <p:stCondLst>
                                            <p:cond delay="2999"/>
                                          </p:stCondLst>
                                        </p:cTn>
                                        <p:tgtEl>
                                          <p:spTgt spid="4"/>
                                        </p:tgtEl>
                                        <p:attrNameLst>
                                          <p:attrName>style.visibility</p:attrName>
                                        </p:attrNameLst>
                                      </p:cBhvr>
                                      <p:to>
                                        <p:strVal val="hidden"/>
                                      </p:to>
                                    </p:set>
                                  </p:childTnLst>
                                </p:cTn>
                              </p:par>
                              <p:par>
                                <p:cTn id="147" presetID="2" presetClass="exit" presetSubtype="8" fill="hold" grpId="3" nodeType="withEffect">
                                  <p:stCondLst>
                                    <p:cond delay="0"/>
                                  </p:stCondLst>
                                  <p:childTnLst>
                                    <p:anim calcmode="lin" valueType="num">
                                      <p:cBhvr additive="base">
                                        <p:cTn id="148" dur="3000"/>
                                        <p:tgtEl>
                                          <p:spTgt spid="5"/>
                                        </p:tgtEl>
                                        <p:attrNameLst>
                                          <p:attrName>ppt_x</p:attrName>
                                        </p:attrNameLst>
                                      </p:cBhvr>
                                      <p:tavLst>
                                        <p:tav tm="0">
                                          <p:val>
                                            <p:strVal val="ppt_x"/>
                                          </p:val>
                                        </p:tav>
                                        <p:tav tm="100000">
                                          <p:val>
                                            <p:strVal val="0-ppt_w/2"/>
                                          </p:val>
                                        </p:tav>
                                      </p:tavLst>
                                    </p:anim>
                                    <p:anim calcmode="lin" valueType="num">
                                      <p:cBhvr additive="base">
                                        <p:cTn id="149" dur="3000"/>
                                        <p:tgtEl>
                                          <p:spTgt spid="5"/>
                                        </p:tgtEl>
                                        <p:attrNameLst>
                                          <p:attrName>ppt_y</p:attrName>
                                        </p:attrNameLst>
                                      </p:cBhvr>
                                      <p:tavLst>
                                        <p:tav tm="0">
                                          <p:val>
                                            <p:strVal val="ppt_y"/>
                                          </p:val>
                                        </p:tav>
                                        <p:tav tm="100000">
                                          <p:val>
                                            <p:strVal val="ppt_y"/>
                                          </p:val>
                                        </p:tav>
                                      </p:tavLst>
                                    </p:anim>
                                    <p:set>
                                      <p:cBhvr>
                                        <p:cTn id="150" dur="1" fill="hold">
                                          <p:stCondLst>
                                            <p:cond delay="2999"/>
                                          </p:stCondLst>
                                        </p:cTn>
                                        <p:tgtEl>
                                          <p:spTgt spid="5"/>
                                        </p:tgtEl>
                                        <p:attrNameLst>
                                          <p:attrName>style.visibility</p:attrName>
                                        </p:attrNameLst>
                                      </p:cBhvr>
                                      <p:to>
                                        <p:strVal val="hidden"/>
                                      </p:to>
                                    </p:set>
                                  </p:childTnLst>
                                </p:cTn>
                              </p:par>
                              <p:par>
                                <p:cTn id="151" presetID="2" presetClass="exit" presetSubtype="2" fill="hold" grpId="3" nodeType="withEffect">
                                  <p:stCondLst>
                                    <p:cond delay="0"/>
                                  </p:stCondLst>
                                  <p:childTnLst>
                                    <p:anim calcmode="lin" valueType="num">
                                      <p:cBhvr additive="base">
                                        <p:cTn id="152" dur="3000"/>
                                        <p:tgtEl>
                                          <p:spTgt spid="6"/>
                                        </p:tgtEl>
                                        <p:attrNameLst>
                                          <p:attrName>ppt_x</p:attrName>
                                        </p:attrNameLst>
                                      </p:cBhvr>
                                      <p:tavLst>
                                        <p:tav tm="0">
                                          <p:val>
                                            <p:strVal val="ppt_x"/>
                                          </p:val>
                                        </p:tav>
                                        <p:tav tm="100000">
                                          <p:val>
                                            <p:strVal val="1+ppt_w/2"/>
                                          </p:val>
                                        </p:tav>
                                      </p:tavLst>
                                    </p:anim>
                                    <p:anim calcmode="lin" valueType="num">
                                      <p:cBhvr additive="base">
                                        <p:cTn id="153" dur="3000"/>
                                        <p:tgtEl>
                                          <p:spTgt spid="6"/>
                                        </p:tgtEl>
                                        <p:attrNameLst>
                                          <p:attrName>ppt_y</p:attrName>
                                        </p:attrNameLst>
                                      </p:cBhvr>
                                      <p:tavLst>
                                        <p:tav tm="0">
                                          <p:val>
                                            <p:strVal val="ppt_y"/>
                                          </p:val>
                                        </p:tav>
                                        <p:tav tm="100000">
                                          <p:val>
                                            <p:strVal val="ppt_y"/>
                                          </p:val>
                                        </p:tav>
                                      </p:tavLst>
                                    </p:anim>
                                    <p:set>
                                      <p:cBhvr>
                                        <p:cTn id="154" dur="1" fill="hold">
                                          <p:stCondLst>
                                            <p:cond delay="2999"/>
                                          </p:stCondLst>
                                        </p:cTn>
                                        <p:tgtEl>
                                          <p:spTgt spid="6"/>
                                        </p:tgtEl>
                                        <p:attrNameLst>
                                          <p:attrName>style.visibility</p:attrName>
                                        </p:attrNameLst>
                                      </p:cBhvr>
                                      <p:to>
                                        <p:strVal val="hidden"/>
                                      </p:to>
                                    </p:set>
                                  </p:childTnLst>
                                </p:cTn>
                              </p:par>
                              <p:par>
                                <p:cTn id="155" presetID="2" presetClass="exit" presetSubtype="8" fill="hold" grpId="3" nodeType="withEffect">
                                  <p:stCondLst>
                                    <p:cond delay="0"/>
                                  </p:stCondLst>
                                  <p:childTnLst>
                                    <p:anim calcmode="lin" valueType="num">
                                      <p:cBhvr additive="base">
                                        <p:cTn id="156" dur="3000"/>
                                        <p:tgtEl>
                                          <p:spTgt spid="7"/>
                                        </p:tgtEl>
                                        <p:attrNameLst>
                                          <p:attrName>ppt_x</p:attrName>
                                        </p:attrNameLst>
                                      </p:cBhvr>
                                      <p:tavLst>
                                        <p:tav tm="0">
                                          <p:val>
                                            <p:strVal val="ppt_x"/>
                                          </p:val>
                                        </p:tav>
                                        <p:tav tm="100000">
                                          <p:val>
                                            <p:strVal val="0-ppt_w/2"/>
                                          </p:val>
                                        </p:tav>
                                      </p:tavLst>
                                    </p:anim>
                                    <p:anim calcmode="lin" valueType="num">
                                      <p:cBhvr additive="base">
                                        <p:cTn id="157" dur="3000"/>
                                        <p:tgtEl>
                                          <p:spTgt spid="7"/>
                                        </p:tgtEl>
                                        <p:attrNameLst>
                                          <p:attrName>ppt_y</p:attrName>
                                        </p:attrNameLst>
                                      </p:cBhvr>
                                      <p:tavLst>
                                        <p:tav tm="0">
                                          <p:val>
                                            <p:strVal val="ppt_y"/>
                                          </p:val>
                                        </p:tav>
                                        <p:tav tm="100000">
                                          <p:val>
                                            <p:strVal val="ppt_y"/>
                                          </p:val>
                                        </p:tav>
                                      </p:tavLst>
                                    </p:anim>
                                    <p:set>
                                      <p:cBhvr>
                                        <p:cTn id="158" dur="1" fill="hold">
                                          <p:stCondLst>
                                            <p:cond delay="2999"/>
                                          </p:stCondLst>
                                        </p:cTn>
                                        <p:tgtEl>
                                          <p:spTgt spid="7"/>
                                        </p:tgtEl>
                                        <p:attrNameLst>
                                          <p:attrName>style.visibility</p:attrName>
                                        </p:attrNameLst>
                                      </p:cBhvr>
                                      <p:to>
                                        <p:strVal val="hidden"/>
                                      </p:to>
                                    </p:set>
                                  </p:childTnLst>
                                </p:cTn>
                              </p:par>
                              <p:par>
                                <p:cTn id="159" presetID="2" presetClass="exit" presetSubtype="2" fill="hold" grpId="3" nodeType="withEffect">
                                  <p:stCondLst>
                                    <p:cond delay="0"/>
                                  </p:stCondLst>
                                  <p:childTnLst>
                                    <p:anim calcmode="lin" valueType="num">
                                      <p:cBhvr additive="base">
                                        <p:cTn id="160" dur="3000"/>
                                        <p:tgtEl>
                                          <p:spTgt spid="8"/>
                                        </p:tgtEl>
                                        <p:attrNameLst>
                                          <p:attrName>ppt_x</p:attrName>
                                        </p:attrNameLst>
                                      </p:cBhvr>
                                      <p:tavLst>
                                        <p:tav tm="0">
                                          <p:val>
                                            <p:strVal val="ppt_x"/>
                                          </p:val>
                                        </p:tav>
                                        <p:tav tm="100000">
                                          <p:val>
                                            <p:strVal val="1+ppt_w/2"/>
                                          </p:val>
                                        </p:tav>
                                      </p:tavLst>
                                    </p:anim>
                                    <p:anim calcmode="lin" valueType="num">
                                      <p:cBhvr additive="base">
                                        <p:cTn id="161" dur="3000"/>
                                        <p:tgtEl>
                                          <p:spTgt spid="8"/>
                                        </p:tgtEl>
                                        <p:attrNameLst>
                                          <p:attrName>ppt_y</p:attrName>
                                        </p:attrNameLst>
                                      </p:cBhvr>
                                      <p:tavLst>
                                        <p:tav tm="0">
                                          <p:val>
                                            <p:strVal val="ppt_y"/>
                                          </p:val>
                                        </p:tav>
                                        <p:tav tm="100000">
                                          <p:val>
                                            <p:strVal val="ppt_y"/>
                                          </p:val>
                                        </p:tav>
                                      </p:tavLst>
                                    </p:anim>
                                    <p:set>
                                      <p:cBhvr>
                                        <p:cTn id="162" dur="1" fill="hold">
                                          <p:stCondLst>
                                            <p:cond delay="2999"/>
                                          </p:stCondLst>
                                        </p:cTn>
                                        <p:tgtEl>
                                          <p:spTgt spid="8"/>
                                        </p:tgtEl>
                                        <p:attrNameLst>
                                          <p:attrName>style.visibility</p:attrName>
                                        </p:attrNameLst>
                                      </p:cBhvr>
                                      <p:to>
                                        <p:strVal val="hidden"/>
                                      </p:to>
                                    </p:set>
                                  </p:childTnLst>
                                </p:cTn>
                              </p:par>
                              <p:par>
                                <p:cTn id="163" presetID="2" presetClass="exit" presetSubtype="8" fill="hold" grpId="3" nodeType="withEffect">
                                  <p:stCondLst>
                                    <p:cond delay="0"/>
                                  </p:stCondLst>
                                  <p:childTnLst>
                                    <p:anim calcmode="lin" valueType="num">
                                      <p:cBhvr additive="base">
                                        <p:cTn id="164" dur="3000"/>
                                        <p:tgtEl>
                                          <p:spTgt spid="9"/>
                                        </p:tgtEl>
                                        <p:attrNameLst>
                                          <p:attrName>ppt_x</p:attrName>
                                        </p:attrNameLst>
                                      </p:cBhvr>
                                      <p:tavLst>
                                        <p:tav tm="0">
                                          <p:val>
                                            <p:strVal val="ppt_x"/>
                                          </p:val>
                                        </p:tav>
                                        <p:tav tm="100000">
                                          <p:val>
                                            <p:strVal val="0-ppt_w/2"/>
                                          </p:val>
                                        </p:tav>
                                      </p:tavLst>
                                    </p:anim>
                                    <p:anim calcmode="lin" valueType="num">
                                      <p:cBhvr additive="base">
                                        <p:cTn id="165" dur="3000"/>
                                        <p:tgtEl>
                                          <p:spTgt spid="9"/>
                                        </p:tgtEl>
                                        <p:attrNameLst>
                                          <p:attrName>ppt_y</p:attrName>
                                        </p:attrNameLst>
                                      </p:cBhvr>
                                      <p:tavLst>
                                        <p:tav tm="0">
                                          <p:val>
                                            <p:strVal val="ppt_y"/>
                                          </p:val>
                                        </p:tav>
                                        <p:tav tm="100000">
                                          <p:val>
                                            <p:strVal val="ppt_y"/>
                                          </p:val>
                                        </p:tav>
                                      </p:tavLst>
                                    </p:anim>
                                    <p:set>
                                      <p:cBhvr>
                                        <p:cTn id="166" dur="1" fill="hold">
                                          <p:stCondLst>
                                            <p:cond delay="2999"/>
                                          </p:stCondLst>
                                        </p:cTn>
                                        <p:tgtEl>
                                          <p:spTgt spid="9"/>
                                        </p:tgtEl>
                                        <p:attrNameLst>
                                          <p:attrName>style.visibility</p:attrName>
                                        </p:attrNameLst>
                                      </p:cBhvr>
                                      <p:to>
                                        <p:strVal val="hidden"/>
                                      </p:to>
                                    </p:set>
                                  </p:childTnLst>
                                </p:cTn>
                              </p:par>
                              <p:par>
                                <p:cTn id="167" presetID="2" presetClass="exit" presetSubtype="2" fill="hold" grpId="3" nodeType="withEffect">
                                  <p:stCondLst>
                                    <p:cond delay="0"/>
                                  </p:stCondLst>
                                  <p:childTnLst>
                                    <p:anim calcmode="lin" valueType="num">
                                      <p:cBhvr additive="base">
                                        <p:cTn id="168" dur="3000"/>
                                        <p:tgtEl>
                                          <p:spTgt spid="10"/>
                                        </p:tgtEl>
                                        <p:attrNameLst>
                                          <p:attrName>ppt_x</p:attrName>
                                        </p:attrNameLst>
                                      </p:cBhvr>
                                      <p:tavLst>
                                        <p:tav tm="0">
                                          <p:val>
                                            <p:strVal val="ppt_x"/>
                                          </p:val>
                                        </p:tav>
                                        <p:tav tm="100000">
                                          <p:val>
                                            <p:strVal val="1+ppt_w/2"/>
                                          </p:val>
                                        </p:tav>
                                      </p:tavLst>
                                    </p:anim>
                                    <p:anim calcmode="lin" valueType="num">
                                      <p:cBhvr additive="base">
                                        <p:cTn id="169" dur="3000"/>
                                        <p:tgtEl>
                                          <p:spTgt spid="10"/>
                                        </p:tgtEl>
                                        <p:attrNameLst>
                                          <p:attrName>ppt_y</p:attrName>
                                        </p:attrNameLst>
                                      </p:cBhvr>
                                      <p:tavLst>
                                        <p:tav tm="0">
                                          <p:val>
                                            <p:strVal val="ppt_y"/>
                                          </p:val>
                                        </p:tav>
                                        <p:tav tm="100000">
                                          <p:val>
                                            <p:strVal val="ppt_y"/>
                                          </p:val>
                                        </p:tav>
                                      </p:tavLst>
                                    </p:anim>
                                    <p:set>
                                      <p:cBhvr>
                                        <p:cTn id="170" dur="1" fill="hold">
                                          <p:stCondLst>
                                            <p:cond delay="2999"/>
                                          </p:stCondLst>
                                        </p:cTn>
                                        <p:tgtEl>
                                          <p:spTgt spid="10"/>
                                        </p:tgtEl>
                                        <p:attrNameLst>
                                          <p:attrName>style.visibility</p:attrName>
                                        </p:attrNameLst>
                                      </p:cBhvr>
                                      <p:to>
                                        <p:strVal val="hidden"/>
                                      </p:to>
                                    </p:set>
                                  </p:childTnLst>
                                </p:cTn>
                              </p:par>
                              <p:par>
                                <p:cTn id="171" presetID="2" presetClass="exit" presetSubtype="8" fill="hold" grpId="3" nodeType="withEffect">
                                  <p:stCondLst>
                                    <p:cond delay="0"/>
                                  </p:stCondLst>
                                  <p:childTnLst>
                                    <p:anim calcmode="lin" valueType="num">
                                      <p:cBhvr additive="base">
                                        <p:cTn id="172" dur="3000"/>
                                        <p:tgtEl>
                                          <p:spTgt spid="11"/>
                                        </p:tgtEl>
                                        <p:attrNameLst>
                                          <p:attrName>ppt_x</p:attrName>
                                        </p:attrNameLst>
                                      </p:cBhvr>
                                      <p:tavLst>
                                        <p:tav tm="0">
                                          <p:val>
                                            <p:strVal val="ppt_x"/>
                                          </p:val>
                                        </p:tav>
                                        <p:tav tm="100000">
                                          <p:val>
                                            <p:strVal val="0-ppt_w/2"/>
                                          </p:val>
                                        </p:tav>
                                      </p:tavLst>
                                    </p:anim>
                                    <p:anim calcmode="lin" valueType="num">
                                      <p:cBhvr additive="base">
                                        <p:cTn id="173" dur="3000"/>
                                        <p:tgtEl>
                                          <p:spTgt spid="11"/>
                                        </p:tgtEl>
                                        <p:attrNameLst>
                                          <p:attrName>ppt_y</p:attrName>
                                        </p:attrNameLst>
                                      </p:cBhvr>
                                      <p:tavLst>
                                        <p:tav tm="0">
                                          <p:val>
                                            <p:strVal val="ppt_y"/>
                                          </p:val>
                                        </p:tav>
                                        <p:tav tm="100000">
                                          <p:val>
                                            <p:strVal val="ppt_y"/>
                                          </p:val>
                                        </p:tav>
                                      </p:tavLst>
                                    </p:anim>
                                    <p:set>
                                      <p:cBhvr>
                                        <p:cTn id="174" dur="1" fill="hold">
                                          <p:stCondLst>
                                            <p:cond delay="2999"/>
                                          </p:stCondLst>
                                        </p:cTn>
                                        <p:tgtEl>
                                          <p:spTgt spid="11"/>
                                        </p:tgtEl>
                                        <p:attrNameLst>
                                          <p:attrName>style.visibility</p:attrName>
                                        </p:attrNameLst>
                                      </p:cBhvr>
                                      <p:to>
                                        <p:strVal val="hidden"/>
                                      </p:to>
                                    </p:set>
                                  </p:childTnLst>
                                </p:cTn>
                              </p:par>
                              <p:par>
                                <p:cTn id="175" presetID="2" presetClass="exit" presetSubtype="2" fill="hold" grpId="3" nodeType="withEffect">
                                  <p:stCondLst>
                                    <p:cond delay="0"/>
                                  </p:stCondLst>
                                  <p:childTnLst>
                                    <p:anim calcmode="lin" valueType="num">
                                      <p:cBhvr additive="base">
                                        <p:cTn id="176" dur="3000"/>
                                        <p:tgtEl>
                                          <p:spTgt spid="12"/>
                                        </p:tgtEl>
                                        <p:attrNameLst>
                                          <p:attrName>ppt_x</p:attrName>
                                        </p:attrNameLst>
                                      </p:cBhvr>
                                      <p:tavLst>
                                        <p:tav tm="0">
                                          <p:val>
                                            <p:strVal val="ppt_x"/>
                                          </p:val>
                                        </p:tav>
                                        <p:tav tm="100000">
                                          <p:val>
                                            <p:strVal val="1+ppt_w/2"/>
                                          </p:val>
                                        </p:tav>
                                      </p:tavLst>
                                    </p:anim>
                                    <p:anim calcmode="lin" valueType="num">
                                      <p:cBhvr additive="base">
                                        <p:cTn id="177" dur="3000"/>
                                        <p:tgtEl>
                                          <p:spTgt spid="12"/>
                                        </p:tgtEl>
                                        <p:attrNameLst>
                                          <p:attrName>ppt_y</p:attrName>
                                        </p:attrNameLst>
                                      </p:cBhvr>
                                      <p:tavLst>
                                        <p:tav tm="0">
                                          <p:val>
                                            <p:strVal val="ppt_y"/>
                                          </p:val>
                                        </p:tav>
                                        <p:tav tm="100000">
                                          <p:val>
                                            <p:strVal val="ppt_y"/>
                                          </p:val>
                                        </p:tav>
                                      </p:tavLst>
                                    </p:anim>
                                    <p:set>
                                      <p:cBhvr>
                                        <p:cTn id="178" dur="1" fill="hold">
                                          <p:stCondLst>
                                            <p:cond delay="2999"/>
                                          </p:stCondLst>
                                        </p:cTn>
                                        <p:tgtEl>
                                          <p:spTgt spid="12"/>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3000"/>
                                        <p:tgtEl>
                                          <p:spTgt spid="13"/>
                                        </p:tgtEl>
                                        <p:attrNameLst>
                                          <p:attrName>ppt_x</p:attrName>
                                        </p:attrNameLst>
                                      </p:cBhvr>
                                      <p:tavLst>
                                        <p:tav tm="0">
                                          <p:val>
                                            <p:strVal val="ppt_x"/>
                                          </p:val>
                                        </p:tav>
                                        <p:tav tm="100000">
                                          <p:val>
                                            <p:strVal val="0-ppt_w/2"/>
                                          </p:val>
                                        </p:tav>
                                      </p:tavLst>
                                    </p:anim>
                                    <p:anim calcmode="lin" valueType="num">
                                      <p:cBhvr additive="base">
                                        <p:cTn id="181" dur="3000"/>
                                        <p:tgtEl>
                                          <p:spTgt spid="13"/>
                                        </p:tgtEl>
                                        <p:attrNameLst>
                                          <p:attrName>ppt_y</p:attrName>
                                        </p:attrNameLst>
                                      </p:cBhvr>
                                      <p:tavLst>
                                        <p:tav tm="0">
                                          <p:val>
                                            <p:strVal val="ppt_y"/>
                                          </p:val>
                                        </p:tav>
                                        <p:tav tm="100000">
                                          <p:val>
                                            <p:strVal val="ppt_y"/>
                                          </p:val>
                                        </p:tav>
                                      </p:tavLst>
                                    </p:anim>
                                    <p:set>
                                      <p:cBhvr>
                                        <p:cTn id="182" dur="1" fill="hold">
                                          <p:stCondLst>
                                            <p:cond delay="2999"/>
                                          </p:stCondLst>
                                        </p:cTn>
                                        <p:tgtEl>
                                          <p:spTgt spid="13"/>
                                        </p:tgtEl>
                                        <p:attrNameLst>
                                          <p:attrName>style.visibility</p:attrName>
                                        </p:attrNameLst>
                                      </p:cBhvr>
                                      <p:to>
                                        <p:strVal val="hidden"/>
                                      </p:to>
                                    </p:set>
                                  </p:childTnLst>
                                </p:cTn>
                              </p:par>
                              <p:par>
                                <p:cTn id="183" presetID="2" presetClass="exit" presetSubtype="2" fill="hold" grpId="3" nodeType="withEffect">
                                  <p:stCondLst>
                                    <p:cond delay="0"/>
                                  </p:stCondLst>
                                  <p:childTnLst>
                                    <p:anim calcmode="lin" valueType="num">
                                      <p:cBhvr additive="base">
                                        <p:cTn id="184" dur="3000"/>
                                        <p:tgtEl>
                                          <p:spTgt spid="14"/>
                                        </p:tgtEl>
                                        <p:attrNameLst>
                                          <p:attrName>ppt_x</p:attrName>
                                        </p:attrNameLst>
                                      </p:cBhvr>
                                      <p:tavLst>
                                        <p:tav tm="0">
                                          <p:val>
                                            <p:strVal val="ppt_x"/>
                                          </p:val>
                                        </p:tav>
                                        <p:tav tm="100000">
                                          <p:val>
                                            <p:strVal val="1+ppt_w/2"/>
                                          </p:val>
                                        </p:tav>
                                      </p:tavLst>
                                    </p:anim>
                                    <p:anim calcmode="lin" valueType="num">
                                      <p:cBhvr additive="base">
                                        <p:cTn id="185" dur="3000"/>
                                        <p:tgtEl>
                                          <p:spTgt spid="14"/>
                                        </p:tgtEl>
                                        <p:attrNameLst>
                                          <p:attrName>ppt_y</p:attrName>
                                        </p:attrNameLst>
                                      </p:cBhvr>
                                      <p:tavLst>
                                        <p:tav tm="0">
                                          <p:val>
                                            <p:strVal val="ppt_y"/>
                                          </p:val>
                                        </p:tav>
                                        <p:tav tm="100000">
                                          <p:val>
                                            <p:strVal val="ppt_y"/>
                                          </p:val>
                                        </p:tav>
                                      </p:tavLst>
                                    </p:anim>
                                    <p:set>
                                      <p:cBhvr>
                                        <p:cTn id="186" dur="1" fill="hold">
                                          <p:stCondLst>
                                            <p:cond delay="2999"/>
                                          </p:stCondLst>
                                        </p:cTn>
                                        <p:tgtEl>
                                          <p:spTgt spid="14"/>
                                        </p:tgtEl>
                                        <p:attrNameLst>
                                          <p:attrName>style.visibility</p:attrName>
                                        </p:attrNameLst>
                                      </p:cBhvr>
                                      <p:to>
                                        <p:strVal val="hidden"/>
                                      </p:to>
                                    </p:set>
                                  </p:childTnLst>
                                </p:cTn>
                              </p:par>
                              <p:par>
                                <p:cTn id="187" presetID="2" presetClass="exit" presetSubtype="8" fill="hold" grpId="3" nodeType="withEffect">
                                  <p:stCondLst>
                                    <p:cond delay="0"/>
                                  </p:stCondLst>
                                  <p:childTnLst>
                                    <p:anim calcmode="lin" valueType="num">
                                      <p:cBhvr additive="base">
                                        <p:cTn id="188" dur="3000"/>
                                        <p:tgtEl>
                                          <p:spTgt spid="15"/>
                                        </p:tgtEl>
                                        <p:attrNameLst>
                                          <p:attrName>ppt_x</p:attrName>
                                        </p:attrNameLst>
                                      </p:cBhvr>
                                      <p:tavLst>
                                        <p:tav tm="0">
                                          <p:val>
                                            <p:strVal val="ppt_x"/>
                                          </p:val>
                                        </p:tav>
                                        <p:tav tm="100000">
                                          <p:val>
                                            <p:strVal val="0-ppt_w/2"/>
                                          </p:val>
                                        </p:tav>
                                      </p:tavLst>
                                    </p:anim>
                                    <p:anim calcmode="lin" valueType="num">
                                      <p:cBhvr additive="base">
                                        <p:cTn id="189" dur="3000"/>
                                        <p:tgtEl>
                                          <p:spTgt spid="15"/>
                                        </p:tgtEl>
                                        <p:attrNameLst>
                                          <p:attrName>ppt_y</p:attrName>
                                        </p:attrNameLst>
                                      </p:cBhvr>
                                      <p:tavLst>
                                        <p:tav tm="0">
                                          <p:val>
                                            <p:strVal val="ppt_y"/>
                                          </p:val>
                                        </p:tav>
                                        <p:tav tm="100000">
                                          <p:val>
                                            <p:strVal val="ppt_y"/>
                                          </p:val>
                                        </p:tav>
                                      </p:tavLst>
                                    </p:anim>
                                    <p:set>
                                      <p:cBhvr>
                                        <p:cTn id="190" dur="1" fill="hold">
                                          <p:stCondLst>
                                            <p:cond delay="2999"/>
                                          </p:stCondLst>
                                        </p:cTn>
                                        <p:tgtEl>
                                          <p:spTgt spid="15"/>
                                        </p:tgtEl>
                                        <p:attrNameLst>
                                          <p:attrName>style.visibility</p:attrName>
                                        </p:attrNameLst>
                                      </p:cBhvr>
                                      <p:to>
                                        <p:strVal val="hidden"/>
                                      </p:to>
                                    </p:set>
                                  </p:childTnLst>
                                </p:cTn>
                              </p:par>
                              <p:par>
                                <p:cTn id="191" presetID="2" presetClass="exit" presetSubtype="2" fill="hold" grpId="3" nodeType="withEffect">
                                  <p:stCondLst>
                                    <p:cond delay="0"/>
                                  </p:stCondLst>
                                  <p:childTnLst>
                                    <p:anim calcmode="lin" valueType="num">
                                      <p:cBhvr additive="base">
                                        <p:cTn id="192" dur="3000"/>
                                        <p:tgtEl>
                                          <p:spTgt spid="16"/>
                                        </p:tgtEl>
                                        <p:attrNameLst>
                                          <p:attrName>ppt_x</p:attrName>
                                        </p:attrNameLst>
                                      </p:cBhvr>
                                      <p:tavLst>
                                        <p:tav tm="0">
                                          <p:val>
                                            <p:strVal val="ppt_x"/>
                                          </p:val>
                                        </p:tav>
                                        <p:tav tm="100000">
                                          <p:val>
                                            <p:strVal val="1+ppt_w/2"/>
                                          </p:val>
                                        </p:tav>
                                      </p:tavLst>
                                    </p:anim>
                                    <p:anim calcmode="lin" valueType="num">
                                      <p:cBhvr additive="base">
                                        <p:cTn id="193" dur="3000"/>
                                        <p:tgtEl>
                                          <p:spTgt spid="16"/>
                                        </p:tgtEl>
                                        <p:attrNameLst>
                                          <p:attrName>ppt_y</p:attrName>
                                        </p:attrNameLst>
                                      </p:cBhvr>
                                      <p:tavLst>
                                        <p:tav tm="0">
                                          <p:val>
                                            <p:strVal val="ppt_y"/>
                                          </p:val>
                                        </p:tav>
                                        <p:tav tm="100000">
                                          <p:val>
                                            <p:strVal val="ppt_y"/>
                                          </p:val>
                                        </p:tav>
                                      </p:tavLst>
                                    </p:anim>
                                    <p:set>
                                      <p:cBhvr>
                                        <p:cTn id="194" dur="1" fill="hold">
                                          <p:stCondLst>
                                            <p:cond delay="2999"/>
                                          </p:stCondLst>
                                        </p:cTn>
                                        <p:tgtEl>
                                          <p:spTgt spid="16"/>
                                        </p:tgtEl>
                                        <p:attrNameLst>
                                          <p:attrName>style.visibility</p:attrName>
                                        </p:attrNameLst>
                                      </p:cBhvr>
                                      <p:to>
                                        <p:strVal val="hidden"/>
                                      </p:to>
                                    </p:set>
                                  </p:childTnLst>
                                </p:cTn>
                              </p:par>
                              <p:par>
                                <p:cTn id="195" presetID="2" presetClass="exit" presetSubtype="8" fill="hold" grpId="3" nodeType="withEffect">
                                  <p:stCondLst>
                                    <p:cond delay="0"/>
                                  </p:stCondLst>
                                  <p:childTnLst>
                                    <p:anim calcmode="lin" valueType="num">
                                      <p:cBhvr additive="base">
                                        <p:cTn id="196" dur="3000"/>
                                        <p:tgtEl>
                                          <p:spTgt spid="17"/>
                                        </p:tgtEl>
                                        <p:attrNameLst>
                                          <p:attrName>ppt_x</p:attrName>
                                        </p:attrNameLst>
                                      </p:cBhvr>
                                      <p:tavLst>
                                        <p:tav tm="0">
                                          <p:val>
                                            <p:strVal val="ppt_x"/>
                                          </p:val>
                                        </p:tav>
                                        <p:tav tm="100000">
                                          <p:val>
                                            <p:strVal val="0-ppt_w/2"/>
                                          </p:val>
                                        </p:tav>
                                      </p:tavLst>
                                    </p:anim>
                                    <p:anim calcmode="lin" valueType="num">
                                      <p:cBhvr additive="base">
                                        <p:cTn id="197" dur="3000"/>
                                        <p:tgtEl>
                                          <p:spTgt spid="17"/>
                                        </p:tgtEl>
                                        <p:attrNameLst>
                                          <p:attrName>ppt_y</p:attrName>
                                        </p:attrNameLst>
                                      </p:cBhvr>
                                      <p:tavLst>
                                        <p:tav tm="0">
                                          <p:val>
                                            <p:strVal val="ppt_y"/>
                                          </p:val>
                                        </p:tav>
                                        <p:tav tm="100000">
                                          <p:val>
                                            <p:strVal val="ppt_y"/>
                                          </p:val>
                                        </p:tav>
                                      </p:tavLst>
                                    </p:anim>
                                    <p:set>
                                      <p:cBhvr>
                                        <p:cTn id="198" dur="1" fill="hold">
                                          <p:stCondLst>
                                            <p:cond delay="2999"/>
                                          </p:stCondLst>
                                        </p:cTn>
                                        <p:tgtEl>
                                          <p:spTgt spid="17"/>
                                        </p:tgtEl>
                                        <p:attrNameLst>
                                          <p:attrName>style.visibility</p:attrName>
                                        </p:attrNameLst>
                                      </p:cBhvr>
                                      <p:to>
                                        <p:strVal val="hidden"/>
                                      </p:to>
                                    </p:set>
                                  </p:childTnLst>
                                </p:cTn>
                              </p:par>
                              <p:par>
                                <p:cTn id="199" presetID="2" presetClass="exit" presetSubtype="2" fill="hold" grpId="3" nodeType="withEffect">
                                  <p:stCondLst>
                                    <p:cond delay="0"/>
                                  </p:stCondLst>
                                  <p:childTnLst>
                                    <p:anim calcmode="lin" valueType="num">
                                      <p:cBhvr additive="base">
                                        <p:cTn id="200" dur="3000"/>
                                        <p:tgtEl>
                                          <p:spTgt spid="18"/>
                                        </p:tgtEl>
                                        <p:attrNameLst>
                                          <p:attrName>ppt_x</p:attrName>
                                        </p:attrNameLst>
                                      </p:cBhvr>
                                      <p:tavLst>
                                        <p:tav tm="0">
                                          <p:val>
                                            <p:strVal val="ppt_x"/>
                                          </p:val>
                                        </p:tav>
                                        <p:tav tm="100000">
                                          <p:val>
                                            <p:strVal val="1+ppt_w/2"/>
                                          </p:val>
                                        </p:tav>
                                      </p:tavLst>
                                    </p:anim>
                                    <p:anim calcmode="lin" valueType="num">
                                      <p:cBhvr additive="base">
                                        <p:cTn id="201" dur="3000"/>
                                        <p:tgtEl>
                                          <p:spTgt spid="18"/>
                                        </p:tgtEl>
                                        <p:attrNameLst>
                                          <p:attrName>ppt_y</p:attrName>
                                        </p:attrNameLst>
                                      </p:cBhvr>
                                      <p:tavLst>
                                        <p:tav tm="0">
                                          <p:val>
                                            <p:strVal val="ppt_y"/>
                                          </p:val>
                                        </p:tav>
                                        <p:tav tm="100000">
                                          <p:val>
                                            <p:strVal val="ppt_y"/>
                                          </p:val>
                                        </p:tav>
                                      </p:tavLst>
                                    </p:anim>
                                    <p:set>
                                      <p:cBhvr>
                                        <p:cTn id="202" dur="1" fill="hold">
                                          <p:stCondLst>
                                            <p:cond delay="2999"/>
                                          </p:stCondLst>
                                        </p:cTn>
                                        <p:tgtEl>
                                          <p:spTgt spid="18"/>
                                        </p:tgtEl>
                                        <p:attrNameLst>
                                          <p:attrName>style.visibility</p:attrName>
                                        </p:attrNameLst>
                                      </p:cBhvr>
                                      <p:to>
                                        <p:strVal val="hidden"/>
                                      </p:to>
                                    </p:set>
                                  </p:childTnLst>
                                </p:cTn>
                              </p:par>
                              <p:par>
                                <p:cTn id="203" presetID="16" presetClass="exit" presetSubtype="37" fill="hold" grpId="4" nodeType="withEffect">
                                  <p:stCondLst>
                                    <p:cond delay="0"/>
                                  </p:stCondLst>
                                  <p:childTnLst>
                                    <p:animEffect transition="out" filter="barn(outVertical)">
                                      <p:cBhvr>
                                        <p:cTn id="204" dur="3000"/>
                                        <p:tgtEl>
                                          <p:spTgt spid="4"/>
                                        </p:tgtEl>
                                      </p:cBhvr>
                                    </p:animEffect>
                                    <p:set>
                                      <p:cBhvr>
                                        <p:cTn id="205" dur="1" fill="hold">
                                          <p:stCondLst>
                                            <p:cond delay="2999"/>
                                          </p:stCondLst>
                                        </p:cTn>
                                        <p:tgtEl>
                                          <p:spTgt spid="4"/>
                                        </p:tgtEl>
                                        <p:attrNameLst>
                                          <p:attrName>style.visibility</p:attrName>
                                        </p:attrNameLst>
                                      </p:cBhvr>
                                      <p:to>
                                        <p:strVal val="hidden"/>
                                      </p:to>
                                    </p:set>
                                  </p:childTnLst>
                                </p:cTn>
                              </p:par>
                              <p:par>
                                <p:cTn id="206" presetID="16" presetClass="exit" presetSubtype="37" fill="hold" grpId="4" nodeType="withEffect">
                                  <p:stCondLst>
                                    <p:cond delay="0"/>
                                  </p:stCondLst>
                                  <p:childTnLst>
                                    <p:animEffect transition="out" filter="barn(outVertical)">
                                      <p:cBhvr>
                                        <p:cTn id="207" dur="3000"/>
                                        <p:tgtEl>
                                          <p:spTgt spid="5"/>
                                        </p:tgtEl>
                                      </p:cBhvr>
                                    </p:animEffect>
                                    <p:set>
                                      <p:cBhvr>
                                        <p:cTn id="208" dur="1" fill="hold">
                                          <p:stCondLst>
                                            <p:cond delay="2999"/>
                                          </p:stCondLst>
                                        </p:cTn>
                                        <p:tgtEl>
                                          <p:spTgt spid="5"/>
                                        </p:tgtEl>
                                        <p:attrNameLst>
                                          <p:attrName>style.visibility</p:attrName>
                                        </p:attrNameLst>
                                      </p:cBhvr>
                                      <p:to>
                                        <p:strVal val="hidden"/>
                                      </p:to>
                                    </p:set>
                                  </p:childTnLst>
                                </p:cTn>
                              </p:par>
                              <p:par>
                                <p:cTn id="209" presetID="16" presetClass="exit" presetSubtype="37" fill="hold" grpId="4" nodeType="withEffect">
                                  <p:stCondLst>
                                    <p:cond delay="0"/>
                                  </p:stCondLst>
                                  <p:childTnLst>
                                    <p:animEffect transition="out" filter="barn(outVertical)">
                                      <p:cBhvr>
                                        <p:cTn id="210" dur="3000"/>
                                        <p:tgtEl>
                                          <p:spTgt spid="6"/>
                                        </p:tgtEl>
                                      </p:cBhvr>
                                    </p:animEffect>
                                    <p:set>
                                      <p:cBhvr>
                                        <p:cTn id="211" dur="1" fill="hold">
                                          <p:stCondLst>
                                            <p:cond delay="2999"/>
                                          </p:stCondLst>
                                        </p:cTn>
                                        <p:tgtEl>
                                          <p:spTgt spid="6"/>
                                        </p:tgtEl>
                                        <p:attrNameLst>
                                          <p:attrName>style.visibility</p:attrName>
                                        </p:attrNameLst>
                                      </p:cBhvr>
                                      <p:to>
                                        <p:strVal val="hidden"/>
                                      </p:to>
                                    </p:set>
                                  </p:childTnLst>
                                </p:cTn>
                              </p:par>
                              <p:par>
                                <p:cTn id="212" presetID="16" presetClass="exit" presetSubtype="37" fill="hold" grpId="4" nodeType="withEffect">
                                  <p:stCondLst>
                                    <p:cond delay="0"/>
                                  </p:stCondLst>
                                  <p:childTnLst>
                                    <p:animEffect transition="out" filter="barn(outVertical)">
                                      <p:cBhvr>
                                        <p:cTn id="213" dur="3000"/>
                                        <p:tgtEl>
                                          <p:spTgt spid="7"/>
                                        </p:tgtEl>
                                      </p:cBhvr>
                                    </p:animEffect>
                                    <p:set>
                                      <p:cBhvr>
                                        <p:cTn id="214" dur="1" fill="hold">
                                          <p:stCondLst>
                                            <p:cond delay="2999"/>
                                          </p:stCondLst>
                                        </p:cTn>
                                        <p:tgtEl>
                                          <p:spTgt spid="7"/>
                                        </p:tgtEl>
                                        <p:attrNameLst>
                                          <p:attrName>style.visibility</p:attrName>
                                        </p:attrNameLst>
                                      </p:cBhvr>
                                      <p:to>
                                        <p:strVal val="hidden"/>
                                      </p:to>
                                    </p:set>
                                  </p:childTnLst>
                                </p:cTn>
                              </p:par>
                              <p:par>
                                <p:cTn id="215" presetID="16" presetClass="exit" presetSubtype="37" fill="hold" grpId="4" nodeType="withEffect">
                                  <p:stCondLst>
                                    <p:cond delay="0"/>
                                  </p:stCondLst>
                                  <p:childTnLst>
                                    <p:animEffect transition="out" filter="barn(outVertical)">
                                      <p:cBhvr>
                                        <p:cTn id="216" dur="3000"/>
                                        <p:tgtEl>
                                          <p:spTgt spid="8"/>
                                        </p:tgtEl>
                                      </p:cBhvr>
                                    </p:animEffect>
                                    <p:set>
                                      <p:cBhvr>
                                        <p:cTn id="217" dur="1" fill="hold">
                                          <p:stCondLst>
                                            <p:cond delay="2999"/>
                                          </p:stCondLst>
                                        </p:cTn>
                                        <p:tgtEl>
                                          <p:spTgt spid="8"/>
                                        </p:tgtEl>
                                        <p:attrNameLst>
                                          <p:attrName>style.visibility</p:attrName>
                                        </p:attrNameLst>
                                      </p:cBhvr>
                                      <p:to>
                                        <p:strVal val="hidden"/>
                                      </p:to>
                                    </p:set>
                                  </p:childTnLst>
                                </p:cTn>
                              </p:par>
                              <p:par>
                                <p:cTn id="218" presetID="16" presetClass="exit" presetSubtype="37" fill="hold" grpId="4" nodeType="withEffect">
                                  <p:stCondLst>
                                    <p:cond delay="0"/>
                                  </p:stCondLst>
                                  <p:childTnLst>
                                    <p:animEffect transition="out" filter="barn(outVertical)">
                                      <p:cBhvr>
                                        <p:cTn id="219" dur="3000"/>
                                        <p:tgtEl>
                                          <p:spTgt spid="9"/>
                                        </p:tgtEl>
                                      </p:cBhvr>
                                    </p:animEffect>
                                    <p:set>
                                      <p:cBhvr>
                                        <p:cTn id="220" dur="1" fill="hold">
                                          <p:stCondLst>
                                            <p:cond delay="2999"/>
                                          </p:stCondLst>
                                        </p:cTn>
                                        <p:tgtEl>
                                          <p:spTgt spid="9"/>
                                        </p:tgtEl>
                                        <p:attrNameLst>
                                          <p:attrName>style.visibility</p:attrName>
                                        </p:attrNameLst>
                                      </p:cBhvr>
                                      <p:to>
                                        <p:strVal val="hidden"/>
                                      </p:to>
                                    </p:set>
                                  </p:childTnLst>
                                </p:cTn>
                              </p:par>
                              <p:par>
                                <p:cTn id="221" presetID="16" presetClass="exit" presetSubtype="37" fill="hold" grpId="4" nodeType="withEffect">
                                  <p:stCondLst>
                                    <p:cond delay="0"/>
                                  </p:stCondLst>
                                  <p:childTnLst>
                                    <p:animEffect transition="out" filter="barn(outVertical)">
                                      <p:cBhvr>
                                        <p:cTn id="222" dur="3000"/>
                                        <p:tgtEl>
                                          <p:spTgt spid="10"/>
                                        </p:tgtEl>
                                      </p:cBhvr>
                                    </p:animEffect>
                                    <p:set>
                                      <p:cBhvr>
                                        <p:cTn id="223" dur="1" fill="hold">
                                          <p:stCondLst>
                                            <p:cond delay="2999"/>
                                          </p:stCondLst>
                                        </p:cTn>
                                        <p:tgtEl>
                                          <p:spTgt spid="10"/>
                                        </p:tgtEl>
                                        <p:attrNameLst>
                                          <p:attrName>style.visibility</p:attrName>
                                        </p:attrNameLst>
                                      </p:cBhvr>
                                      <p:to>
                                        <p:strVal val="hidden"/>
                                      </p:to>
                                    </p:set>
                                  </p:childTnLst>
                                </p:cTn>
                              </p:par>
                              <p:par>
                                <p:cTn id="224" presetID="16" presetClass="exit" presetSubtype="37" fill="hold" grpId="4" nodeType="withEffect">
                                  <p:stCondLst>
                                    <p:cond delay="0"/>
                                  </p:stCondLst>
                                  <p:childTnLst>
                                    <p:animEffect transition="out" filter="barn(outVertical)">
                                      <p:cBhvr>
                                        <p:cTn id="225" dur="3000"/>
                                        <p:tgtEl>
                                          <p:spTgt spid="11"/>
                                        </p:tgtEl>
                                      </p:cBhvr>
                                    </p:animEffect>
                                    <p:set>
                                      <p:cBhvr>
                                        <p:cTn id="226" dur="1" fill="hold">
                                          <p:stCondLst>
                                            <p:cond delay="2999"/>
                                          </p:stCondLst>
                                        </p:cTn>
                                        <p:tgtEl>
                                          <p:spTgt spid="11"/>
                                        </p:tgtEl>
                                        <p:attrNameLst>
                                          <p:attrName>style.visibility</p:attrName>
                                        </p:attrNameLst>
                                      </p:cBhvr>
                                      <p:to>
                                        <p:strVal val="hidden"/>
                                      </p:to>
                                    </p:set>
                                  </p:childTnLst>
                                </p:cTn>
                              </p:par>
                              <p:par>
                                <p:cTn id="227" presetID="16" presetClass="exit" presetSubtype="37" fill="hold" grpId="4" nodeType="withEffect">
                                  <p:stCondLst>
                                    <p:cond delay="0"/>
                                  </p:stCondLst>
                                  <p:childTnLst>
                                    <p:animEffect transition="out" filter="barn(outVertical)">
                                      <p:cBhvr>
                                        <p:cTn id="228" dur="3000"/>
                                        <p:tgtEl>
                                          <p:spTgt spid="12"/>
                                        </p:tgtEl>
                                      </p:cBhvr>
                                    </p:animEffect>
                                    <p:set>
                                      <p:cBhvr>
                                        <p:cTn id="229" dur="1" fill="hold">
                                          <p:stCondLst>
                                            <p:cond delay="2999"/>
                                          </p:stCondLst>
                                        </p:cTn>
                                        <p:tgtEl>
                                          <p:spTgt spid="12"/>
                                        </p:tgtEl>
                                        <p:attrNameLst>
                                          <p:attrName>style.visibility</p:attrName>
                                        </p:attrNameLst>
                                      </p:cBhvr>
                                      <p:to>
                                        <p:strVal val="hidden"/>
                                      </p:to>
                                    </p:set>
                                  </p:childTnLst>
                                </p:cTn>
                              </p:par>
                              <p:par>
                                <p:cTn id="230" presetID="16" presetClass="exit" presetSubtype="37" fill="hold" grpId="4" nodeType="withEffect">
                                  <p:stCondLst>
                                    <p:cond delay="0"/>
                                  </p:stCondLst>
                                  <p:childTnLst>
                                    <p:animEffect transition="out" filter="barn(outVertical)">
                                      <p:cBhvr>
                                        <p:cTn id="231" dur="3000"/>
                                        <p:tgtEl>
                                          <p:spTgt spid="13"/>
                                        </p:tgtEl>
                                      </p:cBhvr>
                                    </p:animEffect>
                                    <p:set>
                                      <p:cBhvr>
                                        <p:cTn id="232" dur="1" fill="hold">
                                          <p:stCondLst>
                                            <p:cond delay="2999"/>
                                          </p:stCondLst>
                                        </p:cTn>
                                        <p:tgtEl>
                                          <p:spTgt spid="13"/>
                                        </p:tgtEl>
                                        <p:attrNameLst>
                                          <p:attrName>style.visibility</p:attrName>
                                        </p:attrNameLst>
                                      </p:cBhvr>
                                      <p:to>
                                        <p:strVal val="hidden"/>
                                      </p:to>
                                    </p:set>
                                  </p:childTnLst>
                                </p:cTn>
                              </p:par>
                              <p:par>
                                <p:cTn id="233" presetID="16" presetClass="exit" presetSubtype="37" fill="hold" grpId="4" nodeType="withEffect">
                                  <p:stCondLst>
                                    <p:cond delay="0"/>
                                  </p:stCondLst>
                                  <p:childTnLst>
                                    <p:animEffect transition="out" filter="barn(outVertical)">
                                      <p:cBhvr>
                                        <p:cTn id="234" dur="3000"/>
                                        <p:tgtEl>
                                          <p:spTgt spid="14"/>
                                        </p:tgtEl>
                                      </p:cBhvr>
                                    </p:animEffect>
                                    <p:set>
                                      <p:cBhvr>
                                        <p:cTn id="235" dur="1" fill="hold">
                                          <p:stCondLst>
                                            <p:cond delay="2999"/>
                                          </p:stCondLst>
                                        </p:cTn>
                                        <p:tgtEl>
                                          <p:spTgt spid="14"/>
                                        </p:tgtEl>
                                        <p:attrNameLst>
                                          <p:attrName>style.visibility</p:attrName>
                                        </p:attrNameLst>
                                      </p:cBhvr>
                                      <p:to>
                                        <p:strVal val="hidden"/>
                                      </p:to>
                                    </p:set>
                                  </p:childTnLst>
                                </p:cTn>
                              </p:par>
                              <p:par>
                                <p:cTn id="236" presetID="16" presetClass="exit" presetSubtype="37" fill="hold" grpId="4" nodeType="withEffect">
                                  <p:stCondLst>
                                    <p:cond delay="0"/>
                                  </p:stCondLst>
                                  <p:childTnLst>
                                    <p:animEffect transition="out" filter="barn(outVertical)">
                                      <p:cBhvr>
                                        <p:cTn id="237" dur="3000"/>
                                        <p:tgtEl>
                                          <p:spTgt spid="15"/>
                                        </p:tgtEl>
                                      </p:cBhvr>
                                    </p:animEffect>
                                    <p:set>
                                      <p:cBhvr>
                                        <p:cTn id="238" dur="1" fill="hold">
                                          <p:stCondLst>
                                            <p:cond delay="2999"/>
                                          </p:stCondLst>
                                        </p:cTn>
                                        <p:tgtEl>
                                          <p:spTgt spid="15"/>
                                        </p:tgtEl>
                                        <p:attrNameLst>
                                          <p:attrName>style.visibility</p:attrName>
                                        </p:attrNameLst>
                                      </p:cBhvr>
                                      <p:to>
                                        <p:strVal val="hidden"/>
                                      </p:to>
                                    </p:set>
                                  </p:childTnLst>
                                </p:cTn>
                              </p:par>
                              <p:par>
                                <p:cTn id="239" presetID="16" presetClass="exit" presetSubtype="37" fill="hold" grpId="4" nodeType="withEffect">
                                  <p:stCondLst>
                                    <p:cond delay="0"/>
                                  </p:stCondLst>
                                  <p:childTnLst>
                                    <p:animEffect transition="out" filter="barn(outVertical)">
                                      <p:cBhvr>
                                        <p:cTn id="240" dur="3000"/>
                                        <p:tgtEl>
                                          <p:spTgt spid="16"/>
                                        </p:tgtEl>
                                      </p:cBhvr>
                                    </p:animEffect>
                                    <p:set>
                                      <p:cBhvr>
                                        <p:cTn id="241" dur="1" fill="hold">
                                          <p:stCondLst>
                                            <p:cond delay="2999"/>
                                          </p:stCondLst>
                                        </p:cTn>
                                        <p:tgtEl>
                                          <p:spTgt spid="16"/>
                                        </p:tgtEl>
                                        <p:attrNameLst>
                                          <p:attrName>style.visibility</p:attrName>
                                        </p:attrNameLst>
                                      </p:cBhvr>
                                      <p:to>
                                        <p:strVal val="hidden"/>
                                      </p:to>
                                    </p:set>
                                  </p:childTnLst>
                                </p:cTn>
                              </p:par>
                              <p:par>
                                <p:cTn id="242" presetID="16" presetClass="exit" presetSubtype="37" fill="hold" grpId="4" nodeType="withEffect">
                                  <p:stCondLst>
                                    <p:cond delay="0"/>
                                  </p:stCondLst>
                                  <p:childTnLst>
                                    <p:animEffect transition="out" filter="barn(outVertical)">
                                      <p:cBhvr>
                                        <p:cTn id="243" dur="3000"/>
                                        <p:tgtEl>
                                          <p:spTgt spid="17"/>
                                        </p:tgtEl>
                                      </p:cBhvr>
                                    </p:animEffect>
                                    <p:set>
                                      <p:cBhvr>
                                        <p:cTn id="244" dur="1" fill="hold">
                                          <p:stCondLst>
                                            <p:cond delay="2999"/>
                                          </p:stCondLst>
                                        </p:cTn>
                                        <p:tgtEl>
                                          <p:spTgt spid="17"/>
                                        </p:tgtEl>
                                        <p:attrNameLst>
                                          <p:attrName>style.visibility</p:attrName>
                                        </p:attrNameLst>
                                      </p:cBhvr>
                                      <p:to>
                                        <p:strVal val="hidden"/>
                                      </p:to>
                                    </p:set>
                                  </p:childTnLst>
                                </p:cTn>
                              </p:par>
                              <p:par>
                                <p:cTn id="245" presetID="16" presetClass="exit" presetSubtype="37" fill="hold" grpId="4" nodeType="withEffect">
                                  <p:stCondLst>
                                    <p:cond delay="0"/>
                                  </p:stCondLst>
                                  <p:childTnLst>
                                    <p:animEffect transition="out" filter="barn(outVertical)">
                                      <p:cBhvr>
                                        <p:cTn id="246" dur="3000"/>
                                        <p:tgtEl>
                                          <p:spTgt spid="18"/>
                                        </p:tgtEl>
                                      </p:cBhvr>
                                    </p:animEffect>
                                    <p:set>
                                      <p:cBhvr>
                                        <p:cTn id="247" dur="1" fill="hold">
                                          <p:stCondLst>
                                            <p:cond delay="2999"/>
                                          </p:stCondLst>
                                        </p:cTn>
                                        <p:tgtEl>
                                          <p:spTgt spid="18"/>
                                        </p:tgtEl>
                                        <p:attrNameLst>
                                          <p:attrName>style.visibility</p:attrName>
                                        </p:attrNameLst>
                                      </p:cBhvr>
                                      <p:to>
                                        <p:strVal val="hidden"/>
                                      </p:to>
                                    </p:set>
                                  </p:childTnLst>
                                </p:cTn>
                              </p:par>
                              <p:par>
                                <p:cTn id="248" presetID="17" presetClass="entr" presetSubtype="10"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3000" fill="hold"/>
                                        <p:tgtEl>
                                          <p:spTgt spid="2"/>
                                        </p:tgtEl>
                                        <p:attrNameLst>
                                          <p:attrName>ppt_w</p:attrName>
                                        </p:attrNameLst>
                                      </p:cBhvr>
                                      <p:tavLst>
                                        <p:tav tm="0">
                                          <p:val>
                                            <p:fltVal val="0"/>
                                          </p:val>
                                        </p:tav>
                                        <p:tav tm="100000">
                                          <p:val>
                                            <p:strVal val="#ppt_w"/>
                                          </p:val>
                                        </p:tav>
                                      </p:tavLst>
                                    </p:anim>
                                    <p:anim calcmode="lin" valueType="num">
                                      <p:cBhvr>
                                        <p:cTn id="251" dur="3000" fill="hold"/>
                                        <p:tgtEl>
                                          <p:spTgt spid="2"/>
                                        </p:tgtEl>
                                        <p:attrNameLst>
                                          <p:attrName>ppt_h</p:attrName>
                                        </p:attrNameLst>
                                      </p:cBhvr>
                                      <p:tavLst>
                                        <p:tav tm="0">
                                          <p:val>
                                            <p:strVal val="#ppt_h"/>
                                          </p:val>
                                        </p:tav>
                                        <p:tav tm="100000">
                                          <p:val>
                                            <p:strVal val="#ppt_h"/>
                                          </p:val>
                                        </p:tav>
                                      </p:tavLst>
                                    </p:anim>
                                  </p:childTnLst>
                                </p:cTn>
                              </p:par>
                              <p:par>
                                <p:cTn id="252" presetID="16" presetClass="entr" presetSubtype="37"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arn(outVertical)">
                                      <p:cBhvr>
                                        <p:cTn id="25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5D5FF"/>
            </a:gs>
            <a:gs pos="50000">
              <a:srgbClr val="9966FF">
                <a:shade val="67500"/>
                <a:satMod val="115000"/>
              </a:srgbClr>
            </a:gs>
            <a:gs pos="100000">
              <a:srgbClr val="9966FF">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0" y="0"/>
            <a:ext cx="4572000" cy="2571750"/>
          </a:xfrm>
          <a:prstGeom prst="rect">
            <a:avLst/>
          </a:prstGeom>
          <a:gradFill flip="none" rotWithShape="1">
            <a:gsLst>
              <a:gs pos="25000">
                <a:srgbClr val="5400D0">
                  <a:alpha val="50000"/>
                </a:srgbClr>
              </a:gs>
              <a:gs pos="50000">
                <a:srgbClr val="D5D5FF">
                  <a:shade val="67500"/>
                  <a:satMod val="115000"/>
                </a:srgbClr>
              </a:gs>
              <a:gs pos="100000">
                <a:srgbClr val="D5D5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2571750"/>
            <a:ext cx="4572000" cy="2571750"/>
          </a:xfrm>
          <a:prstGeom prst="rect">
            <a:avLst/>
          </a:prstGeom>
          <a:gradFill flip="none" rotWithShape="1">
            <a:gsLst>
              <a:gs pos="25000">
                <a:srgbClr val="5400D0">
                  <a:alpha val="50000"/>
                </a:srgbClr>
              </a:gs>
              <a:gs pos="50000">
                <a:srgbClr val="D5D5FF">
                  <a:shade val="67500"/>
                  <a:satMod val="115000"/>
                </a:srgbClr>
              </a:gs>
              <a:gs pos="100000">
                <a:srgbClr val="D5D5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2571750"/>
            <a:ext cx="4572000" cy="2571750"/>
          </a:xfrm>
          <a:prstGeom prst="rect">
            <a:avLst/>
          </a:prstGeom>
          <a:gradFill flip="none" rotWithShape="1">
            <a:gsLst>
              <a:gs pos="25000">
                <a:srgbClr val="5400D0">
                  <a:alpha val="50000"/>
                </a:srgbClr>
              </a:gs>
              <a:gs pos="50000">
                <a:srgbClr val="D5D5FF">
                  <a:shade val="67500"/>
                  <a:satMod val="115000"/>
                </a:srgbClr>
              </a:gs>
              <a:gs pos="100000">
                <a:srgbClr val="D5D5FF">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4572000" y="0"/>
            <a:ext cx="4572000" cy="2571750"/>
          </a:xfrm>
          <a:prstGeom prst="rect">
            <a:avLst/>
          </a:prstGeom>
          <a:gradFill flip="none" rotWithShape="1">
            <a:gsLst>
              <a:gs pos="25000">
                <a:srgbClr val="5400D0">
                  <a:alpha val="50000"/>
                </a:srgbClr>
              </a:gs>
              <a:gs pos="50000">
                <a:srgbClr val="D5D5FF">
                  <a:shade val="67500"/>
                  <a:satMod val="115000"/>
                </a:srgbClr>
              </a:gs>
              <a:gs pos="100000">
                <a:srgbClr val="D5D5FF">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8" presetClass="entr" presetSubtype="9"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strips(upLeft)">
                                      <p:cBhvr>
                                        <p:cTn id="9" dur="2000"/>
                                        <p:tgtEl>
                                          <p:spTgt spid="5"/>
                                        </p:tgtEl>
                                      </p:cBhvr>
                                    </p:animEffect>
                                  </p:childTnLst>
                                </p:cTn>
                              </p:par>
                              <p:par>
                                <p:cTn id="10" presetID="18" presetClass="entr" presetSubtype="12"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strips(downLeft)">
                                      <p:cBhvr>
                                        <p:cTn id="12" dur="2000"/>
                                        <p:tgtEl>
                                          <p:spTgt spid="7"/>
                                        </p:tgtEl>
                                      </p:cBhvr>
                                    </p:animEffect>
                                  </p:childTnLst>
                                </p:cTn>
                              </p:par>
                              <p:par>
                                <p:cTn id="13" presetID="18" presetClass="entr" presetSubtype="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strips(downRight)">
                                      <p:cBhvr>
                                        <p:cTn id="15" dur="2000"/>
                                        <p:tgtEl>
                                          <p:spTgt spid="6"/>
                                        </p:tgtEl>
                                      </p:cBhvr>
                                    </p:animEffect>
                                  </p:childTnLst>
                                </p:cTn>
                              </p:par>
                              <p:par>
                                <p:cTn id="16" presetID="18"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strips(upRight)">
                                      <p:cBhvr>
                                        <p:cTn id="18" dur="2000"/>
                                        <p:tgtEl>
                                          <p:spTgt spid="8"/>
                                        </p:tgtEl>
                                      </p:cBhvr>
                                    </p:animEffect>
                                  </p:childTnLst>
                                </p:cTn>
                              </p:par>
                              <p:par>
                                <p:cTn id="19" presetID="23" presetClass="entr" presetSubtype="272" fill="hold" grpId="1"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strVal val="2/3*#ppt_w"/>
                                          </p:val>
                                        </p:tav>
                                        <p:tav tm="100000">
                                          <p:val>
                                            <p:strVal val="#ppt_w"/>
                                          </p:val>
                                        </p:tav>
                                      </p:tavLst>
                                    </p:anim>
                                    <p:anim calcmode="lin" valueType="num">
                                      <p:cBhvr>
                                        <p:cTn id="22" dur="2000" fill="hold"/>
                                        <p:tgtEl>
                                          <p:spTgt spid="5"/>
                                        </p:tgtEl>
                                        <p:attrNameLst>
                                          <p:attrName>ppt_h</p:attrName>
                                        </p:attrNameLst>
                                      </p:cBhvr>
                                      <p:tavLst>
                                        <p:tav tm="0">
                                          <p:val>
                                            <p:strVal val="2/3*#ppt_h"/>
                                          </p:val>
                                        </p:tav>
                                        <p:tav tm="100000">
                                          <p:val>
                                            <p:strVal val="#ppt_h"/>
                                          </p:val>
                                        </p:tav>
                                      </p:tavLst>
                                    </p:anim>
                                  </p:childTnLst>
                                </p:cTn>
                              </p:par>
                              <p:par>
                                <p:cTn id="23" presetID="23" presetClass="entr" presetSubtype="272" fill="hold" grpId="1"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strVal val="2/3*#ppt_w"/>
                                          </p:val>
                                        </p:tav>
                                        <p:tav tm="100000">
                                          <p:val>
                                            <p:strVal val="#ppt_w"/>
                                          </p:val>
                                        </p:tav>
                                      </p:tavLst>
                                    </p:anim>
                                    <p:anim calcmode="lin" valueType="num">
                                      <p:cBhvr>
                                        <p:cTn id="26" dur="2000" fill="hold"/>
                                        <p:tgtEl>
                                          <p:spTgt spid="7"/>
                                        </p:tgtEl>
                                        <p:attrNameLst>
                                          <p:attrName>ppt_h</p:attrName>
                                        </p:attrNameLst>
                                      </p:cBhvr>
                                      <p:tavLst>
                                        <p:tav tm="0">
                                          <p:val>
                                            <p:strVal val="2/3*#ppt_h"/>
                                          </p:val>
                                        </p:tav>
                                        <p:tav tm="100000">
                                          <p:val>
                                            <p:strVal val="#ppt_h"/>
                                          </p:val>
                                        </p:tav>
                                      </p:tavLst>
                                    </p:anim>
                                  </p:childTnLst>
                                </p:cTn>
                              </p:par>
                              <p:par>
                                <p:cTn id="27" presetID="23" presetClass="entr" presetSubtype="272" fill="hold" grpId="1"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2000" fill="hold"/>
                                        <p:tgtEl>
                                          <p:spTgt spid="6"/>
                                        </p:tgtEl>
                                        <p:attrNameLst>
                                          <p:attrName>ppt_w</p:attrName>
                                        </p:attrNameLst>
                                      </p:cBhvr>
                                      <p:tavLst>
                                        <p:tav tm="0">
                                          <p:val>
                                            <p:strVal val="2/3*#ppt_w"/>
                                          </p:val>
                                        </p:tav>
                                        <p:tav tm="100000">
                                          <p:val>
                                            <p:strVal val="#ppt_w"/>
                                          </p:val>
                                        </p:tav>
                                      </p:tavLst>
                                    </p:anim>
                                    <p:anim calcmode="lin" valueType="num">
                                      <p:cBhvr>
                                        <p:cTn id="30" dur="2000" fill="hold"/>
                                        <p:tgtEl>
                                          <p:spTgt spid="6"/>
                                        </p:tgtEl>
                                        <p:attrNameLst>
                                          <p:attrName>ppt_h</p:attrName>
                                        </p:attrNameLst>
                                      </p:cBhvr>
                                      <p:tavLst>
                                        <p:tav tm="0">
                                          <p:val>
                                            <p:strVal val="2/3*#ppt_h"/>
                                          </p:val>
                                        </p:tav>
                                        <p:tav tm="100000">
                                          <p:val>
                                            <p:strVal val="#ppt_h"/>
                                          </p:val>
                                        </p:tav>
                                      </p:tavLst>
                                    </p:anim>
                                  </p:childTnLst>
                                </p:cTn>
                              </p:par>
                              <p:par>
                                <p:cTn id="31" presetID="23" presetClass="entr" presetSubtype="272" fill="hold" grpId="1"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strVal val="2/3*#ppt_w"/>
                                          </p:val>
                                        </p:tav>
                                        <p:tav tm="100000">
                                          <p:val>
                                            <p:strVal val="#ppt_w"/>
                                          </p:val>
                                        </p:tav>
                                      </p:tavLst>
                                    </p:anim>
                                    <p:anim calcmode="lin" valueType="num">
                                      <p:cBhvr>
                                        <p:cTn id="34" dur="2000" fill="hold"/>
                                        <p:tgtEl>
                                          <p:spTgt spid="8"/>
                                        </p:tgtEl>
                                        <p:attrNameLst>
                                          <p:attrName>ppt_h</p:attrName>
                                        </p:attrNameLst>
                                      </p:cBhvr>
                                      <p:tavLst>
                                        <p:tav tm="0">
                                          <p:val>
                                            <p:strVal val="2/3*#ppt_h"/>
                                          </p:val>
                                        </p:tav>
                                        <p:tav tm="100000">
                                          <p:val>
                                            <p:strVal val="#ppt_h"/>
                                          </p:val>
                                        </p:tav>
                                      </p:tavLst>
                                    </p:anim>
                                  </p:childTnLst>
                                </p:cTn>
                              </p:par>
                            </p:childTnLst>
                          </p:cTn>
                        </p:par>
                        <p:par>
                          <p:cTn id="35" fill="hold">
                            <p:stCondLst>
                              <p:cond delay="2000"/>
                            </p:stCondLst>
                            <p:childTnLst>
                              <p:par>
                                <p:cTn id="36" presetID="18" presetClass="exit" presetSubtype="6" fill="hold" grpId="2" nodeType="afterEffect">
                                  <p:stCondLst>
                                    <p:cond delay="0"/>
                                  </p:stCondLst>
                                  <p:childTnLst>
                                    <p:animEffect transition="out" filter="strips(downRight)">
                                      <p:cBhvr>
                                        <p:cTn id="37" dur="2000"/>
                                        <p:tgtEl>
                                          <p:spTgt spid="5"/>
                                        </p:tgtEl>
                                      </p:cBhvr>
                                    </p:animEffect>
                                    <p:set>
                                      <p:cBhvr>
                                        <p:cTn id="38" dur="1" fill="hold">
                                          <p:stCondLst>
                                            <p:cond delay="1999"/>
                                          </p:stCondLst>
                                        </p:cTn>
                                        <p:tgtEl>
                                          <p:spTgt spid="5"/>
                                        </p:tgtEl>
                                        <p:attrNameLst>
                                          <p:attrName>style.visibility</p:attrName>
                                        </p:attrNameLst>
                                      </p:cBhvr>
                                      <p:to>
                                        <p:strVal val="hidden"/>
                                      </p:to>
                                    </p:set>
                                  </p:childTnLst>
                                </p:cTn>
                              </p:par>
                              <p:par>
                                <p:cTn id="39" presetID="18" presetClass="exit" presetSubtype="3" fill="hold" grpId="2" nodeType="withEffect">
                                  <p:stCondLst>
                                    <p:cond delay="0"/>
                                  </p:stCondLst>
                                  <p:childTnLst>
                                    <p:animEffect transition="out" filter="strips(upRight)">
                                      <p:cBhvr>
                                        <p:cTn id="40" dur="2000"/>
                                        <p:tgtEl>
                                          <p:spTgt spid="7"/>
                                        </p:tgtEl>
                                      </p:cBhvr>
                                    </p:animEffect>
                                    <p:set>
                                      <p:cBhvr>
                                        <p:cTn id="41" dur="1" fill="hold">
                                          <p:stCondLst>
                                            <p:cond delay="1999"/>
                                          </p:stCondLst>
                                        </p:cTn>
                                        <p:tgtEl>
                                          <p:spTgt spid="7"/>
                                        </p:tgtEl>
                                        <p:attrNameLst>
                                          <p:attrName>style.visibility</p:attrName>
                                        </p:attrNameLst>
                                      </p:cBhvr>
                                      <p:to>
                                        <p:strVal val="hidden"/>
                                      </p:to>
                                    </p:set>
                                  </p:childTnLst>
                                </p:cTn>
                              </p:par>
                              <p:par>
                                <p:cTn id="42" presetID="18" presetClass="exit" presetSubtype="9" fill="hold" grpId="2" nodeType="withEffect">
                                  <p:stCondLst>
                                    <p:cond delay="0"/>
                                  </p:stCondLst>
                                  <p:childTnLst>
                                    <p:animEffect transition="out" filter="strips(upLeft)">
                                      <p:cBhvr>
                                        <p:cTn id="43" dur="2000"/>
                                        <p:tgtEl>
                                          <p:spTgt spid="6"/>
                                        </p:tgtEl>
                                      </p:cBhvr>
                                    </p:animEffect>
                                    <p:set>
                                      <p:cBhvr>
                                        <p:cTn id="44" dur="1" fill="hold">
                                          <p:stCondLst>
                                            <p:cond delay="1999"/>
                                          </p:stCondLst>
                                        </p:cTn>
                                        <p:tgtEl>
                                          <p:spTgt spid="6"/>
                                        </p:tgtEl>
                                        <p:attrNameLst>
                                          <p:attrName>style.visibility</p:attrName>
                                        </p:attrNameLst>
                                      </p:cBhvr>
                                      <p:to>
                                        <p:strVal val="hidden"/>
                                      </p:to>
                                    </p:set>
                                  </p:childTnLst>
                                </p:cTn>
                              </p:par>
                              <p:par>
                                <p:cTn id="45" presetID="18" presetClass="exit" presetSubtype="12" fill="hold" grpId="2" nodeType="withEffect">
                                  <p:stCondLst>
                                    <p:cond delay="0"/>
                                  </p:stCondLst>
                                  <p:childTnLst>
                                    <p:animEffect transition="out" filter="strips(downLeft)">
                                      <p:cBhvr>
                                        <p:cTn id="46" dur="2000"/>
                                        <p:tgtEl>
                                          <p:spTgt spid="8"/>
                                        </p:tgtEl>
                                      </p:cBhvr>
                                    </p:animEffect>
                                    <p:set>
                                      <p:cBhvr>
                                        <p:cTn id="47" dur="1" fill="hold">
                                          <p:stCondLst>
                                            <p:cond delay="1999"/>
                                          </p:stCondLst>
                                        </p:cTn>
                                        <p:tgtEl>
                                          <p:spTgt spid="8"/>
                                        </p:tgtEl>
                                        <p:attrNameLst>
                                          <p:attrName>style.visibility</p:attrName>
                                        </p:attrNameLst>
                                      </p:cBhvr>
                                      <p:to>
                                        <p:strVal val="hidden"/>
                                      </p:to>
                                    </p:set>
                                  </p:childTnLst>
                                </p:cTn>
                              </p:par>
                              <p:par>
                                <p:cTn id="48" presetID="23" presetClass="entr" presetSubtype="272"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strVal val="2/3*#ppt_w"/>
                                          </p:val>
                                        </p:tav>
                                        <p:tav tm="100000">
                                          <p:val>
                                            <p:strVal val="#ppt_w"/>
                                          </p:val>
                                        </p:tav>
                                      </p:tavLst>
                                    </p:anim>
                                    <p:anim calcmode="lin" valueType="num">
                                      <p:cBhvr>
                                        <p:cTn id="51" dur="2000" fill="hold"/>
                                        <p:tgtEl>
                                          <p:spTgt spid="2"/>
                                        </p:tgtEl>
                                        <p:attrNameLst>
                                          <p:attrName>ppt_h</p:attrName>
                                        </p:attrNameLst>
                                      </p:cBhvr>
                                      <p:tavLst>
                                        <p:tav tm="0">
                                          <p:val>
                                            <p:strVal val="2/3*#ppt_h"/>
                                          </p:val>
                                        </p:tav>
                                        <p:tav tm="100000">
                                          <p:val>
                                            <p:strVal val="#ppt_h"/>
                                          </p:val>
                                        </p:tav>
                                      </p:tavLst>
                                    </p:anim>
                                  </p:childTnLst>
                                </p:cTn>
                              </p:par>
                              <p:par>
                                <p:cTn id="52" presetID="4" presetClass="entr" presetSubtype="32"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ox(out)">
                                      <p:cBhvr>
                                        <p:cTn id="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400D0"/>
            </a:gs>
            <a:gs pos="53000">
              <a:srgbClr val="D4DEFF"/>
            </a:gs>
            <a:gs pos="83000">
              <a:srgbClr val="D4DEFF"/>
            </a:gs>
            <a:gs pos="100000">
              <a:srgbClr val="96AB94"/>
            </a:gs>
          </a:gsLst>
          <a:lin ang="16200000" scaled="0"/>
          <a:tileRect/>
        </a:gradFill>
        <a:effectLst/>
      </p:bgPr>
    </p:bg>
    <p:spTree>
      <p:nvGrpSpPr>
        <p:cNvPr id="1" name=""/>
        <p:cNvGrpSpPr/>
        <p:nvPr/>
      </p:nvGrpSpPr>
      <p:grpSpPr>
        <a:xfrm>
          <a:off x="0" y="0"/>
          <a:ext cx="0" cy="0"/>
          <a:chOff x="0" y="0"/>
          <a:chExt cx="0" cy="0"/>
        </a:xfrm>
      </p:grpSpPr>
      <p:pic>
        <p:nvPicPr>
          <p:cNvPr id="2" name="1 Imagen" descr="1(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78" y="0"/>
            <a:ext cx="714380" cy="5143500"/>
          </a:xfrm>
          <a:prstGeom prst="rect">
            <a:avLst/>
          </a:prstGeom>
          <a:gradFill flip="none" rotWithShape="1">
            <a:gsLst>
              <a:gs pos="51000">
                <a:srgbClr val="5400D0">
                  <a:alpha val="37000"/>
                </a:srgb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71440" y="0"/>
            <a:ext cx="714380" cy="5143500"/>
          </a:xfrm>
          <a:prstGeom prst="rect">
            <a:avLst/>
          </a:prstGeom>
          <a:gradFill flip="none" rotWithShape="1">
            <a:gsLst>
              <a:gs pos="51000">
                <a:srgbClr val="5400D0">
                  <a:alpha val="37000"/>
                </a:srgb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1357258" y="0"/>
            <a:ext cx="714380" cy="5143500"/>
          </a:xfrm>
          <a:prstGeom prst="rect">
            <a:avLst/>
          </a:prstGeom>
          <a:gradFill flip="none" rotWithShape="1">
            <a:gsLst>
              <a:gs pos="51000">
                <a:srgbClr val="5400D0">
                  <a:alpha val="37000"/>
                </a:srgb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2143076" y="0"/>
            <a:ext cx="714380" cy="5143500"/>
          </a:xfrm>
          <a:prstGeom prst="rect">
            <a:avLst/>
          </a:prstGeom>
          <a:gradFill flip="none" rotWithShape="1">
            <a:gsLst>
              <a:gs pos="51000">
                <a:srgbClr val="5400D0">
                  <a:alpha val="37000"/>
                </a:srgb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2928894" y="0"/>
            <a:ext cx="714380" cy="5143500"/>
          </a:xfrm>
          <a:prstGeom prst="rect">
            <a:avLst/>
          </a:prstGeom>
          <a:gradFill flip="none" rotWithShape="1">
            <a:gsLst>
              <a:gs pos="51000">
                <a:srgbClr val="5400D0">
                  <a:alpha val="37000"/>
                </a:srgb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3714712" y="0"/>
            <a:ext cx="714380" cy="5143500"/>
          </a:xfrm>
          <a:prstGeom prst="rect">
            <a:avLst/>
          </a:prstGeom>
          <a:gradFill flip="none" rotWithShape="1">
            <a:gsLst>
              <a:gs pos="51000">
                <a:srgbClr val="5400D0">
                  <a:alpha val="37000"/>
                </a:srgb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500530" y="0"/>
            <a:ext cx="714380" cy="5143500"/>
          </a:xfrm>
          <a:prstGeom prst="rect">
            <a:avLst/>
          </a:prstGeom>
          <a:gradFill flip="none" rotWithShape="1">
            <a:gsLst>
              <a:gs pos="51000">
                <a:srgbClr val="5400D0">
                  <a:alpha val="37000"/>
                </a:srgb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5286348" y="0"/>
            <a:ext cx="714380" cy="5143500"/>
          </a:xfrm>
          <a:prstGeom prst="rect">
            <a:avLst/>
          </a:prstGeom>
          <a:gradFill flip="none" rotWithShape="1">
            <a:gsLst>
              <a:gs pos="51000">
                <a:srgbClr val="5400D0">
                  <a:alpha val="37000"/>
                </a:srgb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6072166" y="0"/>
            <a:ext cx="714380" cy="5143500"/>
          </a:xfrm>
          <a:prstGeom prst="rect">
            <a:avLst/>
          </a:prstGeom>
          <a:gradFill flip="none" rotWithShape="1">
            <a:gsLst>
              <a:gs pos="51000">
                <a:srgbClr val="5400D0">
                  <a:alpha val="37000"/>
                </a:srgb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6857984" y="0"/>
            <a:ext cx="714380" cy="5143500"/>
          </a:xfrm>
          <a:prstGeom prst="rect">
            <a:avLst/>
          </a:prstGeom>
          <a:gradFill flip="none" rotWithShape="1">
            <a:gsLst>
              <a:gs pos="51000">
                <a:srgbClr val="5400D0">
                  <a:alpha val="37000"/>
                </a:srgb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7643802" y="0"/>
            <a:ext cx="714380" cy="5143500"/>
          </a:xfrm>
          <a:prstGeom prst="rect">
            <a:avLst/>
          </a:prstGeom>
          <a:gradFill flip="none" rotWithShape="1">
            <a:gsLst>
              <a:gs pos="51000">
                <a:srgbClr val="5400D0">
                  <a:alpha val="37000"/>
                </a:srgb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8429620" y="0"/>
            <a:ext cx="714380" cy="5143500"/>
          </a:xfrm>
          <a:prstGeom prst="rect">
            <a:avLst/>
          </a:prstGeom>
          <a:gradFill flip="none" rotWithShape="1">
            <a:gsLst>
              <a:gs pos="51000">
                <a:srgbClr val="5400D0">
                  <a:alpha val="37000"/>
                </a:srgbClr>
              </a:gs>
              <a:gs pos="50000">
                <a:srgbClr val="9999FF">
                  <a:shade val="67500"/>
                  <a:satMod val="115000"/>
                </a:srgbClr>
              </a:gs>
              <a:gs pos="100000">
                <a:srgbClr val="99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childTnLst>
                          </p:cTn>
                        </p:par>
                        <p:par>
                          <p:cTn id="55" fill="hold">
                            <p:stCondLst>
                              <p:cond delay="2000"/>
                            </p:stCondLst>
                            <p:childTnLst>
                              <p:par>
                                <p:cTn id="56" presetID="2" presetClass="exit" presetSubtype="8" fill="hold" grpId="1"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0-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2" fill="hold" grpId="1"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ppt_y"/>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8" fill="hold" grpId="1" nodeType="withEffect">
                                  <p:stCondLst>
                                    <p:cond delay="0"/>
                                  </p:stCondLst>
                                  <p:childTnLst>
                                    <p:anim calcmode="lin" valueType="num">
                                      <p:cBhvr additive="base">
                                        <p:cTn id="65" dur="2000"/>
                                        <p:tgtEl>
                                          <p:spTgt spid="6"/>
                                        </p:tgtEl>
                                        <p:attrNameLst>
                                          <p:attrName>ppt_x</p:attrName>
                                        </p:attrNameLst>
                                      </p:cBhvr>
                                      <p:tavLst>
                                        <p:tav tm="0">
                                          <p:val>
                                            <p:strVal val="ppt_x"/>
                                          </p:val>
                                        </p:tav>
                                        <p:tav tm="100000">
                                          <p:val>
                                            <p:strVal val="0-ppt_w/2"/>
                                          </p:val>
                                        </p:tav>
                                      </p:tavLst>
                                    </p:anim>
                                    <p:anim calcmode="lin" valueType="num">
                                      <p:cBhvr additive="base">
                                        <p:cTn id="66" dur="2000"/>
                                        <p:tgtEl>
                                          <p:spTgt spid="6"/>
                                        </p:tgtEl>
                                        <p:attrNameLst>
                                          <p:attrName>ppt_y</p:attrName>
                                        </p:attrNameLst>
                                      </p:cBhvr>
                                      <p:tavLst>
                                        <p:tav tm="0">
                                          <p:val>
                                            <p:strVal val="ppt_y"/>
                                          </p:val>
                                        </p:tav>
                                        <p:tav tm="100000">
                                          <p:val>
                                            <p:strVal val="ppt_y"/>
                                          </p:val>
                                        </p:tav>
                                      </p:tavLst>
                                    </p:anim>
                                    <p:set>
                                      <p:cBhvr>
                                        <p:cTn id="67" dur="1" fill="hold">
                                          <p:stCondLst>
                                            <p:cond delay="1999"/>
                                          </p:stCondLst>
                                        </p:cTn>
                                        <p:tgtEl>
                                          <p:spTgt spid="6"/>
                                        </p:tgtEl>
                                        <p:attrNameLst>
                                          <p:attrName>style.visibility</p:attrName>
                                        </p:attrNameLst>
                                      </p:cBhvr>
                                      <p:to>
                                        <p:strVal val="hidden"/>
                                      </p:to>
                                    </p:set>
                                  </p:childTnLst>
                                </p:cTn>
                              </p:par>
                              <p:par>
                                <p:cTn id="68" presetID="2" presetClass="exit" presetSubtype="2" fill="hold" grpId="1"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1+ppt_w/2"/>
                                          </p:val>
                                        </p:tav>
                                      </p:tavLst>
                                    </p:anim>
                                    <p:anim calcmode="lin" valueType="num">
                                      <p:cBhvr additive="base">
                                        <p:cTn id="70" dur="2000"/>
                                        <p:tgtEl>
                                          <p:spTgt spid="7"/>
                                        </p:tgtEl>
                                        <p:attrNameLst>
                                          <p:attrName>ppt_y</p:attrName>
                                        </p:attrNameLst>
                                      </p:cBhvr>
                                      <p:tavLst>
                                        <p:tav tm="0">
                                          <p:val>
                                            <p:strVal val="ppt_y"/>
                                          </p:val>
                                        </p:tav>
                                        <p:tav tm="100000">
                                          <p:val>
                                            <p:strVal val="ppt_y"/>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8" fill="hold" grpId="1"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0-ppt_w/2"/>
                                          </p:val>
                                        </p:tav>
                                      </p:tavLst>
                                    </p:anim>
                                    <p:anim calcmode="lin" valueType="num">
                                      <p:cBhvr additive="base">
                                        <p:cTn id="74" dur="2000"/>
                                        <p:tgtEl>
                                          <p:spTgt spid="8"/>
                                        </p:tgtEl>
                                        <p:attrNameLst>
                                          <p:attrName>ppt_y</p:attrName>
                                        </p:attrNameLst>
                                      </p:cBhvr>
                                      <p:tavLst>
                                        <p:tav tm="0">
                                          <p:val>
                                            <p:strVal val="ppt_y"/>
                                          </p:val>
                                        </p:tav>
                                        <p:tav tm="100000">
                                          <p:val>
                                            <p:strVal val="ppt_y"/>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2" fill="hold" grpId="1"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1+ppt_w/2"/>
                                          </p:val>
                                        </p:tav>
                                      </p:tavLst>
                                    </p:anim>
                                    <p:anim calcmode="lin" valueType="num">
                                      <p:cBhvr additive="base">
                                        <p:cTn id="78" dur="2000"/>
                                        <p:tgtEl>
                                          <p:spTgt spid="9"/>
                                        </p:tgtEl>
                                        <p:attrNameLst>
                                          <p:attrName>ppt_y</p:attrName>
                                        </p:attrNameLst>
                                      </p:cBhvr>
                                      <p:tavLst>
                                        <p:tav tm="0">
                                          <p:val>
                                            <p:strVal val="ppt_y"/>
                                          </p:val>
                                        </p:tav>
                                        <p:tav tm="100000">
                                          <p:val>
                                            <p:strVal val="ppt_y"/>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8" fill="hold" grpId="1"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0-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2" fill="hold" grpId="1"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12"/>
                                        </p:tgtEl>
                                        <p:attrNameLst>
                                          <p:attrName>ppt_x</p:attrName>
                                        </p:attrNameLst>
                                      </p:cBhvr>
                                      <p:tavLst>
                                        <p:tav tm="0">
                                          <p:val>
                                            <p:strVal val="ppt_x"/>
                                          </p:val>
                                        </p:tav>
                                        <p:tav tm="100000">
                                          <p:val>
                                            <p:strVal val="0-ppt_w/2"/>
                                          </p:val>
                                        </p:tav>
                                      </p:tavLst>
                                    </p:anim>
                                    <p:anim calcmode="lin" valueType="num">
                                      <p:cBhvr additive="base">
                                        <p:cTn id="90" dur="2000"/>
                                        <p:tgtEl>
                                          <p:spTgt spid="12"/>
                                        </p:tgtEl>
                                        <p:attrNameLst>
                                          <p:attrName>ppt_y</p:attrName>
                                        </p:attrNameLst>
                                      </p:cBhvr>
                                      <p:tavLst>
                                        <p:tav tm="0">
                                          <p:val>
                                            <p:strVal val="ppt_y"/>
                                          </p:val>
                                        </p:tav>
                                        <p:tav tm="100000">
                                          <p:val>
                                            <p:strVal val="ppt_y"/>
                                          </p:val>
                                        </p:tav>
                                      </p:tavLst>
                                    </p:anim>
                                    <p:set>
                                      <p:cBhvr>
                                        <p:cTn id="91" dur="1" fill="hold">
                                          <p:stCondLst>
                                            <p:cond delay="1999"/>
                                          </p:stCondLst>
                                        </p:cTn>
                                        <p:tgtEl>
                                          <p:spTgt spid="12"/>
                                        </p:tgtEl>
                                        <p:attrNameLst>
                                          <p:attrName>style.visibility</p:attrName>
                                        </p:attrNameLst>
                                      </p:cBhvr>
                                      <p:to>
                                        <p:strVal val="hidden"/>
                                      </p:to>
                                    </p:set>
                                  </p:childTnLst>
                                </p:cTn>
                              </p:par>
                              <p:par>
                                <p:cTn id="92" presetID="2" presetClass="exit" presetSubtype="2" fill="hold" grpId="1" nodeType="withEffect">
                                  <p:stCondLst>
                                    <p:cond delay="0"/>
                                  </p:stCondLst>
                                  <p:childTnLst>
                                    <p:anim calcmode="lin" valueType="num">
                                      <p:cBhvr additive="base">
                                        <p:cTn id="93" dur="2000"/>
                                        <p:tgtEl>
                                          <p:spTgt spid="13"/>
                                        </p:tgtEl>
                                        <p:attrNameLst>
                                          <p:attrName>ppt_x</p:attrName>
                                        </p:attrNameLst>
                                      </p:cBhvr>
                                      <p:tavLst>
                                        <p:tav tm="0">
                                          <p:val>
                                            <p:strVal val="ppt_x"/>
                                          </p:val>
                                        </p:tav>
                                        <p:tav tm="100000">
                                          <p:val>
                                            <p:strVal val="1+ppt_w/2"/>
                                          </p:val>
                                        </p:tav>
                                      </p:tavLst>
                                    </p:anim>
                                    <p:anim calcmode="lin" valueType="num">
                                      <p:cBhvr additive="base">
                                        <p:cTn id="94" dur="2000"/>
                                        <p:tgtEl>
                                          <p:spTgt spid="13"/>
                                        </p:tgtEl>
                                        <p:attrNameLst>
                                          <p:attrName>ppt_y</p:attrName>
                                        </p:attrNameLst>
                                      </p:cBhvr>
                                      <p:tavLst>
                                        <p:tav tm="0">
                                          <p:val>
                                            <p:strVal val="ppt_y"/>
                                          </p:val>
                                        </p:tav>
                                        <p:tav tm="100000">
                                          <p:val>
                                            <p:strVal val="ppt_y"/>
                                          </p:val>
                                        </p:tav>
                                      </p:tavLst>
                                    </p:anim>
                                    <p:set>
                                      <p:cBhvr>
                                        <p:cTn id="95" dur="1" fill="hold">
                                          <p:stCondLst>
                                            <p:cond delay="1999"/>
                                          </p:stCondLst>
                                        </p:cTn>
                                        <p:tgtEl>
                                          <p:spTgt spid="13"/>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14"/>
                                        </p:tgtEl>
                                        <p:attrNameLst>
                                          <p:attrName>ppt_x</p:attrName>
                                        </p:attrNameLst>
                                      </p:cBhvr>
                                      <p:tavLst>
                                        <p:tav tm="0">
                                          <p:val>
                                            <p:strVal val="ppt_x"/>
                                          </p:val>
                                        </p:tav>
                                        <p:tav tm="100000">
                                          <p:val>
                                            <p:strVal val="0-ppt_w/2"/>
                                          </p:val>
                                        </p:tav>
                                      </p:tavLst>
                                    </p:anim>
                                    <p:anim calcmode="lin" valueType="num">
                                      <p:cBhvr additive="base">
                                        <p:cTn id="98" dur="2000"/>
                                        <p:tgtEl>
                                          <p:spTgt spid="14"/>
                                        </p:tgtEl>
                                        <p:attrNameLst>
                                          <p:attrName>ppt_y</p:attrName>
                                        </p:attrNameLst>
                                      </p:cBhvr>
                                      <p:tavLst>
                                        <p:tav tm="0">
                                          <p:val>
                                            <p:strVal val="ppt_y"/>
                                          </p:val>
                                        </p:tav>
                                        <p:tav tm="100000">
                                          <p:val>
                                            <p:strVal val="ppt_y"/>
                                          </p:val>
                                        </p:tav>
                                      </p:tavLst>
                                    </p:anim>
                                    <p:set>
                                      <p:cBhvr>
                                        <p:cTn id="99" dur="1" fill="hold">
                                          <p:stCondLst>
                                            <p:cond delay="1999"/>
                                          </p:stCondLst>
                                        </p:cTn>
                                        <p:tgtEl>
                                          <p:spTgt spid="14"/>
                                        </p:tgtEl>
                                        <p:attrNameLst>
                                          <p:attrName>style.visibility</p:attrName>
                                        </p:attrNameLst>
                                      </p:cBhvr>
                                      <p:to>
                                        <p:strVal val="hidden"/>
                                      </p:to>
                                    </p:set>
                                  </p:childTnLst>
                                </p:cTn>
                              </p:par>
                              <p:par>
                                <p:cTn id="100" presetID="2" presetClass="exit" presetSubtype="2" fill="hold" grpId="1" nodeType="withEffect">
                                  <p:stCondLst>
                                    <p:cond delay="0"/>
                                  </p:stCondLst>
                                  <p:childTnLst>
                                    <p:anim calcmode="lin" valueType="num">
                                      <p:cBhvr additive="base">
                                        <p:cTn id="101" dur="2000"/>
                                        <p:tgtEl>
                                          <p:spTgt spid="15"/>
                                        </p:tgtEl>
                                        <p:attrNameLst>
                                          <p:attrName>ppt_x</p:attrName>
                                        </p:attrNameLst>
                                      </p:cBhvr>
                                      <p:tavLst>
                                        <p:tav tm="0">
                                          <p:val>
                                            <p:strVal val="ppt_x"/>
                                          </p:val>
                                        </p:tav>
                                        <p:tav tm="100000">
                                          <p:val>
                                            <p:strVal val="1+ppt_w/2"/>
                                          </p:val>
                                        </p:tav>
                                      </p:tavLst>
                                    </p:anim>
                                    <p:anim calcmode="lin" valueType="num">
                                      <p:cBhvr additive="base">
                                        <p:cTn id="102" dur="2000"/>
                                        <p:tgtEl>
                                          <p:spTgt spid="15"/>
                                        </p:tgtEl>
                                        <p:attrNameLst>
                                          <p:attrName>ppt_y</p:attrName>
                                        </p:attrNameLst>
                                      </p:cBhvr>
                                      <p:tavLst>
                                        <p:tav tm="0">
                                          <p:val>
                                            <p:strVal val="ppt_y"/>
                                          </p:val>
                                        </p:tav>
                                        <p:tav tm="100000">
                                          <p:val>
                                            <p:strVal val="ppt_y"/>
                                          </p:val>
                                        </p:tav>
                                      </p:tavLst>
                                    </p:anim>
                                    <p:set>
                                      <p:cBhvr>
                                        <p:cTn id="103" dur="1" fill="hold">
                                          <p:stCondLst>
                                            <p:cond delay="1999"/>
                                          </p:stCondLst>
                                        </p:cTn>
                                        <p:tgtEl>
                                          <p:spTgt spid="15"/>
                                        </p:tgtEl>
                                        <p:attrNameLst>
                                          <p:attrName>style.visibility</p:attrName>
                                        </p:attrNameLst>
                                      </p:cBhvr>
                                      <p:to>
                                        <p:strVal val="hidden"/>
                                      </p:to>
                                    </p:se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par>
                                <p:cTn id="108" presetID="16" presetClass="entr" presetSubtype="37"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arn(outVertical)">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50000">
              <a:schemeClr val="bg1">
                <a:shade val="67500"/>
                <a:satMod val="115000"/>
              </a:schemeClr>
            </a:gs>
            <a:gs pos="100000">
              <a:schemeClr val="bg1">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ombo"/>
          <p:cNvSpPr/>
          <p:nvPr/>
        </p:nvSpPr>
        <p:spPr>
          <a:xfrm>
            <a:off x="0" y="0"/>
            <a:ext cx="4572000" cy="2571750"/>
          </a:xfrm>
          <a:prstGeom prst="diamond">
            <a:avLst/>
          </a:prstGeom>
          <a:gradFill flip="none" rotWithShape="1">
            <a:gsLst>
              <a:gs pos="48000">
                <a:srgbClr val="9966FF">
                  <a:alpha val="59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ombo"/>
          <p:cNvSpPr/>
          <p:nvPr/>
        </p:nvSpPr>
        <p:spPr>
          <a:xfrm>
            <a:off x="0" y="2571750"/>
            <a:ext cx="4572000" cy="2571750"/>
          </a:xfrm>
          <a:prstGeom prst="diamond">
            <a:avLst/>
          </a:prstGeom>
          <a:gradFill flip="none" rotWithShape="1">
            <a:gsLst>
              <a:gs pos="48000">
                <a:srgbClr val="9966FF">
                  <a:alpha val="59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ombo"/>
          <p:cNvSpPr/>
          <p:nvPr/>
        </p:nvSpPr>
        <p:spPr>
          <a:xfrm>
            <a:off x="4572000" y="0"/>
            <a:ext cx="4572000" cy="2571750"/>
          </a:xfrm>
          <a:prstGeom prst="diamond">
            <a:avLst/>
          </a:prstGeom>
          <a:gradFill flip="none" rotWithShape="1">
            <a:gsLst>
              <a:gs pos="48000">
                <a:srgbClr val="9966FF">
                  <a:alpha val="59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ombo"/>
          <p:cNvSpPr/>
          <p:nvPr/>
        </p:nvSpPr>
        <p:spPr>
          <a:xfrm>
            <a:off x="4572000" y="2571750"/>
            <a:ext cx="4572000" cy="2571750"/>
          </a:xfrm>
          <a:prstGeom prst="diamond">
            <a:avLst/>
          </a:prstGeom>
          <a:gradFill flip="none" rotWithShape="1">
            <a:gsLst>
              <a:gs pos="48000">
                <a:srgbClr val="9966FF">
                  <a:alpha val="59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ombo"/>
          <p:cNvSpPr/>
          <p:nvPr/>
        </p:nvSpPr>
        <p:spPr>
          <a:xfrm>
            <a:off x="2285984" y="1285866"/>
            <a:ext cx="4572000" cy="2571750"/>
          </a:xfrm>
          <a:prstGeom prst="diamond">
            <a:avLst/>
          </a:prstGeom>
          <a:gradFill flip="none" rotWithShape="1">
            <a:gsLst>
              <a:gs pos="48000">
                <a:srgbClr val="9966FF">
                  <a:alpha val="59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childTnLst>
                                </p:cTn>
                              </p:par>
                            </p:childTnLst>
                          </p:cTn>
                        </p:par>
                        <p:par>
                          <p:cTn id="27" fill="hold">
                            <p:stCondLst>
                              <p:cond delay="2000"/>
                            </p:stCondLst>
                            <p:childTnLst>
                              <p:par>
                                <p:cTn id="28" presetID="2" presetClass="exit" presetSubtype="6" fill="hold" grpId="1" nodeType="afterEffect">
                                  <p:stCondLst>
                                    <p:cond delay="0"/>
                                  </p:stCondLst>
                                  <p:childTnLst>
                                    <p:anim calcmode="lin" valueType="num">
                                      <p:cBhvr additive="base">
                                        <p:cTn id="29" dur="2000"/>
                                        <p:tgtEl>
                                          <p:spTgt spid="5"/>
                                        </p:tgtEl>
                                        <p:attrNameLst>
                                          <p:attrName>ppt_x</p:attrName>
                                        </p:attrNameLst>
                                      </p:cBhvr>
                                      <p:tavLst>
                                        <p:tav tm="0">
                                          <p:val>
                                            <p:strVal val="ppt_x"/>
                                          </p:val>
                                        </p:tav>
                                        <p:tav tm="100000">
                                          <p:val>
                                            <p:strVal val="1+ppt_w/2"/>
                                          </p:val>
                                        </p:tav>
                                      </p:tavLst>
                                    </p:anim>
                                    <p:anim calcmode="lin" valueType="num">
                                      <p:cBhvr additive="base">
                                        <p:cTn id="30" dur="2000"/>
                                        <p:tgtEl>
                                          <p:spTgt spid="5"/>
                                        </p:tgtEl>
                                        <p:attrNameLst>
                                          <p:attrName>ppt_y</p:attrName>
                                        </p:attrNameLst>
                                      </p:cBhvr>
                                      <p:tavLst>
                                        <p:tav tm="0">
                                          <p:val>
                                            <p:strVal val="ppt_y"/>
                                          </p:val>
                                        </p:tav>
                                        <p:tav tm="100000">
                                          <p:val>
                                            <p:strVal val="1+ppt_h/2"/>
                                          </p:val>
                                        </p:tav>
                                      </p:tavLst>
                                    </p:anim>
                                    <p:set>
                                      <p:cBhvr>
                                        <p:cTn id="31" dur="1" fill="hold">
                                          <p:stCondLst>
                                            <p:cond delay="1999"/>
                                          </p:stCondLst>
                                        </p:cTn>
                                        <p:tgtEl>
                                          <p:spTgt spid="5"/>
                                        </p:tgtEl>
                                        <p:attrNameLst>
                                          <p:attrName>style.visibility</p:attrName>
                                        </p:attrNameLst>
                                      </p:cBhvr>
                                      <p:to>
                                        <p:strVal val="hidden"/>
                                      </p:to>
                                    </p:set>
                                  </p:childTnLst>
                                </p:cTn>
                              </p:par>
                              <p:par>
                                <p:cTn id="32" presetID="2" presetClass="exit" presetSubtype="9" fill="hold" grpId="1" nodeType="withEffect">
                                  <p:stCondLst>
                                    <p:cond delay="0"/>
                                  </p:stCondLst>
                                  <p:childTnLst>
                                    <p:anim calcmode="lin" valueType="num">
                                      <p:cBhvr additive="base">
                                        <p:cTn id="33" dur="2000"/>
                                        <p:tgtEl>
                                          <p:spTgt spid="8"/>
                                        </p:tgtEl>
                                        <p:attrNameLst>
                                          <p:attrName>ppt_x</p:attrName>
                                        </p:attrNameLst>
                                      </p:cBhvr>
                                      <p:tavLst>
                                        <p:tav tm="0">
                                          <p:val>
                                            <p:strVal val="ppt_x"/>
                                          </p:val>
                                        </p:tav>
                                        <p:tav tm="100000">
                                          <p:val>
                                            <p:strVal val="0-ppt_w/2"/>
                                          </p:val>
                                        </p:tav>
                                      </p:tavLst>
                                    </p:anim>
                                    <p:anim calcmode="lin" valueType="num">
                                      <p:cBhvr additive="base">
                                        <p:cTn id="34" dur="2000"/>
                                        <p:tgtEl>
                                          <p:spTgt spid="8"/>
                                        </p:tgtEl>
                                        <p:attrNameLst>
                                          <p:attrName>ppt_y</p:attrName>
                                        </p:attrNameLst>
                                      </p:cBhvr>
                                      <p:tavLst>
                                        <p:tav tm="0">
                                          <p:val>
                                            <p:strVal val="ppt_y"/>
                                          </p:val>
                                        </p:tav>
                                        <p:tav tm="100000">
                                          <p:val>
                                            <p:strVal val="0-ppt_h/2"/>
                                          </p:val>
                                        </p:tav>
                                      </p:tavLst>
                                    </p:anim>
                                    <p:set>
                                      <p:cBhvr>
                                        <p:cTn id="35" dur="1" fill="hold">
                                          <p:stCondLst>
                                            <p:cond delay="1999"/>
                                          </p:stCondLst>
                                        </p:cTn>
                                        <p:tgtEl>
                                          <p:spTgt spid="8"/>
                                        </p:tgtEl>
                                        <p:attrNameLst>
                                          <p:attrName>style.visibility</p:attrName>
                                        </p:attrNameLst>
                                      </p:cBhvr>
                                      <p:to>
                                        <p:strVal val="hidden"/>
                                      </p:to>
                                    </p:set>
                                  </p:childTnLst>
                                </p:cTn>
                              </p:par>
                              <p:par>
                                <p:cTn id="36" presetID="2" presetClass="exit" presetSubtype="12" fill="hold" grpId="1" nodeType="withEffect">
                                  <p:stCondLst>
                                    <p:cond delay="0"/>
                                  </p:stCondLst>
                                  <p:childTnLst>
                                    <p:anim calcmode="lin" valueType="num">
                                      <p:cBhvr additive="base">
                                        <p:cTn id="37" dur="2000"/>
                                        <p:tgtEl>
                                          <p:spTgt spid="7"/>
                                        </p:tgtEl>
                                        <p:attrNameLst>
                                          <p:attrName>ppt_x</p:attrName>
                                        </p:attrNameLst>
                                      </p:cBhvr>
                                      <p:tavLst>
                                        <p:tav tm="0">
                                          <p:val>
                                            <p:strVal val="ppt_x"/>
                                          </p:val>
                                        </p:tav>
                                        <p:tav tm="100000">
                                          <p:val>
                                            <p:strVal val="0-ppt_w/2"/>
                                          </p:val>
                                        </p:tav>
                                      </p:tavLst>
                                    </p:anim>
                                    <p:anim calcmode="lin" valueType="num">
                                      <p:cBhvr additive="base">
                                        <p:cTn id="38" dur="2000"/>
                                        <p:tgtEl>
                                          <p:spTgt spid="7"/>
                                        </p:tgtEl>
                                        <p:attrNameLst>
                                          <p:attrName>ppt_y</p:attrName>
                                        </p:attrNameLst>
                                      </p:cBhvr>
                                      <p:tavLst>
                                        <p:tav tm="0">
                                          <p:val>
                                            <p:strVal val="ppt_y"/>
                                          </p:val>
                                        </p:tav>
                                        <p:tav tm="100000">
                                          <p:val>
                                            <p:strVal val="1+ppt_h/2"/>
                                          </p:val>
                                        </p:tav>
                                      </p:tavLst>
                                    </p:anim>
                                    <p:set>
                                      <p:cBhvr>
                                        <p:cTn id="39" dur="1" fill="hold">
                                          <p:stCondLst>
                                            <p:cond delay="1999"/>
                                          </p:stCondLst>
                                        </p:cTn>
                                        <p:tgtEl>
                                          <p:spTgt spid="7"/>
                                        </p:tgtEl>
                                        <p:attrNameLst>
                                          <p:attrName>style.visibility</p:attrName>
                                        </p:attrNameLst>
                                      </p:cBhvr>
                                      <p:to>
                                        <p:strVal val="hidden"/>
                                      </p:to>
                                    </p:set>
                                  </p:childTnLst>
                                </p:cTn>
                              </p:par>
                              <p:par>
                                <p:cTn id="40" presetID="2" presetClass="exit" presetSubtype="3" fill="hold" grpId="1" nodeType="withEffect">
                                  <p:stCondLst>
                                    <p:cond delay="0"/>
                                  </p:stCondLst>
                                  <p:childTnLst>
                                    <p:anim calcmode="lin" valueType="num">
                                      <p:cBhvr additive="base">
                                        <p:cTn id="41" dur="2000"/>
                                        <p:tgtEl>
                                          <p:spTgt spid="6"/>
                                        </p:tgtEl>
                                        <p:attrNameLst>
                                          <p:attrName>ppt_x</p:attrName>
                                        </p:attrNameLst>
                                      </p:cBhvr>
                                      <p:tavLst>
                                        <p:tav tm="0">
                                          <p:val>
                                            <p:strVal val="ppt_x"/>
                                          </p:val>
                                        </p:tav>
                                        <p:tav tm="100000">
                                          <p:val>
                                            <p:strVal val="1+ppt_w/2"/>
                                          </p:val>
                                        </p:tav>
                                      </p:tavLst>
                                    </p:anim>
                                    <p:anim calcmode="lin" valueType="num">
                                      <p:cBhvr additive="base">
                                        <p:cTn id="42" dur="2000"/>
                                        <p:tgtEl>
                                          <p:spTgt spid="6"/>
                                        </p:tgtEl>
                                        <p:attrNameLst>
                                          <p:attrName>ppt_y</p:attrName>
                                        </p:attrNameLst>
                                      </p:cBhvr>
                                      <p:tavLst>
                                        <p:tav tm="0">
                                          <p:val>
                                            <p:strVal val="ppt_y"/>
                                          </p:val>
                                        </p:tav>
                                        <p:tav tm="100000">
                                          <p:val>
                                            <p:strVal val="0-ppt_h/2"/>
                                          </p:val>
                                        </p:tav>
                                      </p:tavLst>
                                    </p:anim>
                                    <p:set>
                                      <p:cBhvr>
                                        <p:cTn id="43" dur="1" fill="hold">
                                          <p:stCondLst>
                                            <p:cond delay="1999"/>
                                          </p:stCondLst>
                                        </p:cTn>
                                        <p:tgtEl>
                                          <p:spTgt spid="6"/>
                                        </p:tgtEl>
                                        <p:attrNameLst>
                                          <p:attrName>style.visibility</p:attrName>
                                        </p:attrNameLst>
                                      </p:cBhvr>
                                      <p:to>
                                        <p:strVal val="hidden"/>
                                      </p:to>
                                    </p:set>
                                  </p:childTnLst>
                                </p:cTn>
                              </p:par>
                              <p:par>
                                <p:cTn id="44" presetID="23" presetClass="exit" presetSubtype="32" fill="hold" grpId="1" nodeType="withEffect">
                                  <p:stCondLst>
                                    <p:cond delay="0"/>
                                  </p:stCondLst>
                                  <p:childTnLst>
                                    <p:anim calcmode="lin" valueType="num">
                                      <p:cBhvr>
                                        <p:cTn id="45" dur="2000"/>
                                        <p:tgtEl>
                                          <p:spTgt spid="9"/>
                                        </p:tgtEl>
                                        <p:attrNameLst>
                                          <p:attrName>ppt_w</p:attrName>
                                        </p:attrNameLst>
                                      </p:cBhvr>
                                      <p:tavLst>
                                        <p:tav tm="0">
                                          <p:val>
                                            <p:strVal val="ppt_w"/>
                                          </p:val>
                                        </p:tav>
                                        <p:tav tm="100000">
                                          <p:val>
                                            <p:fltVal val="0"/>
                                          </p:val>
                                        </p:tav>
                                      </p:tavLst>
                                    </p:anim>
                                    <p:anim calcmode="lin" valueType="num">
                                      <p:cBhvr>
                                        <p:cTn id="46" dur="2000"/>
                                        <p:tgtEl>
                                          <p:spTgt spid="9"/>
                                        </p:tgtEl>
                                        <p:attrNameLst>
                                          <p:attrName>ppt_h</p:attrName>
                                        </p:attrNameLst>
                                      </p:cBhvr>
                                      <p:tavLst>
                                        <p:tav tm="0">
                                          <p:val>
                                            <p:strVal val="ppt_h"/>
                                          </p:val>
                                        </p:tav>
                                        <p:tav tm="100000">
                                          <p:val>
                                            <p:fltVal val="0"/>
                                          </p:val>
                                        </p:tav>
                                      </p:tavLst>
                                    </p:anim>
                                    <p:set>
                                      <p:cBhvr>
                                        <p:cTn id="47" dur="1" fill="hold">
                                          <p:stCondLst>
                                            <p:cond delay="1999"/>
                                          </p:stCondLst>
                                        </p:cTn>
                                        <p:tgtEl>
                                          <p:spTgt spid="9"/>
                                        </p:tgtEl>
                                        <p:attrNameLst>
                                          <p:attrName>style.visibility</p:attrName>
                                        </p:attrNameLst>
                                      </p:cBhvr>
                                      <p:to>
                                        <p:strVal val="hidden"/>
                                      </p:to>
                                    </p:set>
                                  </p:childTnLst>
                                </p:cTn>
                              </p:par>
                              <p:par>
                                <p:cTn id="48" presetID="8" presetClass="exit" presetSubtype="16" fill="hold" grpId="2" nodeType="withEffect">
                                  <p:stCondLst>
                                    <p:cond delay="0"/>
                                  </p:stCondLst>
                                  <p:childTnLst>
                                    <p:animEffect transition="out" filter="diamond(in)">
                                      <p:cBhvr>
                                        <p:cTn id="49" dur="2000"/>
                                        <p:tgtEl>
                                          <p:spTgt spid="9"/>
                                        </p:tgtEl>
                                      </p:cBhvr>
                                    </p:animEffect>
                                    <p:set>
                                      <p:cBhvr>
                                        <p:cTn id="50" dur="1" fill="hold">
                                          <p:stCondLst>
                                            <p:cond delay="1999"/>
                                          </p:stCondLst>
                                        </p:cTn>
                                        <p:tgtEl>
                                          <p:spTgt spid="9"/>
                                        </p:tgtEl>
                                        <p:attrNameLst>
                                          <p:attrName>style.visibility</p:attrName>
                                        </p:attrNameLst>
                                      </p:cBhvr>
                                      <p:to>
                                        <p:strVal val="hidden"/>
                                      </p:to>
                                    </p:set>
                                  </p:childTnLst>
                                </p:cTn>
                              </p:par>
                              <p:par>
                                <p:cTn id="51" presetID="23" presetClass="entr" presetSubtype="272" fill="hold" nodeType="withEffect">
                                  <p:stCondLst>
                                    <p:cond delay="0"/>
                                  </p:stCondLst>
                                  <p:childTnLst>
                                    <p:set>
                                      <p:cBhvr>
                                        <p:cTn id="52" dur="1" fill="hold">
                                          <p:stCondLst>
                                            <p:cond delay="0"/>
                                          </p:stCondLst>
                                        </p:cTn>
                                        <p:tgtEl>
                                          <p:spTgt spid="2"/>
                                        </p:tgtEl>
                                        <p:attrNameLst>
                                          <p:attrName>style.visibility</p:attrName>
                                        </p:attrNameLst>
                                      </p:cBhvr>
                                      <p:to>
                                        <p:strVal val="visible"/>
                                      </p:to>
                                    </p:set>
                                    <p:anim calcmode="lin" valueType="num">
                                      <p:cBhvr>
                                        <p:cTn id="53" dur="2000" fill="hold"/>
                                        <p:tgtEl>
                                          <p:spTgt spid="2"/>
                                        </p:tgtEl>
                                        <p:attrNameLst>
                                          <p:attrName>ppt_w</p:attrName>
                                        </p:attrNameLst>
                                      </p:cBhvr>
                                      <p:tavLst>
                                        <p:tav tm="0">
                                          <p:val>
                                            <p:strVal val="2/3*#ppt_w"/>
                                          </p:val>
                                        </p:tav>
                                        <p:tav tm="100000">
                                          <p:val>
                                            <p:strVal val="#ppt_w"/>
                                          </p:val>
                                        </p:tav>
                                      </p:tavLst>
                                    </p:anim>
                                    <p:anim calcmode="lin" valueType="num">
                                      <p:cBhvr>
                                        <p:cTn id="54" dur="2000" fill="hold"/>
                                        <p:tgtEl>
                                          <p:spTgt spid="2"/>
                                        </p:tgtEl>
                                        <p:attrNameLst>
                                          <p:attrName>ppt_h</p:attrName>
                                        </p:attrNameLst>
                                      </p:cBhvr>
                                      <p:tavLst>
                                        <p:tav tm="0">
                                          <p:val>
                                            <p:strVal val="2/3*#ppt_h"/>
                                          </p:val>
                                        </p:tav>
                                        <p:tav tm="100000">
                                          <p:val>
                                            <p:strVal val="#ppt_h"/>
                                          </p:val>
                                        </p:tav>
                                      </p:tavLst>
                                    </p:anim>
                                  </p:childTnLst>
                                </p:cTn>
                              </p:par>
                              <p:par>
                                <p:cTn id="55" presetID="4" presetClass="entr" presetSubtype="32" fill="hold" nodeType="with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box(out)">
                                      <p:cBhvr>
                                        <p:cTn id="5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9" grpId="2" animBg="1"/>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1(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642924"/>
          </a:xfrm>
          <a:prstGeom prst="rect">
            <a:avLst/>
          </a:prstGeom>
          <a:gradFill flip="none" rotWithShape="1">
            <a:gsLst>
              <a:gs pos="35000">
                <a:schemeClr val="bg1">
                  <a:alpha val="7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642924"/>
            <a:ext cx="9144000" cy="642924"/>
          </a:xfrm>
          <a:prstGeom prst="rect">
            <a:avLst/>
          </a:prstGeom>
          <a:gradFill flip="none" rotWithShape="1">
            <a:gsLst>
              <a:gs pos="35000">
                <a:schemeClr val="bg1">
                  <a:alpha val="7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1285884"/>
            <a:ext cx="9144000" cy="642924"/>
          </a:xfrm>
          <a:prstGeom prst="rect">
            <a:avLst/>
          </a:prstGeom>
          <a:gradFill flip="none" rotWithShape="1">
            <a:gsLst>
              <a:gs pos="35000">
                <a:schemeClr val="bg1">
                  <a:alpha val="7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1928808"/>
            <a:ext cx="9144000" cy="642924"/>
          </a:xfrm>
          <a:prstGeom prst="rect">
            <a:avLst/>
          </a:prstGeom>
          <a:gradFill flip="none" rotWithShape="1">
            <a:gsLst>
              <a:gs pos="35000">
                <a:schemeClr val="bg1">
                  <a:alpha val="7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571768"/>
            <a:ext cx="9144000" cy="642924"/>
          </a:xfrm>
          <a:prstGeom prst="rect">
            <a:avLst/>
          </a:prstGeom>
          <a:gradFill flip="none" rotWithShape="1">
            <a:gsLst>
              <a:gs pos="35000">
                <a:schemeClr val="bg1">
                  <a:alpha val="7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0" y="3214692"/>
            <a:ext cx="9144000" cy="642924"/>
          </a:xfrm>
          <a:prstGeom prst="rect">
            <a:avLst/>
          </a:prstGeom>
          <a:gradFill flip="none" rotWithShape="1">
            <a:gsLst>
              <a:gs pos="35000">
                <a:schemeClr val="bg1">
                  <a:alpha val="7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0" y="3857652"/>
            <a:ext cx="9144000" cy="642924"/>
          </a:xfrm>
          <a:prstGeom prst="rect">
            <a:avLst/>
          </a:prstGeom>
          <a:gradFill flip="none" rotWithShape="1">
            <a:gsLst>
              <a:gs pos="35000">
                <a:schemeClr val="bg1">
                  <a:alpha val="7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0" y="4500576"/>
            <a:ext cx="9144000" cy="642924"/>
          </a:xfrm>
          <a:prstGeom prst="rect">
            <a:avLst/>
          </a:prstGeom>
          <a:gradFill flip="none" rotWithShape="1">
            <a:gsLst>
              <a:gs pos="35000">
                <a:schemeClr val="bg1">
                  <a:alpha val="7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16" presetClass="entr" presetSubtype="21"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arn(inVertical)">
                                      <p:cBhvr>
                                        <p:cTn id="41" dur="2000"/>
                                        <p:tgtEl>
                                          <p:spTgt spid="4"/>
                                        </p:tgtEl>
                                      </p:cBhvr>
                                    </p:animEffect>
                                  </p:childTnLst>
                                </p:cTn>
                              </p:par>
                              <p:par>
                                <p:cTn id="42" presetID="16" presetClass="entr" presetSubtype="21" fill="hold" grpId="1"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barn(inVertical)">
                                      <p:cBhvr>
                                        <p:cTn id="44" dur="2000"/>
                                        <p:tgtEl>
                                          <p:spTgt spid="5"/>
                                        </p:tgtEl>
                                      </p:cBhvr>
                                    </p:animEffect>
                                  </p:childTnLst>
                                </p:cTn>
                              </p:par>
                              <p:par>
                                <p:cTn id="45" presetID="16" presetClass="entr" presetSubtype="21" fill="hold" grpId="1"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barn(inVertical)">
                                      <p:cBhvr>
                                        <p:cTn id="47" dur="2000"/>
                                        <p:tgtEl>
                                          <p:spTgt spid="6"/>
                                        </p:tgtEl>
                                      </p:cBhvr>
                                    </p:animEffect>
                                  </p:childTnLst>
                                </p:cTn>
                              </p:par>
                              <p:par>
                                <p:cTn id="48" presetID="16" presetClass="entr" presetSubtype="21"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barn(inVertical)">
                                      <p:cBhvr>
                                        <p:cTn id="50" dur="2000"/>
                                        <p:tgtEl>
                                          <p:spTgt spid="7"/>
                                        </p:tgtEl>
                                      </p:cBhvr>
                                    </p:animEffect>
                                  </p:childTnLst>
                                </p:cTn>
                              </p:par>
                              <p:par>
                                <p:cTn id="51" presetID="16" presetClass="entr" presetSubtype="21" fill="hold" grpId="1"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barn(inVertical)">
                                      <p:cBhvr>
                                        <p:cTn id="53" dur="2000"/>
                                        <p:tgtEl>
                                          <p:spTgt spid="8"/>
                                        </p:tgtEl>
                                      </p:cBhvr>
                                    </p:animEffect>
                                  </p:childTnLst>
                                </p:cTn>
                              </p:par>
                              <p:par>
                                <p:cTn id="54" presetID="16" presetClass="entr" presetSubtype="21"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barn(inVertical)">
                                      <p:cBhvr>
                                        <p:cTn id="56" dur="2000"/>
                                        <p:tgtEl>
                                          <p:spTgt spid="9"/>
                                        </p:tgtEl>
                                      </p:cBhvr>
                                    </p:animEffect>
                                  </p:childTnLst>
                                </p:cTn>
                              </p:par>
                              <p:par>
                                <p:cTn id="57" presetID="16" presetClass="entr" presetSubtype="21" fill="hold" grpId="1"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barn(inVertical)">
                                      <p:cBhvr>
                                        <p:cTn id="59" dur="2000"/>
                                        <p:tgtEl>
                                          <p:spTgt spid="10"/>
                                        </p:tgtEl>
                                      </p:cBhvr>
                                    </p:animEffect>
                                  </p:childTnLst>
                                </p:cTn>
                              </p:par>
                              <p:par>
                                <p:cTn id="60" presetID="16" presetClass="entr" presetSubtype="21"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barn(inVertical)">
                                      <p:cBhvr>
                                        <p:cTn id="62" dur="2000"/>
                                        <p:tgtEl>
                                          <p:spTgt spid="11"/>
                                        </p:tgtEl>
                                      </p:cBhvr>
                                    </p:animEffect>
                                  </p:childTnLst>
                                </p:cTn>
                              </p:par>
                            </p:childTnLst>
                          </p:cTn>
                        </p:par>
                        <p:par>
                          <p:cTn id="63" fill="hold">
                            <p:stCondLst>
                              <p:cond delay="2000"/>
                            </p:stCondLst>
                            <p:childTnLst>
                              <p:par>
                                <p:cTn id="64" presetID="2" presetClass="exit" presetSubtype="4" fill="hold" grpId="2" nodeType="afterEffect">
                                  <p:stCondLst>
                                    <p:cond delay="0"/>
                                  </p:stCondLst>
                                  <p:childTnLst>
                                    <p:anim calcmode="lin" valueType="num">
                                      <p:cBhvr additive="base">
                                        <p:cTn id="65" dur="2000"/>
                                        <p:tgtEl>
                                          <p:spTgt spid="4"/>
                                        </p:tgtEl>
                                        <p:attrNameLst>
                                          <p:attrName>ppt_x</p:attrName>
                                        </p:attrNameLst>
                                      </p:cBhvr>
                                      <p:tavLst>
                                        <p:tav tm="0">
                                          <p:val>
                                            <p:strVal val="ppt_x"/>
                                          </p:val>
                                        </p:tav>
                                        <p:tav tm="100000">
                                          <p:val>
                                            <p:strVal val="ppt_x"/>
                                          </p:val>
                                        </p:tav>
                                      </p:tavLst>
                                    </p:anim>
                                    <p:anim calcmode="lin" valueType="num">
                                      <p:cBhvr additive="base">
                                        <p:cTn id="66" dur="2000"/>
                                        <p:tgtEl>
                                          <p:spTgt spid="4"/>
                                        </p:tgtEl>
                                        <p:attrNameLst>
                                          <p:attrName>ppt_y</p:attrName>
                                        </p:attrNameLst>
                                      </p:cBhvr>
                                      <p:tavLst>
                                        <p:tav tm="0">
                                          <p:val>
                                            <p:strVal val="ppt_y"/>
                                          </p:val>
                                        </p:tav>
                                        <p:tav tm="100000">
                                          <p:val>
                                            <p:strVal val="1+ppt_h/2"/>
                                          </p:val>
                                        </p:tav>
                                      </p:tavLst>
                                    </p:anim>
                                    <p:set>
                                      <p:cBhvr>
                                        <p:cTn id="67" dur="1" fill="hold">
                                          <p:stCondLst>
                                            <p:cond delay="1999"/>
                                          </p:stCondLst>
                                        </p:cTn>
                                        <p:tgtEl>
                                          <p:spTgt spid="4"/>
                                        </p:tgtEl>
                                        <p:attrNameLst>
                                          <p:attrName>style.visibility</p:attrName>
                                        </p:attrNameLst>
                                      </p:cBhvr>
                                      <p:to>
                                        <p:strVal val="hidden"/>
                                      </p:to>
                                    </p:set>
                                  </p:childTnLst>
                                </p:cTn>
                              </p:par>
                              <p:par>
                                <p:cTn id="68" presetID="2" presetClass="exit" presetSubtype="1" fill="hold" grpId="2" nodeType="with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ppt_x"/>
                                          </p:val>
                                        </p:tav>
                                      </p:tavLst>
                                    </p:anim>
                                    <p:anim calcmode="lin" valueType="num">
                                      <p:cBhvr additive="base">
                                        <p:cTn id="70" dur="2000"/>
                                        <p:tgtEl>
                                          <p:spTgt spid="5"/>
                                        </p:tgtEl>
                                        <p:attrNameLst>
                                          <p:attrName>ppt_y</p:attrName>
                                        </p:attrNameLst>
                                      </p:cBhvr>
                                      <p:tavLst>
                                        <p:tav tm="0">
                                          <p:val>
                                            <p:strVal val="ppt_y"/>
                                          </p:val>
                                        </p:tav>
                                        <p:tav tm="100000">
                                          <p:val>
                                            <p:strVal val="0-ppt_h/2"/>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ppt_x"/>
                                          </p:val>
                                        </p:tav>
                                      </p:tavLst>
                                    </p:anim>
                                    <p:anim calcmode="lin" valueType="num">
                                      <p:cBhvr additive="base">
                                        <p:cTn id="74" dur="2000"/>
                                        <p:tgtEl>
                                          <p:spTgt spid="6"/>
                                        </p:tgtEl>
                                        <p:attrNameLst>
                                          <p:attrName>ppt_y</p:attrName>
                                        </p:attrNameLst>
                                      </p:cBhvr>
                                      <p:tavLst>
                                        <p:tav tm="0">
                                          <p:val>
                                            <p:strVal val="ppt_y"/>
                                          </p:val>
                                        </p:tav>
                                        <p:tav tm="100000">
                                          <p:val>
                                            <p:strVal val="1+ppt_h/2"/>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1"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ppt_x"/>
                                          </p:val>
                                        </p:tav>
                                      </p:tavLst>
                                    </p:anim>
                                    <p:anim calcmode="lin" valueType="num">
                                      <p:cBhvr additive="base">
                                        <p:cTn id="78" dur="2000"/>
                                        <p:tgtEl>
                                          <p:spTgt spid="7"/>
                                        </p:tgtEl>
                                        <p:attrNameLst>
                                          <p:attrName>ppt_y</p:attrName>
                                        </p:attrNameLst>
                                      </p:cBhvr>
                                      <p:tavLst>
                                        <p:tav tm="0">
                                          <p:val>
                                            <p:strVal val="ppt_y"/>
                                          </p:val>
                                        </p:tav>
                                        <p:tav tm="100000">
                                          <p:val>
                                            <p:strVal val="0-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ppt_x"/>
                                          </p:val>
                                        </p:tav>
                                      </p:tavLst>
                                    </p:anim>
                                    <p:anim calcmode="lin" valueType="num">
                                      <p:cBhvr additive="base">
                                        <p:cTn id="82" dur="2000"/>
                                        <p:tgtEl>
                                          <p:spTgt spid="8"/>
                                        </p:tgtEl>
                                        <p:attrNameLst>
                                          <p:attrName>ppt_y</p:attrName>
                                        </p:attrNameLst>
                                      </p:cBhvr>
                                      <p:tavLst>
                                        <p:tav tm="0">
                                          <p:val>
                                            <p:strVal val="ppt_y"/>
                                          </p:val>
                                        </p:tav>
                                        <p:tav tm="100000">
                                          <p:val>
                                            <p:strVal val="1+ppt_h/2"/>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1" fill="hold" grpId="2"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ppt_x"/>
                                          </p:val>
                                        </p:tav>
                                      </p:tavLst>
                                    </p:anim>
                                    <p:anim calcmode="lin" valueType="num">
                                      <p:cBhvr additive="base">
                                        <p:cTn id="86" dur="2000"/>
                                        <p:tgtEl>
                                          <p:spTgt spid="9"/>
                                        </p:tgtEl>
                                        <p:attrNameLst>
                                          <p:attrName>ppt_y</p:attrName>
                                        </p:attrNameLst>
                                      </p:cBhvr>
                                      <p:tavLst>
                                        <p:tav tm="0">
                                          <p:val>
                                            <p:strVal val="ppt_y"/>
                                          </p:val>
                                        </p:tav>
                                        <p:tav tm="100000">
                                          <p:val>
                                            <p:strVal val="0-ppt_h/2"/>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4" fill="hold" grpId="2" nodeType="withEffect">
                                  <p:stCondLst>
                                    <p:cond delay="0"/>
                                  </p:stCondLst>
                                  <p:childTnLst>
                                    <p:anim calcmode="lin" valueType="num">
                                      <p:cBhvr additive="base">
                                        <p:cTn id="89" dur="2000"/>
                                        <p:tgtEl>
                                          <p:spTgt spid="10"/>
                                        </p:tgtEl>
                                        <p:attrNameLst>
                                          <p:attrName>ppt_x</p:attrName>
                                        </p:attrNameLst>
                                      </p:cBhvr>
                                      <p:tavLst>
                                        <p:tav tm="0">
                                          <p:val>
                                            <p:strVal val="ppt_x"/>
                                          </p:val>
                                        </p:tav>
                                        <p:tav tm="100000">
                                          <p:val>
                                            <p:strVal val="ppt_x"/>
                                          </p:val>
                                        </p:tav>
                                      </p:tavLst>
                                    </p:anim>
                                    <p:anim calcmode="lin" valueType="num">
                                      <p:cBhvr additive="base">
                                        <p:cTn id="90" dur="2000"/>
                                        <p:tgtEl>
                                          <p:spTgt spid="10"/>
                                        </p:tgtEl>
                                        <p:attrNameLst>
                                          <p:attrName>ppt_y</p:attrName>
                                        </p:attrNameLst>
                                      </p:cBhvr>
                                      <p:tavLst>
                                        <p:tav tm="0">
                                          <p:val>
                                            <p:strVal val="ppt_y"/>
                                          </p:val>
                                        </p:tav>
                                        <p:tav tm="100000">
                                          <p:val>
                                            <p:strVal val="1+ppt_h/2"/>
                                          </p:val>
                                        </p:tav>
                                      </p:tavLst>
                                    </p:anim>
                                    <p:set>
                                      <p:cBhvr>
                                        <p:cTn id="91" dur="1" fill="hold">
                                          <p:stCondLst>
                                            <p:cond delay="1999"/>
                                          </p:stCondLst>
                                        </p:cTn>
                                        <p:tgtEl>
                                          <p:spTgt spid="10"/>
                                        </p:tgtEl>
                                        <p:attrNameLst>
                                          <p:attrName>style.visibility</p:attrName>
                                        </p:attrNameLst>
                                      </p:cBhvr>
                                      <p:to>
                                        <p:strVal val="hidden"/>
                                      </p:to>
                                    </p:set>
                                  </p:childTnLst>
                                </p:cTn>
                              </p:par>
                              <p:par>
                                <p:cTn id="92" presetID="2" presetClass="exit" presetSubtype="1" fill="hold" grpId="2"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ppt_x"/>
                                          </p:val>
                                        </p:tav>
                                      </p:tavLst>
                                    </p:anim>
                                    <p:anim calcmode="lin" valueType="num">
                                      <p:cBhvr additive="base">
                                        <p:cTn id="94" dur="2000"/>
                                        <p:tgtEl>
                                          <p:spTgt spid="11"/>
                                        </p:tgtEl>
                                        <p:attrNameLst>
                                          <p:attrName>ppt_y</p:attrName>
                                        </p:attrNameLst>
                                      </p:cBhvr>
                                      <p:tavLst>
                                        <p:tav tm="0">
                                          <p:val>
                                            <p:strVal val="ppt_y"/>
                                          </p:val>
                                        </p:tav>
                                        <p:tav tm="100000">
                                          <p:val>
                                            <p:strVal val="0-ppt_h/2"/>
                                          </p:val>
                                        </p:tav>
                                      </p:tavLst>
                                    </p:anim>
                                    <p:set>
                                      <p:cBhvr>
                                        <p:cTn id="95" dur="1" fill="hold">
                                          <p:stCondLst>
                                            <p:cond delay="1999"/>
                                          </p:stCondLst>
                                        </p:cTn>
                                        <p:tgtEl>
                                          <p:spTgt spid="11"/>
                                        </p:tgtEl>
                                        <p:attrNameLst>
                                          <p:attrName>style.visibility</p:attrName>
                                        </p:attrNameLst>
                                      </p:cBhvr>
                                      <p:to>
                                        <p:strVal val="hidden"/>
                                      </p:to>
                                    </p:set>
                                  </p:childTnLst>
                                </p:cTn>
                              </p:par>
                              <p:par>
                                <p:cTn id="96" presetID="16" presetClass="exit" presetSubtype="37" fill="hold" grpId="3" nodeType="withEffect">
                                  <p:stCondLst>
                                    <p:cond delay="0"/>
                                  </p:stCondLst>
                                  <p:childTnLst>
                                    <p:animEffect transition="out" filter="barn(outVertical)">
                                      <p:cBhvr>
                                        <p:cTn id="97" dur="2000"/>
                                        <p:tgtEl>
                                          <p:spTgt spid="4"/>
                                        </p:tgtEl>
                                      </p:cBhvr>
                                    </p:animEffect>
                                    <p:set>
                                      <p:cBhvr>
                                        <p:cTn id="98" dur="1" fill="hold">
                                          <p:stCondLst>
                                            <p:cond delay="1999"/>
                                          </p:stCondLst>
                                        </p:cTn>
                                        <p:tgtEl>
                                          <p:spTgt spid="4"/>
                                        </p:tgtEl>
                                        <p:attrNameLst>
                                          <p:attrName>style.visibility</p:attrName>
                                        </p:attrNameLst>
                                      </p:cBhvr>
                                      <p:to>
                                        <p:strVal val="hidden"/>
                                      </p:to>
                                    </p:set>
                                  </p:childTnLst>
                                </p:cTn>
                              </p:par>
                              <p:par>
                                <p:cTn id="99" presetID="16" presetClass="exit" presetSubtype="37" fill="hold" grpId="3" nodeType="withEffect">
                                  <p:stCondLst>
                                    <p:cond delay="0"/>
                                  </p:stCondLst>
                                  <p:childTnLst>
                                    <p:animEffect transition="out" filter="barn(outVertical)">
                                      <p:cBhvr>
                                        <p:cTn id="100" dur="2000"/>
                                        <p:tgtEl>
                                          <p:spTgt spid="5"/>
                                        </p:tgtEl>
                                      </p:cBhvr>
                                    </p:animEffect>
                                    <p:set>
                                      <p:cBhvr>
                                        <p:cTn id="101" dur="1" fill="hold">
                                          <p:stCondLst>
                                            <p:cond delay="1999"/>
                                          </p:stCondLst>
                                        </p:cTn>
                                        <p:tgtEl>
                                          <p:spTgt spid="5"/>
                                        </p:tgtEl>
                                        <p:attrNameLst>
                                          <p:attrName>style.visibility</p:attrName>
                                        </p:attrNameLst>
                                      </p:cBhvr>
                                      <p:to>
                                        <p:strVal val="hidden"/>
                                      </p:to>
                                    </p:set>
                                  </p:childTnLst>
                                </p:cTn>
                              </p:par>
                              <p:par>
                                <p:cTn id="102" presetID="16" presetClass="exit" presetSubtype="37" fill="hold" grpId="3" nodeType="withEffect">
                                  <p:stCondLst>
                                    <p:cond delay="0"/>
                                  </p:stCondLst>
                                  <p:childTnLst>
                                    <p:animEffect transition="out" filter="barn(outVertical)">
                                      <p:cBhvr>
                                        <p:cTn id="103" dur="2000"/>
                                        <p:tgtEl>
                                          <p:spTgt spid="6"/>
                                        </p:tgtEl>
                                      </p:cBhvr>
                                    </p:animEffect>
                                    <p:set>
                                      <p:cBhvr>
                                        <p:cTn id="104" dur="1" fill="hold">
                                          <p:stCondLst>
                                            <p:cond delay="1999"/>
                                          </p:stCondLst>
                                        </p:cTn>
                                        <p:tgtEl>
                                          <p:spTgt spid="6"/>
                                        </p:tgtEl>
                                        <p:attrNameLst>
                                          <p:attrName>style.visibility</p:attrName>
                                        </p:attrNameLst>
                                      </p:cBhvr>
                                      <p:to>
                                        <p:strVal val="hidden"/>
                                      </p:to>
                                    </p:set>
                                  </p:childTnLst>
                                </p:cTn>
                              </p:par>
                              <p:par>
                                <p:cTn id="105" presetID="16" presetClass="exit" presetSubtype="37" fill="hold" grpId="3" nodeType="withEffect">
                                  <p:stCondLst>
                                    <p:cond delay="0"/>
                                  </p:stCondLst>
                                  <p:childTnLst>
                                    <p:animEffect transition="out" filter="barn(outVertical)">
                                      <p:cBhvr>
                                        <p:cTn id="106" dur="2000"/>
                                        <p:tgtEl>
                                          <p:spTgt spid="7"/>
                                        </p:tgtEl>
                                      </p:cBhvr>
                                    </p:animEffect>
                                    <p:set>
                                      <p:cBhvr>
                                        <p:cTn id="107" dur="1" fill="hold">
                                          <p:stCondLst>
                                            <p:cond delay="1999"/>
                                          </p:stCondLst>
                                        </p:cTn>
                                        <p:tgtEl>
                                          <p:spTgt spid="7"/>
                                        </p:tgtEl>
                                        <p:attrNameLst>
                                          <p:attrName>style.visibility</p:attrName>
                                        </p:attrNameLst>
                                      </p:cBhvr>
                                      <p:to>
                                        <p:strVal val="hidden"/>
                                      </p:to>
                                    </p:set>
                                  </p:childTnLst>
                                </p:cTn>
                              </p:par>
                              <p:par>
                                <p:cTn id="108" presetID="16" presetClass="exit" presetSubtype="37" fill="hold" grpId="3" nodeType="withEffect">
                                  <p:stCondLst>
                                    <p:cond delay="0"/>
                                  </p:stCondLst>
                                  <p:childTnLst>
                                    <p:animEffect transition="out" filter="barn(outVertical)">
                                      <p:cBhvr>
                                        <p:cTn id="109" dur="2000"/>
                                        <p:tgtEl>
                                          <p:spTgt spid="8"/>
                                        </p:tgtEl>
                                      </p:cBhvr>
                                    </p:animEffect>
                                    <p:set>
                                      <p:cBhvr>
                                        <p:cTn id="110" dur="1" fill="hold">
                                          <p:stCondLst>
                                            <p:cond delay="1999"/>
                                          </p:stCondLst>
                                        </p:cTn>
                                        <p:tgtEl>
                                          <p:spTgt spid="8"/>
                                        </p:tgtEl>
                                        <p:attrNameLst>
                                          <p:attrName>style.visibility</p:attrName>
                                        </p:attrNameLst>
                                      </p:cBhvr>
                                      <p:to>
                                        <p:strVal val="hidden"/>
                                      </p:to>
                                    </p:set>
                                  </p:childTnLst>
                                </p:cTn>
                              </p:par>
                              <p:par>
                                <p:cTn id="111" presetID="16" presetClass="exit" presetSubtype="37" fill="hold" grpId="3" nodeType="withEffect">
                                  <p:stCondLst>
                                    <p:cond delay="0"/>
                                  </p:stCondLst>
                                  <p:childTnLst>
                                    <p:animEffect transition="out" filter="barn(outVertical)">
                                      <p:cBhvr>
                                        <p:cTn id="112" dur="2000"/>
                                        <p:tgtEl>
                                          <p:spTgt spid="9"/>
                                        </p:tgtEl>
                                      </p:cBhvr>
                                    </p:animEffect>
                                    <p:set>
                                      <p:cBhvr>
                                        <p:cTn id="113" dur="1" fill="hold">
                                          <p:stCondLst>
                                            <p:cond delay="1999"/>
                                          </p:stCondLst>
                                        </p:cTn>
                                        <p:tgtEl>
                                          <p:spTgt spid="9"/>
                                        </p:tgtEl>
                                        <p:attrNameLst>
                                          <p:attrName>style.visibility</p:attrName>
                                        </p:attrNameLst>
                                      </p:cBhvr>
                                      <p:to>
                                        <p:strVal val="hidden"/>
                                      </p:to>
                                    </p:set>
                                  </p:childTnLst>
                                </p:cTn>
                              </p:par>
                              <p:par>
                                <p:cTn id="114" presetID="16" presetClass="exit" presetSubtype="37" fill="hold" grpId="3" nodeType="withEffect">
                                  <p:stCondLst>
                                    <p:cond delay="0"/>
                                  </p:stCondLst>
                                  <p:childTnLst>
                                    <p:animEffect transition="out" filter="barn(outVertical)">
                                      <p:cBhvr>
                                        <p:cTn id="115" dur="2000"/>
                                        <p:tgtEl>
                                          <p:spTgt spid="10"/>
                                        </p:tgtEl>
                                      </p:cBhvr>
                                    </p:animEffect>
                                    <p:set>
                                      <p:cBhvr>
                                        <p:cTn id="116" dur="1" fill="hold">
                                          <p:stCondLst>
                                            <p:cond delay="1999"/>
                                          </p:stCondLst>
                                        </p:cTn>
                                        <p:tgtEl>
                                          <p:spTgt spid="10"/>
                                        </p:tgtEl>
                                        <p:attrNameLst>
                                          <p:attrName>style.visibility</p:attrName>
                                        </p:attrNameLst>
                                      </p:cBhvr>
                                      <p:to>
                                        <p:strVal val="hidden"/>
                                      </p:to>
                                    </p:set>
                                  </p:childTnLst>
                                </p:cTn>
                              </p:par>
                              <p:par>
                                <p:cTn id="117" presetID="16" presetClass="exit" presetSubtype="37" fill="hold" grpId="3" nodeType="withEffect">
                                  <p:stCondLst>
                                    <p:cond delay="0"/>
                                  </p:stCondLst>
                                  <p:childTnLst>
                                    <p:animEffect transition="out" filter="barn(outVertical)">
                                      <p:cBhvr>
                                        <p:cTn id="118" dur="2000"/>
                                        <p:tgtEl>
                                          <p:spTgt spid="11"/>
                                        </p:tgtEl>
                                      </p:cBhvr>
                                    </p:animEffect>
                                    <p:set>
                                      <p:cBhvr>
                                        <p:cTn id="119" dur="1" fill="hold">
                                          <p:stCondLst>
                                            <p:cond delay="1999"/>
                                          </p:stCondLst>
                                        </p:cTn>
                                        <p:tgtEl>
                                          <p:spTgt spid="11"/>
                                        </p:tgtEl>
                                        <p:attrNameLst>
                                          <p:attrName>style.visibility</p:attrName>
                                        </p:attrNameLst>
                                      </p:cBhvr>
                                      <p:to>
                                        <p:strVal val="hidden"/>
                                      </p:to>
                                    </p:set>
                                  </p:childTnLst>
                                </p:cTn>
                              </p:par>
                              <p:par>
                                <p:cTn id="120" presetID="23" presetClass="entr" presetSubtype="272"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ppt_w</p:attrName>
                                        </p:attrNameLst>
                                      </p:cBhvr>
                                      <p:tavLst>
                                        <p:tav tm="0">
                                          <p:val>
                                            <p:strVal val="2/3*#ppt_w"/>
                                          </p:val>
                                        </p:tav>
                                        <p:tav tm="100000">
                                          <p:val>
                                            <p:strVal val="#ppt_w"/>
                                          </p:val>
                                        </p:tav>
                                      </p:tavLst>
                                    </p:anim>
                                    <p:anim calcmode="lin" valueType="num">
                                      <p:cBhvr>
                                        <p:cTn id="123" dur="2000" fill="hold"/>
                                        <p:tgtEl>
                                          <p:spTgt spid="2"/>
                                        </p:tgtEl>
                                        <p:attrNameLst>
                                          <p:attrName>ppt_h</p:attrName>
                                        </p:attrNameLst>
                                      </p:cBhvr>
                                      <p:tavLst>
                                        <p:tav tm="0">
                                          <p:val>
                                            <p:strVal val="2/3*#ppt_h"/>
                                          </p:val>
                                        </p:tav>
                                        <p:tav tm="100000">
                                          <p:val>
                                            <p:strVal val="#ppt_h"/>
                                          </p:val>
                                        </p:tav>
                                      </p:tavLst>
                                    </p:anim>
                                  </p:childTnLst>
                                </p:cTn>
                              </p:par>
                              <p:par>
                                <p:cTn id="124" presetID="4" presetClass="entr" presetSubtype="32" fill="hold" nodeType="with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box(out)">
                                      <p:cBhvr>
                                        <p:cTn id="1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2F0C0B"/>
            </a:gs>
            <a:gs pos="50000">
              <a:schemeClr val="accent2">
                <a:lumMod val="75000"/>
                <a:shade val="67500"/>
                <a:satMod val="115000"/>
              </a:schemeClr>
            </a:gs>
            <a:gs pos="100000">
              <a:schemeClr val="accent2">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1(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a:off x="2357422" y="0"/>
            <a:ext cx="2143140" cy="2571750"/>
          </a:xfrm>
          <a:prstGeom prst="parallelogram">
            <a:avLst>
              <a:gd name="adj" fmla="val 51738"/>
            </a:avLst>
          </a:prstGeom>
          <a:gradFill flip="none" rotWithShape="1">
            <a:gsLst>
              <a:gs pos="48000">
                <a:schemeClr val="accent2">
                  <a:lumMod val="50000"/>
                </a:schemeClr>
              </a:gs>
              <a:gs pos="50000">
                <a:srgbClr val="FF9999">
                  <a:shade val="67500"/>
                  <a:satMod val="115000"/>
                </a:srgbClr>
              </a:gs>
              <a:gs pos="100000">
                <a:srgbClr val="FF9999">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Paralelogramo"/>
          <p:cNvSpPr/>
          <p:nvPr/>
        </p:nvSpPr>
        <p:spPr>
          <a:xfrm rot="10800000" flipV="1">
            <a:off x="4500562" y="0"/>
            <a:ext cx="2143140" cy="2571750"/>
          </a:xfrm>
          <a:prstGeom prst="parallelogram">
            <a:avLst>
              <a:gd name="adj" fmla="val 51738"/>
            </a:avLst>
          </a:prstGeom>
          <a:gradFill flip="none" rotWithShape="1">
            <a:gsLst>
              <a:gs pos="46000">
                <a:schemeClr val="accent2">
                  <a:lumMod val="50000"/>
                </a:schemeClr>
              </a:gs>
              <a:gs pos="50000">
                <a:srgbClr val="FF9999">
                  <a:shade val="67500"/>
                  <a:satMod val="115000"/>
                </a:srgbClr>
              </a:gs>
              <a:gs pos="100000">
                <a:srgbClr val="FF9999">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Paralelogramo"/>
          <p:cNvSpPr/>
          <p:nvPr/>
        </p:nvSpPr>
        <p:spPr>
          <a:xfrm rot="10800000" flipV="1">
            <a:off x="2357422" y="2571750"/>
            <a:ext cx="2143140" cy="2571750"/>
          </a:xfrm>
          <a:prstGeom prst="parallelogram">
            <a:avLst>
              <a:gd name="adj" fmla="val 52308"/>
            </a:avLst>
          </a:prstGeom>
          <a:gradFill flip="none" rotWithShape="1">
            <a:gsLst>
              <a:gs pos="46000">
                <a:schemeClr val="accent2">
                  <a:lumMod val="50000"/>
                </a:schemeClr>
              </a:gs>
              <a:gs pos="50000">
                <a:srgbClr val="FF9999">
                  <a:shade val="67500"/>
                  <a:satMod val="115000"/>
                </a:srgbClr>
              </a:gs>
              <a:gs pos="100000">
                <a:srgbClr val="FF9999">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Paralelogramo"/>
          <p:cNvSpPr/>
          <p:nvPr/>
        </p:nvSpPr>
        <p:spPr>
          <a:xfrm>
            <a:off x="4500562" y="2571750"/>
            <a:ext cx="2143140" cy="2571750"/>
          </a:xfrm>
          <a:prstGeom prst="parallelogram">
            <a:avLst>
              <a:gd name="adj" fmla="val 51737"/>
            </a:avLst>
          </a:prstGeom>
          <a:gradFill flip="none" rotWithShape="1">
            <a:gsLst>
              <a:gs pos="46000">
                <a:schemeClr val="accent2">
                  <a:lumMod val="50000"/>
                </a:schemeClr>
              </a:gs>
              <a:gs pos="50000">
                <a:srgbClr val="FF9999">
                  <a:shade val="67500"/>
                  <a:satMod val="115000"/>
                </a:srgbClr>
              </a:gs>
              <a:gs pos="100000">
                <a:srgbClr val="FF9999">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Paralelogramo"/>
          <p:cNvSpPr/>
          <p:nvPr/>
        </p:nvSpPr>
        <p:spPr>
          <a:xfrm>
            <a:off x="928662" y="0"/>
            <a:ext cx="2143140" cy="2571750"/>
          </a:xfrm>
          <a:prstGeom prst="parallelogram">
            <a:avLst>
              <a:gd name="adj" fmla="val 53444"/>
            </a:avLst>
          </a:prstGeom>
          <a:gradFill flip="none" rotWithShape="1">
            <a:gsLst>
              <a:gs pos="48000">
                <a:schemeClr val="accent2">
                  <a:lumMod val="50000"/>
                </a:schemeClr>
              </a:gs>
              <a:gs pos="50000">
                <a:srgbClr val="FF9999">
                  <a:shade val="67500"/>
                  <a:satMod val="115000"/>
                </a:srgbClr>
              </a:gs>
              <a:gs pos="100000">
                <a:srgbClr val="FF9999">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Paralelogramo"/>
          <p:cNvSpPr/>
          <p:nvPr/>
        </p:nvSpPr>
        <p:spPr>
          <a:xfrm rot="10800000" flipV="1">
            <a:off x="928662" y="2571750"/>
            <a:ext cx="2143140" cy="2571750"/>
          </a:xfrm>
          <a:prstGeom prst="parallelogram">
            <a:avLst>
              <a:gd name="adj" fmla="val 52876"/>
            </a:avLst>
          </a:prstGeom>
          <a:gradFill flip="none" rotWithShape="1">
            <a:gsLst>
              <a:gs pos="46000">
                <a:schemeClr val="accent2">
                  <a:lumMod val="50000"/>
                </a:schemeClr>
              </a:gs>
              <a:gs pos="50000">
                <a:srgbClr val="FF9999">
                  <a:shade val="67500"/>
                  <a:satMod val="115000"/>
                </a:srgbClr>
              </a:gs>
              <a:gs pos="100000">
                <a:srgbClr val="FF9999">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Paralelogramo"/>
          <p:cNvSpPr/>
          <p:nvPr/>
        </p:nvSpPr>
        <p:spPr>
          <a:xfrm rot="10800000" flipV="1">
            <a:off x="5929322" y="0"/>
            <a:ext cx="2143140" cy="2571750"/>
          </a:xfrm>
          <a:prstGeom prst="parallelogram">
            <a:avLst>
              <a:gd name="adj" fmla="val 51738"/>
            </a:avLst>
          </a:prstGeom>
          <a:gradFill flip="none" rotWithShape="1">
            <a:gsLst>
              <a:gs pos="46000">
                <a:schemeClr val="accent2">
                  <a:lumMod val="50000"/>
                </a:schemeClr>
              </a:gs>
              <a:gs pos="50000">
                <a:srgbClr val="FF9999">
                  <a:shade val="67500"/>
                  <a:satMod val="115000"/>
                </a:srgbClr>
              </a:gs>
              <a:gs pos="100000">
                <a:srgbClr val="FF9999">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Paralelogramo"/>
          <p:cNvSpPr/>
          <p:nvPr/>
        </p:nvSpPr>
        <p:spPr>
          <a:xfrm>
            <a:off x="5929322" y="2571750"/>
            <a:ext cx="2143140" cy="2571750"/>
          </a:xfrm>
          <a:prstGeom prst="parallelogram">
            <a:avLst>
              <a:gd name="adj" fmla="val 51738"/>
            </a:avLst>
          </a:prstGeom>
          <a:gradFill flip="none" rotWithShape="1">
            <a:gsLst>
              <a:gs pos="46000">
                <a:schemeClr val="accent2">
                  <a:lumMod val="50000"/>
                </a:schemeClr>
              </a:gs>
              <a:gs pos="50000">
                <a:srgbClr val="FF9999">
                  <a:shade val="67500"/>
                  <a:satMod val="115000"/>
                </a:srgbClr>
              </a:gs>
              <a:gs pos="100000">
                <a:srgbClr val="FF9999">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3" presetClass="entr" presetSubtype="1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linds(horizontal)">
                                      <p:cBhvr>
                                        <p:cTn id="9" dur="2000"/>
                                        <p:tgtEl>
                                          <p:spTgt spid="4"/>
                                        </p:tgtEl>
                                      </p:cBhvr>
                                    </p:animEffect>
                                  </p:childTnLst>
                                </p:cTn>
                              </p:par>
                              <p:par>
                                <p:cTn id="10" presetID="3" presetClass="entr" presetSubtype="1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2000"/>
                                        <p:tgtEl>
                                          <p:spTgt spid="5"/>
                                        </p:tgtEl>
                                      </p:cBhvr>
                                    </p:animEffect>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2000"/>
                                        <p:tgtEl>
                                          <p:spTgt spid="6"/>
                                        </p:tgtEl>
                                      </p:cBhvr>
                                    </p:animEffect>
                                  </p:childTnLst>
                                </p:cTn>
                              </p:par>
                              <p:par>
                                <p:cTn id="16" presetID="3" presetClass="entr" presetSubtype="1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2000"/>
                                        <p:tgtEl>
                                          <p:spTgt spid="7"/>
                                        </p:tgtEl>
                                      </p:cBhvr>
                                    </p:animEffect>
                                  </p:childTnLst>
                                </p:cTn>
                              </p:par>
                              <p:par>
                                <p:cTn id="19" presetID="3" presetClass="entr" presetSubtype="1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2000"/>
                                        <p:tgtEl>
                                          <p:spTgt spid="8"/>
                                        </p:tgtEl>
                                      </p:cBhvr>
                                    </p:animEffect>
                                  </p:childTnLst>
                                </p:cTn>
                              </p:par>
                              <p:par>
                                <p:cTn id="22" presetID="3" presetClass="entr" presetSubtype="1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linds(horizontal)">
                                      <p:cBhvr>
                                        <p:cTn id="24" dur="2000"/>
                                        <p:tgtEl>
                                          <p:spTgt spid="9"/>
                                        </p:tgtEl>
                                      </p:cBhvr>
                                    </p:animEffect>
                                  </p:childTnLst>
                                </p:cTn>
                              </p:par>
                              <p:par>
                                <p:cTn id="25" presetID="3" presetClass="entr" presetSubtype="1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2000"/>
                                        <p:tgtEl>
                                          <p:spTgt spid="10"/>
                                        </p:tgtEl>
                                      </p:cBhvr>
                                    </p:animEffect>
                                  </p:childTnLst>
                                </p:cTn>
                              </p:par>
                              <p:par>
                                <p:cTn id="28" presetID="3" presetClass="entr" presetSubtype="10"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linds(horizontal)">
                                      <p:cBhvr>
                                        <p:cTn id="30" dur="2000"/>
                                        <p:tgtEl>
                                          <p:spTgt spid="11"/>
                                        </p:tgtEl>
                                      </p:cBhvr>
                                    </p:animEffect>
                                  </p:childTnLst>
                                </p:cTn>
                              </p:par>
                              <p:par>
                                <p:cTn id="31" presetID="2" presetClass="entr" presetSubtype="3"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1+#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1+#ppt_w/2"/>
                                          </p:val>
                                        </p:tav>
                                        <p:tav tm="100000">
                                          <p:val>
                                            <p:strVal val="#ppt_x"/>
                                          </p:val>
                                        </p:tav>
                                      </p:tavLst>
                                    </p:anim>
                                    <p:anim calcmode="lin" valueType="num">
                                      <p:cBhvr additive="base">
                                        <p:cTn id="38" dur="2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1+#ppt_w/2"/>
                                          </p:val>
                                        </p:tav>
                                        <p:tav tm="100000">
                                          <p:val>
                                            <p:strVal val="#ppt_x"/>
                                          </p:val>
                                        </p:tav>
                                      </p:tavLst>
                                    </p:anim>
                                    <p:anim calcmode="lin" valueType="num">
                                      <p:cBhvr additive="base">
                                        <p:cTn id="58" dur="2000" fill="hold"/>
                                        <p:tgtEl>
                                          <p:spTgt spid="6"/>
                                        </p:tgtEl>
                                        <p:attrNameLst>
                                          <p:attrName>ppt_y</p:attrName>
                                        </p:attrNameLst>
                                      </p:cBhvr>
                                      <p:tavLst>
                                        <p:tav tm="0">
                                          <p:val>
                                            <p:strVal val="1+#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1+#ppt_w/2"/>
                                          </p:val>
                                        </p:tav>
                                        <p:tav tm="100000">
                                          <p:val>
                                            <p:strVal val="#ppt_x"/>
                                          </p:val>
                                        </p:tav>
                                      </p:tavLst>
                                    </p:anim>
                                    <p:anim calcmode="lin" valueType="num">
                                      <p:cBhvr additive="base">
                                        <p:cTn id="62" dur="2000" fill="hold"/>
                                        <p:tgtEl>
                                          <p:spTgt spid="9"/>
                                        </p:tgtEl>
                                        <p:attrNameLst>
                                          <p:attrName>ppt_y</p:attrName>
                                        </p:attrNameLst>
                                      </p:cBhvr>
                                      <p:tavLst>
                                        <p:tav tm="0">
                                          <p:val>
                                            <p:strVal val="1+#ppt_h/2"/>
                                          </p:val>
                                        </p:tav>
                                        <p:tav tm="100000">
                                          <p:val>
                                            <p:strVal val="#ppt_y"/>
                                          </p:val>
                                        </p:tav>
                                      </p:tavLst>
                                    </p:anim>
                                  </p:childTnLst>
                                </p:cTn>
                              </p:par>
                              <p:par>
                                <p:cTn id="63" presetID="2" presetClass="exit" presetSubtype="2" fill="hold" nodeType="withEffect">
                                  <p:stCondLst>
                                    <p:cond delay="0"/>
                                  </p:stCondLst>
                                  <p:childTnLst>
                                    <p:anim calcmode="lin" valueType="num">
                                      <p:cBhvr additive="base">
                                        <p:cTn id="64" dur="2000"/>
                                        <p:tgtEl>
                                          <p:spTgt spid="4"/>
                                        </p:tgtEl>
                                        <p:attrNameLst>
                                          <p:attrName>ppt_x</p:attrName>
                                        </p:attrNameLst>
                                      </p:cBhvr>
                                      <p:tavLst>
                                        <p:tav tm="0">
                                          <p:val>
                                            <p:strVal val="ppt_x"/>
                                          </p:val>
                                        </p:tav>
                                        <p:tav tm="100000">
                                          <p:val>
                                            <p:strVal val="1+ppt_w/2"/>
                                          </p:val>
                                        </p:tav>
                                      </p:tavLst>
                                    </p:anim>
                                    <p:anim calcmode="lin" valueType="num">
                                      <p:cBhvr additive="base">
                                        <p:cTn id="65" dur="2000"/>
                                        <p:tgtEl>
                                          <p:spTgt spid="4"/>
                                        </p:tgtEl>
                                        <p:attrNameLst>
                                          <p:attrName>ppt_y</p:attrName>
                                        </p:attrNameLst>
                                      </p:cBhvr>
                                      <p:tavLst>
                                        <p:tav tm="0">
                                          <p:val>
                                            <p:strVal val="ppt_y"/>
                                          </p:val>
                                        </p:tav>
                                        <p:tav tm="100000">
                                          <p:val>
                                            <p:strVal val="ppt_y"/>
                                          </p:val>
                                        </p:tav>
                                      </p:tavLst>
                                    </p:anim>
                                    <p:set>
                                      <p:cBhvr>
                                        <p:cTn id="66" dur="1" fill="hold">
                                          <p:stCondLst>
                                            <p:cond delay="1999"/>
                                          </p:stCondLst>
                                        </p:cTn>
                                        <p:tgtEl>
                                          <p:spTgt spid="4"/>
                                        </p:tgtEl>
                                        <p:attrNameLst>
                                          <p:attrName>style.visibility</p:attrName>
                                        </p:attrNameLst>
                                      </p:cBhvr>
                                      <p:to>
                                        <p:strVal val="hidden"/>
                                      </p:to>
                                    </p:set>
                                  </p:childTnLst>
                                </p:cTn>
                              </p:par>
                              <p:par>
                                <p:cTn id="67" presetID="2" presetClass="exit" presetSubtype="2" fill="hold" nodeType="withEffect">
                                  <p:stCondLst>
                                    <p:cond delay="0"/>
                                  </p:stCondLst>
                                  <p:childTnLst>
                                    <p:anim calcmode="lin" valueType="num">
                                      <p:cBhvr additive="base">
                                        <p:cTn id="68" dur="2000"/>
                                        <p:tgtEl>
                                          <p:spTgt spid="6"/>
                                        </p:tgtEl>
                                        <p:attrNameLst>
                                          <p:attrName>ppt_x</p:attrName>
                                        </p:attrNameLst>
                                      </p:cBhvr>
                                      <p:tavLst>
                                        <p:tav tm="0">
                                          <p:val>
                                            <p:strVal val="ppt_x"/>
                                          </p:val>
                                        </p:tav>
                                        <p:tav tm="100000">
                                          <p:val>
                                            <p:strVal val="1+ppt_w/2"/>
                                          </p:val>
                                        </p:tav>
                                      </p:tavLst>
                                    </p:anim>
                                    <p:anim calcmode="lin" valueType="num">
                                      <p:cBhvr additive="base">
                                        <p:cTn id="69" dur="2000"/>
                                        <p:tgtEl>
                                          <p:spTgt spid="6"/>
                                        </p:tgtEl>
                                        <p:attrNameLst>
                                          <p:attrName>ppt_y</p:attrName>
                                        </p:attrNameLst>
                                      </p:cBhvr>
                                      <p:tavLst>
                                        <p:tav tm="0">
                                          <p:val>
                                            <p:strVal val="ppt_y"/>
                                          </p:val>
                                        </p:tav>
                                        <p:tav tm="100000">
                                          <p:val>
                                            <p:strVal val="ppt_y"/>
                                          </p:val>
                                        </p:tav>
                                      </p:tavLst>
                                    </p:anim>
                                    <p:set>
                                      <p:cBhvr>
                                        <p:cTn id="70" dur="1" fill="hold">
                                          <p:stCondLst>
                                            <p:cond delay="1999"/>
                                          </p:stCondLst>
                                        </p:cTn>
                                        <p:tgtEl>
                                          <p:spTgt spid="6"/>
                                        </p:tgtEl>
                                        <p:attrNameLst>
                                          <p:attrName>style.visibility</p:attrName>
                                        </p:attrNameLst>
                                      </p:cBhvr>
                                      <p:to>
                                        <p:strVal val="hidden"/>
                                      </p:to>
                                    </p:set>
                                  </p:childTnLst>
                                </p:cTn>
                              </p:par>
                              <p:par>
                                <p:cTn id="71" presetID="2" presetClass="exit" presetSubtype="2" fill="hold" nodeType="withEffect">
                                  <p:stCondLst>
                                    <p:cond delay="0"/>
                                  </p:stCondLst>
                                  <p:childTnLst>
                                    <p:anim calcmode="lin" valueType="num">
                                      <p:cBhvr additive="base">
                                        <p:cTn id="72" dur="2000"/>
                                        <p:tgtEl>
                                          <p:spTgt spid="8"/>
                                        </p:tgtEl>
                                        <p:attrNameLst>
                                          <p:attrName>ppt_x</p:attrName>
                                        </p:attrNameLst>
                                      </p:cBhvr>
                                      <p:tavLst>
                                        <p:tav tm="0">
                                          <p:val>
                                            <p:strVal val="ppt_x"/>
                                          </p:val>
                                        </p:tav>
                                        <p:tav tm="100000">
                                          <p:val>
                                            <p:strVal val="1+ppt_w/2"/>
                                          </p:val>
                                        </p:tav>
                                      </p:tavLst>
                                    </p:anim>
                                    <p:anim calcmode="lin" valueType="num">
                                      <p:cBhvr additive="base">
                                        <p:cTn id="73" dur="2000"/>
                                        <p:tgtEl>
                                          <p:spTgt spid="8"/>
                                        </p:tgtEl>
                                        <p:attrNameLst>
                                          <p:attrName>ppt_y</p:attrName>
                                        </p:attrNameLst>
                                      </p:cBhvr>
                                      <p:tavLst>
                                        <p:tav tm="0">
                                          <p:val>
                                            <p:strVal val="ppt_y"/>
                                          </p:val>
                                        </p:tav>
                                        <p:tav tm="100000">
                                          <p:val>
                                            <p:strVal val="ppt_y"/>
                                          </p:val>
                                        </p:tav>
                                      </p:tavLst>
                                    </p:anim>
                                    <p:set>
                                      <p:cBhvr>
                                        <p:cTn id="74" dur="1" fill="hold">
                                          <p:stCondLst>
                                            <p:cond delay="1999"/>
                                          </p:stCondLst>
                                        </p:cTn>
                                        <p:tgtEl>
                                          <p:spTgt spid="8"/>
                                        </p:tgtEl>
                                        <p:attrNameLst>
                                          <p:attrName>style.visibility</p:attrName>
                                        </p:attrNameLst>
                                      </p:cBhvr>
                                      <p:to>
                                        <p:strVal val="hidden"/>
                                      </p:to>
                                    </p:set>
                                  </p:childTnLst>
                                </p:cTn>
                              </p:par>
                              <p:par>
                                <p:cTn id="75" presetID="2" presetClass="exit" presetSubtype="2" fill="hold" nodeType="withEffect">
                                  <p:stCondLst>
                                    <p:cond delay="0"/>
                                  </p:stCondLst>
                                  <p:childTnLst>
                                    <p:anim calcmode="lin" valueType="num">
                                      <p:cBhvr additive="base">
                                        <p:cTn id="76" dur="2000"/>
                                        <p:tgtEl>
                                          <p:spTgt spid="9"/>
                                        </p:tgtEl>
                                        <p:attrNameLst>
                                          <p:attrName>ppt_x</p:attrName>
                                        </p:attrNameLst>
                                      </p:cBhvr>
                                      <p:tavLst>
                                        <p:tav tm="0">
                                          <p:val>
                                            <p:strVal val="ppt_x"/>
                                          </p:val>
                                        </p:tav>
                                        <p:tav tm="100000">
                                          <p:val>
                                            <p:strVal val="1+ppt_w/2"/>
                                          </p:val>
                                        </p:tav>
                                      </p:tavLst>
                                    </p:anim>
                                    <p:anim calcmode="lin" valueType="num">
                                      <p:cBhvr additive="base">
                                        <p:cTn id="77" dur="2000"/>
                                        <p:tgtEl>
                                          <p:spTgt spid="9"/>
                                        </p:tgtEl>
                                        <p:attrNameLst>
                                          <p:attrName>ppt_y</p:attrName>
                                        </p:attrNameLst>
                                      </p:cBhvr>
                                      <p:tavLst>
                                        <p:tav tm="0">
                                          <p:val>
                                            <p:strVal val="ppt_y"/>
                                          </p:val>
                                        </p:tav>
                                        <p:tav tm="100000">
                                          <p:val>
                                            <p:strVal val="ppt_y"/>
                                          </p:val>
                                        </p:tav>
                                      </p:tavLst>
                                    </p:anim>
                                    <p:set>
                                      <p:cBhvr>
                                        <p:cTn id="78" dur="1" fill="hold">
                                          <p:stCondLst>
                                            <p:cond delay="1999"/>
                                          </p:stCondLst>
                                        </p:cTn>
                                        <p:tgtEl>
                                          <p:spTgt spid="9"/>
                                        </p:tgtEl>
                                        <p:attrNameLst>
                                          <p:attrName>style.visibility</p:attrName>
                                        </p:attrNameLst>
                                      </p:cBhvr>
                                      <p:to>
                                        <p:strVal val="hidden"/>
                                      </p:to>
                                    </p:set>
                                  </p:childTnLst>
                                </p:cTn>
                              </p:par>
                              <p:par>
                                <p:cTn id="79" presetID="2" presetClass="exit" presetSubtype="8" fill="hold" nodeType="withEffect">
                                  <p:stCondLst>
                                    <p:cond delay="0"/>
                                  </p:stCondLst>
                                  <p:childTnLst>
                                    <p:anim calcmode="lin" valueType="num">
                                      <p:cBhvr additive="base">
                                        <p:cTn id="80" dur="2000"/>
                                        <p:tgtEl>
                                          <p:spTgt spid="5"/>
                                        </p:tgtEl>
                                        <p:attrNameLst>
                                          <p:attrName>ppt_x</p:attrName>
                                        </p:attrNameLst>
                                      </p:cBhvr>
                                      <p:tavLst>
                                        <p:tav tm="0">
                                          <p:val>
                                            <p:strVal val="ppt_x"/>
                                          </p:val>
                                        </p:tav>
                                        <p:tav tm="100000">
                                          <p:val>
                                            <p:strVal val="0-ppt_w/2"/>
                                          </p:val>
                                        </p:tav>
                                      </p:tavLst>
                                    </p:anim>
                                    <p:anim calcmode="lin" valueType="num">
                                      <p:cBhvr additive="base">
                                        <p:cTn id="81" dur="2000"/>
                                        <p:tgtEl>
                                          <p:spTgt spid="5"/>
                                        </p:tgtEl>
                                        <p:attrNameLst>
                                          <p:attrName>ppt_y</p:attrName>
                                        </p:attrNameLst>
                                      </p:cBhvr>
                                      <p:tavLst>
                                        <p:tav tm="0">
                                          <p:val>
                                            <p:strVal val="ppt_y"/>
                                          </p:val>
                                        </p:tav>
                                        <p:tav tm="100000">
                                          <p:val>
                                            <p:strVal val="ppt_y"/>
                                          </p:val>
                                        </p:tav>
                                      </p:tavLst>
                                    </p:anim>
                                    <p:set>
                                      <p:cBhvr>
                                        <p:cTn id="82" dur="1" fill="hold">
                                          <p:stCondLst>
                                            <p:cond delay="1999"/>
                                          </p:stCondLst>
                                        </p:cTn>
                                        <p:tgtEl>
                                          <p:spTgt spid="5"/>
                                        </p:tgtEl>
                                        <p:attrNameLst>
                                          <p:attrName>style.visibility</p:attrName>
                                        </p:attrNameLst>
                                      </p:cBhvr>
                                      <p:to>
                                        <p:strVal val="hidden"/>
                                      </p:to>
                                    </p:set>
                                  </p:childTnLst>
                                </p:cTn>
                              </p:par>
                              <p:par>
                                <p:cTn id="83" presetID="2" presetClass="exit" presetSubtype="8" fill="hold" nodeType="withEffect">
                                  <p:stCondLst>
                                    <p:cond delay="0"/>
                                  </p:stCondLst>
                                  <p:childTnLst>
                                    <p:anim calcmode="lin" valueType="num">
                                      <p:cBhvr additive="base">
                                        <p:cTn id="84" dur="2000"/>
                                        <p:tgtEl>
                                          <p:spTgt spid="7"/>
                                        </p:tgtEl>
                                        <p:attrNameLst>
                                          <p:attrName>ppt_x</p:attrName>
                                        </p:attrNameLst>
                                      </p:cBhvr>
                                      <p:tavLst>
                                        <p:tav tm="0">
                                          <p:val>
                                            <p:strVal val="ppt_x"/>
                                          </p:val>
                                        </p:tav>
                                        <p:tav tm="100000">
                                          <p:val>
                                            <p:strVal val="0-ppt_w/2"/>
                                          </p:val>
                                        </p:tav>
                                      </p:tavLst>
                                    </p:anim>
                                    <p:anim calcmode="lin" valueType="num">
                                      <p:cBhvr additive="base">
                                        <p:cTn id="85" dur="2000"/>
                                        <p:tgtEl>
                                          <p:spTgt spid="7"/>
                                        </p:tgtEl>
                                        <p:attrNameLst>
                                          <p:attrName>ppt_y</p:attrName>
                                        </p:attrNameLst>
                                      </p:cBhvr>
                                      <p:tavLst>
                                        <p:tav tm="0">
                                          <p:val>
                                            <p:strVal val="ppt_y"/>
                                          </p:val>
                                        </p:tav>
                                        <p:tav tm="100000">
                                          <p:val>
                                            <p:strVal val="ppt_y"/>
                                          </p:val>
                                        </p:tav>
                                      </p:tavLst>
                                    </p:anim>
                                    <p:set>
                                      <p:cBhvr>
                                        <p:cTn id="86" dur="1" fill="hold">
                                          <p:stCondLst>
                                            <p:cond delay="1999"/>
                                          </p:stCondLst>
                                        </p:cTn>
                                        <p:tgtEl>
                                          <p:spTgt spid="7"/>
                                        </p:tgtEl>
                                        <p:attrNameLst>
                                          <p:attrName>style.visibility</p:attrName>
                                        </p:attrNameLst>
                                      </p:cBhvr>
                                      <p:to>
                                        <p:strVal val="hidden"/>
                                      </p:to>
                                    </p:set>
                                  </p:childTnLst>
                                </p:cTn>
                              </p:par>
                              <p:par>
                                <p:cTn id="87" presetID="2" presetClass="exit" presetSubtype="8" fill="hold" nodeType="withEffect">
                                  <p:stCondLst>
                                    <p:cond delay="0"/>
                                  </p:stCondLst>
                                  <p:childTnLst>
                                    <p:anim calcmode="lin" valueType="num">
                                      <p:cBhvr additive="base">
                                        <p:cTn id="88" dur="2000"/>
                                        <p:tgtEl>
                                          <p:spTgt spid="10"/>
                                        </p:tgtEl>
                                        <p:attrNameLst>
                                          <p:attrName>ppt_x</p:attrName>
                                        </p:attrNameLst>
                                      </p:cBhvr>
                                      <p:tavLst>
                                        <p:tav tm="0">
                                          <p:val>
                                            <p:strVal val="ppt_x"/>
                                          </p:val>
                                        </p:tav>
                                        <p:tav tm="100000">
                                          <p:val>
                                            <p:strVal val="0-ppt_w/2"/>
                                          </p:val>
                                        </p:tav>
                                      </p:tavLst>
                                    </p:anim>
                                    <p:anim calcmode="lin" valueType="num">
                                      <p:cBhvr additive="base">
                                        <p:cTn id="89" dur="2000"/>
                                        <p:tgtEl>
                                          <p:spTgt spid="10"/>
                                        </p:tgtEl>
                                        <p:attrNameLst>
                                          <p:attrName>ppt_y</p:attrName>
                                        </p:attrNameLst>
                                      </p:cBhvr>
                                      <p:tavLst>
                                        <p:tav tm="0">
                                          <p:val>
                                            <p:strVal val="ppt_y"/>
                                          </p:val>
                                        </p:tav>
                                        <p:tav tm="100000">
                                          <p:val>
                                            <p:strVal val="ppt_y"/>
                                          </p:val>
                                        </p:tav>
                                      </p:tavLst>
                                    </p:anim>
                                    <p:set>
                                      <p:cBhvr>
                                        <p:cTn id="90" dur="1" fill="hold">
                                          <p:stCondLst>
                                            <p:cond delay="1999"/>
                                          </p:stCondLst>
                                        </p:cTn>
                                        <p:tgtEl>
                                          <p:spTgt spid="10"/>
                                        </p:tgtEl>
                                        <p:attrNameLst>
                                          <p:attrName>style.visibility</p:attrName>
                                        </p:attrNameLst>
                                      </p:cBhvr>
                                      <p:to>
                                        <p:strVal val="hidden"/>
                                      </p:to>
                                    </p:set>
                                  </p:childTnLst>
                                </p:cTn>
                              </p:par>
                              <p:par>
                                <p:cTn id="91" presetID="2" presetClass="exit" presetSubtype="8" fill="hold" nodeType="withEffect">
                                  <p:stCondLst>
                                    <p:cond delay="0"/>
                                  </p:stCondLst>
                                  <p:childTnLst>
                                    <p:anim calcmode="lin" valueType="num">
                                      <p:cBhvr additive="base">
                                        <p:cTn id="92" dur="2000"/>
                                        <p:tgtEl>
                                          <p:spTgt spid="11"/>
                                        </p:tgtEl>
                                        <p:attrNameLst>
                                          <p:attrName>ppt_x</p:attrName>
                                        </p:attrNameLst>
                                      </p:cBhvr>
                                      <p:tavLst>
                                        <p:tav tm="0">
                                          <p:val>
                                            <p:strVal val="ppt_x"/>
                                          </p:val>
                                        </p:tav>
                                        <p:tav tm="100000">
                                          <p:val>
                                            <p:strVal val="0-ppt_w/2"/>
                                          </p:val>
                                        </p:tav>
                                      </p:tavLst>
                                    </p:anim>
                                    <p:anim calcmode="lin" valueType="num">
                                      <p:cBhvr additive="base">
                                        <p:cTn id="93" dur="2000"/>
                                        <p:tgtEl>
                                          <p:spTgt spid="11"/>
                                        </p:tgtEl>
                                        <p:attrNameLst>
                                          <p:attrName>ppt_y</p:attrName>
                                        </p:attrNameLst>
                                      </p:cBhvr>
                                      <p:tavLst>
                                        <p:tav tm="0">
                                          <p:val>
                                            <p:strVal val="ppt_y"/>
                                          </p:val>
                                        </p:tav>
                                        <p:tav tm="100000">
                                          <p:val>
                                            <p:strVal val="ppt_y"/>
                                          </p:val>
                                        </p:tav>
                                      </p:tavLst>
                                    </p:anim>
                                    <p:set>
                                      <p:cBhvr>
                                        <p:cTn id="94" dur="1" fill="hold">
                                          <p:stCondLst>
                                            <p:cond delay="1999"/>
                                          </p:stCondLst>
                                        </p:cTn>
                                        <p:tgtEl>
                                          <p:spTgt spid="11"/>
                                        </p:tgtEl>
                                        <p:attrNameLst>
                                          <p:attrName>style.visibility</p:attrName>
                                        </p:attrNameLst>
                                      </p:cBhvr>
                                      <p:to>
                                        <p:strVal val="hidden"/>
                                      </p:to>
                                    </p:set>
                                  </p:childTnLst>
                                </p:cTn>
                              </p:par>
                              <p:par>
                                <p:cTn id="95" presetID="3" presetClass="exit" presetSubtype="10" fill="hold" nodeType="withEffect">
                                  <p:stCondLst>
                                    <p:cond delay="0"/>
                                  </p:stCondLst>
                                  <p:childTnLst>
                                    <p:animEffect transition="out" filter="blinds(horizontal)">
                                      <p:cBhvr>
                                        <p:cTn id="96" dur="2000"/>
                                        <p:tgtEl>
                                          <p:spTgt spid="4"/>
                                        </p:tgtEl>
                                      </p:cBhvr>
                                    </p:animEffect>
                                    <p:set>
                                      <p:cBhvr>
                                        <p:cTn id="97" dur="1" fill="hold">
                                          <p:stCondLst>
                                            <p:cond delay="1999"/>
                                          </p:stCondLst>
                                        </p:cTn>
                                        <p:tgtEl>
                                          <p:spTgt spid="4"/>
                                        </p:tgtEl>
                                        <p:attrNameLst>
                                          <p:attrName>style.visibility</p:attrName>
                                        </p:attrNameLst>
                                      </p:cBhvr>
                                      <p:to>
                                        <p:strVal val="hidden"/>
                                      </p:to>
                                    </p:set>
                                  </p:childTnLst>
                                </p:cTn>
                              </p:par>
                              <p:par>
                                <p:cTn id="98" presetID="3" presetClass="exit" presetSubtype="10" fill="hold" nodeType="withEffect">
                                  <p:stCondLst>
                                    <p:cond delay="0"/>
                                  </p:stCondLst>
                                  <p:childTnLst>
                                    <p:animEffect transition="out" filter="blinds(horizontal)">
                                      <p:cBhvr>
                                        <p:cTn id="99" dur="2000"/>
                                        <p:tgtEl>
                                          <p:spTgt spid="5"/>
                                        </p:tgtEl>
                                      </p:cBhvr>
                                    </p:animEffect>
                                    <p:set>
                                      <p:cBhvr>
                                        <p:cTn id="100" dur="1" fill="hold">
                                          <p:stCondLst>
                                            <p:cond delay="1999"/>
                                          </p:stCondLst>
                                        </p:cTn>
                                        <p:tgtEl>
                                          <p:spTgt spid="5"/>
                                        </p:tgtEl>
                                        <p:attrNameLst>
                                          <p:attrName>style.visibility</p:attrName>
                                        </p:attrNameLst>
                                      </p:cBhvr>
                                      <p:to>
                                        <p:strVal val="hidden"/>
                                      </p:to>
                                    </p:set>
                                  </p:childTnLst>
                                </p:cTn>
                              </p:par>
                              <p:par>
                                <p:cTn id="101" presetID="3" presetClass="exit" presetSubtype="10" fill="hold" nodeType="withEffect">
                                  <p:stCondLst>
                                    <p:cond delay="0"/>
                                  </p:stCondLst>
                                  <p:childTnLst>
                                    <p:animEffect transition="out" filter="blinds(horizontal)">
                                      <p:cBhvr>
                                        <p:cTn id="102" dur="2000"/>
                                        <p:tgtEl>
                                          <p:spTgt spid="6"/>
                                        </p:tgtEl>
                                      </p:cBhvr>
                                    </p:animEffect>
                                    <p:set>
                                      <p:cBhvr>
                                        <p:cTn id="103" dur="1" fill="hold">
                                          <p:stCondLst>
                                            <p:cond delay="1999"/>
                                          </p:stCondLst>
                                        </p:cTn>
                                        <p:tgtEl>
                                          <p:spTgt spid="6"/>
                                        </p:tgtEl>
                                        <p:attrNameLst>
                                          <p:attrName>style.visibility</p:attrName>
                                        </p:attrNameLst>
                                      </p:cBhvr>
                                      <p:to>
                                        <p:strVal val="hidden"/>
                                      </p:to>
                                    </p:set>
                                  </p:childTnLst>
                                </p:cTn>
                              </p:par>
                              <p:par>
                                <p:cTn id="104" presetID="3" presetClass="exit" presetSubtype="10" fill="hold" nodeType="withEffect">
                                  <p:stCondLst>
                                    <p:cond delay="0"/>
                                  </p:stCondLst>
                                  <p:childTnLst>
                                    <p:animEffect transition="out" filter="blinds(horizontal)">
                                      <p:cBhvr>
                                        <p:cTn id="105" dur="2000"/>
                                        <p:tgtEl>
                                          <p:spTgt spid="7"/>
                                        </p:tgtEl>
                                      </p:cBhvr>
                                    </p:animEffect>
                                    <p:set>
                                      <p:cBhvr>
                                        <p:cTn id="106" dur="1" fill="hold">
                                          <p:stCondLst>
                                            <p:cond delay="1999"/>
                                          </p:stCondLst>
                                        </p:cTn>
                                        <p:tgtEl>
                                          <p:spTgt spid="7"/>
                                        </p:tgtEl>
                                        <p:attrNameLst>
                                          <p:attrName>style.visibility</p:attrName>
                                        </p:attrNameLst>
                                      </p:cBhvr>
                                      <p:to>
                                        <p:strVal val="hidden"/>
                                      </p:to>
                                    </p:set>
                                  </p:childTnLst>
                                </p:cTn>
                              </p:par>
                              <p:par>
                                <p:cTn id="107" presetID="3" presetClass="exit" presetSubtype="10" fill="hold" nodeType="withEffect">
                                  <p:stCondLst>
                                    <p:cond delay="0"/>
                                  </p:stCondLst>
                                  <p:childTnLst>
                                    <p:animEffect transition="out" filter="blinds(horizontal)">
                                      <p:cBhvr>
                                        <p:cTn id="108" dur="2000"/>
                                        <p:tgtEl>
                                          <p:spTgt spid="8"/>
                                        </p:tgtEl>
                                      </p:cBhvr>
                                    </p:animEffect>
                                    <p:set>
                                      <p:cBhvr>
                                        <p:cTn id="109" dur="1" fill="hold">
                                          <p:stCondLst>
                                            <p:cond delay="1999"/>
                                          </p:stCondLst>
                                        </p:cTn>
                                        <p:tgtEl>
                                          <p:spTgt spid="8"/>
                                        </p:tgtEl>
                                        <p:attrNameLst>
                                          <p:attrName>style.visibility</p:attrName>
                                        </p:attrNameLst>
                                      </p:cBhvr>
                                      <p:to>
                                        <p:strVal val="hidden"/>
                                      </p:to>
                                    </p:set>
                                  </p:childTnLst>
                                </p:cTn>
                              </p:par>
                              <p:par>
                                <p:cTn id="110" presetID="3" presetClass="exit" presetSubtype="10" fill="hold" nodeType="withEffect">
                                  <p:stCondLst>
                                    <p:cond delay="0"/>
                                  </p:stCondLst>
                                  <p:childTnLst>
                                    <p:animEffect transition="out" filter="blinds(horizontal)">
                                      <p:cBhvr>
                                        <p:cTn id="111" dur="2000"/>
                                        <p:tgtEl>
                                          <p:spTgt spid="9"/>
                                        </p:tgtEl>
                                      </p:cBhvr>
                                    </p:animEffect>
                                    <p:set>
                                      <p:cBhvr>
                                        <p:cTn id="112" dur="1" fill="hold">
                                          <p:stCondLst>
                                            <p:cond delay="1999"/>
                                          </p:stCondLst>
                                        </p:cTn>
                                        <p:tgtEl>
                                          <p:spTgt spid="9"/>
                                        </p:tgtEl>
                                        <p:attrNameLst>
                                          <p:attrName>style.visibility</p:attrName>
                                        </p:attrNameLst>
                                      </p:cBhvr>
                                      <p:to>
                                        <p:strVal val="hidden"/>
                                      </p:to>
                                    </p:set>
                                  </p:childTnLst>
                                </p:cTn>
                              </p:par>
                              <p:par>
                                <p:cTn id="113" presetID="3" presetClass="exit" presetSubtype="10" fill="hold" nodeType="withEffect">
                                  <p:stCondLst>
                                    <p:cond delay="0"/>
                                  </p:stCondLst>
                                  <p:childTnLst>
                                    <p:animEffect transition="out" filter="blinds(horizontal)">
                                      <p:cBhvr>
                                        <p:cTn id="114" dur="2000"/>
                                        <p:tgtEl>
                                          <p:spTgt spid="10"/>
                                        </p:tgtEl>
                                      </p:cBhvr>
                                    </p:animEffect>
                                    <p:set>
                                      <p:cBhvr>
                                        <p:cTn id="115" dur="1" fill="hold">
                                          <p:stCondLst>
                                            <p:cond delay="1999"/>
                                          </p:stCondLst>
                                        </p:cTn>
                                        <p:tgtEl>
                                          <p:spTgt spid="10"/>
                                        </p:tgtEl>
                                        <p:attrNameLst>
                                          <p:attrName>style.visibility</p:attrName>
                                        </p:attrNameLst>
                                      </p:cBhvr>
                                      <p:to>
                                        <p:strVal val="hidden"/>
                                      </p:to>
                                    </p:set>
                                  </p:childTnLst>
                                </p:cTn>
                              </p:par>
                              <p:par>
                                <p:cTn id="116" presetID="3" presetClass="exit" presetSubtype="10" fill="hold" nodeType="withEffect">
                                  <p:stCondLst>
                                    <p:cond delay="0"/>
                                  </p:stCondLst>
                                  <p:childTnLst>
                                    <p:animEffect transition="out" filter="blinds(horizontal)">
                                      <p:cBhvr>
                                        <p:cTn id="117" dur="2000"/>
                                        <p:tgtEl>
                                          <p:spTgt spid="11"/>
                                        </p:tgtEl>
                                      </p:cBhvr>
                                    </p:animEffect>
                                    <p:set>
                                      <p:cBhvr>
                                        <p:cTn id="118" dur="1" fill="hold">
                                          <p:stCondLst>
                                            <p:cond delay="1999"/>
                                          </p:stCondLst>
                                        </p:cTn>
                                        <p:tgtEl>
                                          <p:spTgt spid="11"/>
                                        </p:tgtEl>
                                        <p:attrNameLst>
                                          <p:attrName>style.visibility</p:attrName>
                                        </p:attrNameLst>
                                      </p:cBhvr>
                                      <p:to>
                                        <p:strVal val="hidden"/>
                                      </p:to>
                                    </p:set>
                                  </p:childTnLst>
                                </p:cTn>
                              </p:par>
                              <p:par>
                                <p:cTn id="119" presetID="17" presetClass="entr" presetSubtype="10" fill="hold" nodeType="withEffect">
                                  <p:stCondLst>
                                    <p:cond delay="0"/>
                                  </p:stCondLst>
                                  <p:childTnLst>
                                    <p:set>
                                      <p:cBhvr>
                                        <p:cTn id="120" dur="1" fill="hold">
                                          <p:stCondLst>
                                            <p:cond delay="0"/>
                                          </p:stCondLst>
                                        </p:cTn>
                                        <p:tgtEl>
                                          <p:spTgt spid="2"/>
                                        </p:tgtEl>
                                        <p:attrNameLst>
                                          <p:attrName>style.visibility</p:attrName>
                                        </p:attrNameLst>
                                      </p:cBhvr>
                                      <p:to>
                                        <p:strVal val="visible"/>
                                      </p:to>
                                    </p:set>
                                    <p:anim calcmode="lin" valueType="num">
                                      <p:cBhvr>
                                        <p:cTn id="121" dur="2000" fill="hold"/>
                                        <p:tgtEl>
                                          <p:spTgt spid="2"/>
                                        </p:tgtEl>
                                        <p:attrNameLst>
                                          <p:attrName>ppt_w</p:attrName>
                                        </p:attrNameLst>
                                      </p:cBhvr>
                                      <p:tavLst>
                                        <p:tav tm="0">
                                          <p:val>
                                            <p:fltVal val="0"/>
                                          </p:val>
                                        </p:tav>
                                        <p:tav tm="100000">
                                          <p:val>
                                            <p:strVal val="#ppt_w"/>
                                          </p:val>
                                        </p:tav>
                                      </p:tavLst>
                                    </p:anim>
                                    <p:anim calcmode="lin" valueType="num">
                                      <p:cBhvr>
                                        <p:cTn id="1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2328E9">
                <a:shade val="67500"/>
                <a:satMod val="115000"/>
              </a:srgbClr>
            </a:gs>
            <a:gs pos="100000">
              <a:srgbClr val="2328E9">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i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a:off x="0" y="642924"/>
            <a:ext cx="9144000" cy="1928826"/>
          </a:xfrm>
          <a:prstGeom prst="wave">
            <a:avLst>
              <a:gd name="adj1" fmla="val 20000"/>
              <a:gd name="adj2" fmla="val 0"/>
            </a:avLst>
          </a:prstGeom>
          <a:gradFill flip="none" rotWithShape="1">
            <a:gsLst>
              <a:gs pos="0">
                <a:srgbClr val="FFFF00"/>
              </a:gs>
              <a:gs pos="50000">
                <a:srgbClr val="2328E9">
                  <a:shade val="67500"/>
                  <a:satMod val="115000"/>
                </a:srgbClr>
              </a:gs>
              <a:gs pos="100000">
                <a:srgbClr val="2328E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flipV="1">
            <a:off x="0" y="2643188"/>
            <a:ext cx="9144000" cy="1714512"/>
          </a:xfrm>
          <a:prstGeom prst="wave">
            <a:avLst>
              <a:gd name="adj1" fmla="val 17156"/>
              <a:gd name="adj2" fmla="val 0"/>
            </a:avLst>
          </a:prstGeom>
          <a:gradFill flip="none" rotWithShape="1">
            <a:gsLst>
              <a:gs pos="0">
                <a:srgbClr val="FFFF00"/>
              </a:gs>
              <a:gs pos="50000">
                <a:srgbClr val="2328E9">
                  <a:shade val="67500"/>
                  <a:satMod val="115000"/>
                </a:srgbClr>
              </a:gs>
              <a:gs pos="100000">
                <a:srgbClr val="2328E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18" presetClass="entr" presetSubtype="12" fill="hold" grpId="1"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strips(downLeft)">
                                      <p:cBhvr>
                                        <p:cTn id="17" dur="2000"/>
                                        <p:tgtEl>
                                          <p:spTgt spid="4"/>
                                        </p:tgtEl>
                                      </p:cBhvr>
                                    </p:animEffect>
                                  </p:childTnLst>
                                </p:cTn>
                              </p:par>
                              <p:par>
                                <p:cTn id="18" presetID="18" presetClass="entr" presetSubtype="9" fill="hold" grpId="1"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strips(upLeft)">
                                      <p:cBhvr>
                                        <p:cTn id="20" dur="2000"/>
                                        <p:tgtEl>
                                          <p:spTgt spid="5"/>
                                        </p:tgtEl>
                                      </p:cBhvr>
                                    </p:animEffect>
                                  </p:childTnLst>
                                </p:cTn>
                              </p:par>
                            </p:childTnLst>
                          </p:cTn>
                        </p:par>
                        <p:par>
                          <p:cTn id="21" fill="hold">
                            <p:stCondLst>
                              <p:cond delay="2000"/>
                            </p:stCondLst>
                            <p:childTnLst>
                              <p:par>
                                <p:cTn id="22" presetID="2" presetClass="exit" presetSubtype="4" fill="hold" grpId="2" nodeType="afterEffect">
                                  <p:stCondLst>
                                    <p:cond delay="0"/>
                                  </p:stCondLst>
                                  <p:childTnLst>
                                    <p:anim calcmode="lin" valueType="num">
                                      <p:cBhvr additive="base">
                                        <p:cTn id="23" dur="2000"/>
                                        <p:tgtEl>
                                          <p:spTgt spid="4"/>
                                        </p:tgtEl>
                                        <p:attrNameLst>
                                          <p:attrName>ppt_x</p:attrName>
                                        </p:attrNameLst>
                                      </p:cBhvr>
                                      <p:tavLst>
                                        <p:tav tm="0">
                                          <p:val>
                                            <p:strVal val="ppt_x"/>
                                          </p:val>
                                        </p:tav>
                                        <p:tav tm="100000">
                                          <p:val>
                                            <p:strVal val="ppt_x"/>
                                          </p:val>
                                        </p:tav>
                                      </p:tavLst>
                                    </p:anim>
                                    <p:anim calcmode="lin" valueType="num">
                                      <p:cBhvr additive="base">
                                        <p:cTn id="24" dur="2000"/>
                                        <p:tgtEl>
                                          <p:spTgt spid="4"/>
                                        </p:tgtEl>
                                        <p:attrNameLst>
                                          <p:attrName>ppt_y</p:attrName>
                                        </p:attrNameLst>
                                      </p:cBhvr>
                                      <p:tavLst>
                                        <p:tav tm="0">
                                          <p:val>
                                            <p:strVal val="ppt_y"/>
                                          </p:val>
                                        </p:tav>
                                        <p:tav tm="100000">
                                          <p:val>
                                            <p:strVal val="1+ppt_h/2"/>
                                          </p:val>
                                        </p:tav>
                                      </p:tavLst>
                                    </p:anim>
                                    <p:set>
                                      <p:cBhvr>
                                        <p:cTn id="25" dur="1" fill="hold">
                                          <p:stCondLst>
                                            <p:cond delay="1999"/>
                                          </p:stCondLst>
                                        </p:cTn>
                                        <p:tgtEl>
                                          <p:spTgt spid="4"/>
                                        </p:tgtEl>
                                        <p:attrNameLst>
                                          <p:attrName>style.visibility</p:attrName>
                                        </p:attrNameLst>
                                      </p:cBhvr>
                                      <p:to>
                                        <p:strVal val="hidden"/>
                                      </p:to>
                                    </p:set>
                                  </p:childTnLst>
                                </p:cTn>
                              </p:par>
                              <p:par>
                                <p:cTn id="26" presetID="2" presetClass="exit" presetSubtype="1" fill="hold" grpId="2" nodeType="withEffect">
                                  <p:stCondLst>
                                    <p:cond delay="0"/>
                                  </p:stCondLst>
                                  <p:childTnLst>
                                    <p:anim calcmode="lin" valueType="num">
                                      <p:cBhvr additive="base">
                                        <p:cTn id="27" dur="2000"/>
                                        <p:tgtEl>
                                          <p:spTgt spid="5"/>
                                        </p:tgtEl>
                                        <p:attrNameLst>
                                          <p:attrName>ppt_x</p:attrName>
                                        </p:attrNameLst>
                                      </p:cBhvr>
                                      <p:tavLst>
                                        <p:tav tm="0">
                                          <p:val>
                                            <p:strVal val="ppt_x"/>
                                          </p:val>
                                        </p:tav>
                                        <p:tav tm="100000">
                                          <p:val>
                                            <p:strVal val="ppt_x"/>
                                          </p:val>
                                        </p:tav>
                                      </p:tavLst>
                                    </p:anim>
                                    <p:anim calcmode="lin" valueType="num">
                                      <p:cBhvr additive="base">
                                        <p:cTn id="28" dur="2000"/>
                                        <p:tgtEl>
                                          <p:spTgt spid="5"/>
                                        </p:tgtEl>
                                        <p:attrNameLst>
                                          <p:attrName>ppt_y</p:attrName>
                                        </p:attrNameLst>
                                      </p:cBhvr>
                                      <p:tavLst>
                                        <p:tav tm="0">
                                          <p:val>
                                            <p:strVal val="ppt_y"/>
                                          </p:val>
                                        </p:tav>
                                        <p:tav tm="100000">
                                          <p:val>
                                            <p:strVal val="0-ppt_h/2"/>
                                          </p:val>
                                        </p:tav>
                                      </p:tavLst>
                                    </p:anim>
                                    <p:set>
                                      <p:cBhvr>
                                        <p:cTn id="29" dur="1" fill="hold">
                                          <p:stCondLst>
                                            <p:cond delay="1999"/>
                                          </p:stCondLst>
                                        </p:cTn>
                                        <p:tgtEl>
                                          <p:spTgt spid="5"/>
                                        </p:tgtEl>
                                        <p:attrNameLst>
                                          <p:attrName>style.visibility</p:attrName>
                                        </p:attrNameLst>
                                      </p:cBhvr>
                                      <p:to>
                                        <p:strVal val="hidden"/>
                                      </p:to>
                                    </p:set>
                                  </p:childTnLst>
                                </p:cTn>
                              </p:par>
                              <p:par>
                                <p:cTn id="30" presetID="3" presetClass="exit" presetSubtype="5" fill="hold" grpId="3" nodeType="withEffect">
                                  <p:stCondLst>
                                    <p:cond delay="0"/>
                                  </p:stCondLst>
                                  <p:childTnLst>
                                    <p:animEffect transition="out" filter="blinds(vertical)">
                                      <p:cBhvr>
                                        <p:cTn id="31" dur="2000"/>
                                        <p:tgtEl>
                                          <p:spTgt spid="4"/>
                                        </p:tgtEl>
                                      </p:cBhvr>
                                    </p:animEffect>
                                    <p:set>
                                      <p:cBhvr>
                                        <p:cTn id="32" dur="1" fill="hold">
                                          <p:stCondLst>
                                            <p:cond delay="1999"/>
                                          </p:stCondLst>
                                        </p:cTn>
                                        <p:tgtEl>
                                          <p:spTgt spid="4"/>
                                        </p:tgtEl>
                                        <p:attrNameLst>
                                          <p:attrName>style.visibility</p:attrName>
                                        </p:attrNameLst>
                                      </p:cBhvr>
                                      <p:to>
                                        <p:strVal val="hidden"/>
                                      </p:to>
                                    </p:set>
                                  </p:childTnLst>
                                </p:cTn>
                              </p:par>
                              <p:par>
                                <p:cTn id="33" presetID="3" presetClass="exit" presetSubtype="5" fill="hold" grpId="3" nodeType="withEffect">
                                  <p:stCondLst>
                                    <p:cond delay="0"/>
                                  </p:stCondLst>
                                  <p:childTnLst>
                                    <p:animEffect transition="out" filter="blinds(vertical)">
                                      <p:cBhvr>
                                        <p:cTn id="34" dur="2000"/>
                                        <p:tgtEl>
                                          <p:spTgt spid="5"/>
                                        </p:tgtEl>
                                      </p:cBhvr>
                                    </p:animEffect>
                                    <p:set>
                                      <p:cBhvr>
                                        <p:cTn id="35" dur="1" fill="hold">
                                          <p:stCondLst>
                                            <p:cond delay="1999"/>
                                          </p:stCondLst>
                                        </p:cTn>
                                        <p:tgtEl>
                                          <p:spTgt spid="5"/>
                                        </p:tgtEl>
                                        <p:attrNameLst>
                                          <p:attrName>style.visibility</p:attrName>
                                        </p:attrNameLst>
                                      </p:cBhvr>
                                      <p:to>
                                        <p:strVal val="hidden"/>
                                      </p:to>
                                    </p:set>
                                  </p:childTnLst>
                                </p:cTn>
                              </p:par>
                              <p:par>
                                <p:cTn id="36" presetID="23" presetClass="entr" presetSubtype="288"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2000" fill="hold"/>
                                        <p:tgtEl>
                                          <p:spTgt spid="2"/>
                                        </p:tgtEl>
                                        <p:attrNameLst>
                                          <p:attrName>ppt_w</p:attrName>
                                        </p:attrNameLst>
                                      </p:cBhvr>
                                      <p:tavLst>
                                        <p:tav tm="0">
                                          <p:val>
                                            <p:strVal val="4/3*#ppt_w"/>
                                          </p:val>
                                        </p:tav>
                                        <p:tav tm="100000">
                                          <p:val>
                                            <p:strVal val="#ppt_w"/>
                                          </p:val>
                                        </p:tav>
                                      </p:tavLst>
                                    </p:anim>
                                    <p:anim calcmode="lin" valueType="num">
                                      <p:cBhvr>
                                        <p:cTn id="39" dur="2000" fill="hold"/>
                                        <p:tgtEl>
                                          <p:spTgt spid="2"/>
                                        </p:tgtEl>
                                        <p:attrNameLst>
                                          <p:attrName>ppt_h</p:attrName>
                                        </p:attrNameLst>
                                      </p:cBhvr>
                                      <p:tavLst>
                                        <p:tav tm="0">
                                          <p:val>
                                            <p:strVal val="4/3*#ppt_h"/>
                                          </p:val>
                                        </p:tav>
                                        <p:tav tm="100000">
                                          <p:val>
                                            <p:strVal val="#ppt_h"/>
                                          </p:val>
                                        </p:tav>
                                      </p:tavLst>
                                    </p:anim>
                                  </p:childTnLst>
                                </p:cTn>
                              </p:par>
                              <p:par>
                                <p:cTn id="40" presetID="16" presetClass="entr" presetSubtype="42"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barn(outHorizontal)">
                                      <p:cBhvr>
                                        <p:cTn id="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280064"/>
            </a:gs>
            <a:gs pos="50000">
              <a:srgbClr val="9999FF">
                <a:shade val="67500"/>
                <a:satMod val="115000"/>
              </a:srgbClr>
            </a:gs>
            <a:gs pos="100000">
              <a:srgbClr val="99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oble onda"/>
          <p:cNvSpPr/>
          <p:nvPr/>
        </p:nvSpPr>
        <p:spPr>
          <a:xfrm rot="5400000">
            <a:off x="1643060" y="2214559"/>
            <a:ext cx="5143499" cy="714380"/>
          </a:xfrm>
          <a:prstGeom prst="doubleWave">
            <a:avLst>
              <a:gd name="adj1" fmla="val 12500"/>
              <a:gd name="adj2" fmla="val 0"/>
            </a:avLst>
          </a:prstGeom>
          <a:gradFill flip="none" rotWithShape="1">
            <a:gsLst>
              <a:gs pos="79000">
                <a:schemeClr val="bg1"/>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oble onda"/>
          <p:cNvSpPr/>
          <p:nvPr/>
        </p:nvSpPr>
        <p:spPr>
          <a:xfrm rot="5400000" flipV="1">
            <a:off x="2357441" y="2214561"/>
            <a:ext cx="5143499" cy="714380"/>
          </a:xfrm>
          <a:prstGeom prst="doubleWave">
            <a:avLst>
              <a:gd name="adj1" fmla="val 12500"/>
              <a:gd name="adj2" fmla="val 0"/>
            </a:avLst>
          </a:prstGeom>
          <a:gradFill flip="none" rotWithShape="1">
            <a:gsLst>
              <a:gs pos="79000">
                <a:schemeClr val="bg1"/>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oble onda"/>
          <p:cNvSpPr/>
          <p:nvPr/>
        </p:nvSpPr>
        <p:spPr>
          <a:xfrm rot="5400000">
            <a:off x="1000118" y="2214560"/>
            <a:ext cx="5143499" cy="714380"/>
          </a:xfrm>
          <a:prstGeom prst="doubleWave">
            <a:avLst>
              <a:gd name="adj1" fmla="val 12500"/>
              <a:gd name="adj2" fmla="val 0"/>
            </a:avLst>
          </a:prstGeom>
          <a:gradFill flip="none" rotWithShape="1">
            <a:gsLst>
              <a:gs pos="79000">
                <a:schemeClr val="bg1"/>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oble onda"/>
          <p:cNvSpPr/>
          <p:nvPr/>
        </p:nvSpPr>
        <p:spPr>
          <a:xfrm rot="5400000" flipV="1">
            <a:off x="3000383" y="2214560"/>
            <a:ext cx="5143500" cy="714380"/>
          </a:xfrm>
          <a:prstGeom prst="doubleWave">
            <a:avLst>
              <a:gd name="adj1" fmla="val 12500"/>
              <a:gd name="adj2" fmla="val 0"/>
            </a:avLst>
          </a:prstGeom>
          <a:gradFill flip="none" rotWithShape="1">
            <a:gsLst>
              <a:gs pos="79000">
                <a:schemeClr val="bg1"/>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oble onda"/>
          <p:cNvSpPr/>
          <p:nvPr/>
        </p:nvSpPr>
        <p:spPr>
          <a:xfrm rot="5400000">
            <a:off x="357176" y="2214561"/>
            <a:ext cx="5143499" cy="714380"/>
          </a:xfrm>
          <a:prstGeom prst="doubleWave">
            <a:avLst>
              <a:gd name="adj1" fmla="val 12500"/>
              <a:gd name="adj2" fmla="val 0"/>
            </a:avLst>
          </a:prstGeom>
          <a:gradFill flip="none" rotWithShape="1">
            <a:gsLst>
              <a:gs pos="79000">
                <a:schemeClr val="bg1"/>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oble onda"/>
          <p:cNvSpPr/>
          <p:nvPr/>
        </p:nvSpPr>
        <p:spPr>
          <a:xfrm rot="5400000">
            <a:off x="-285766" y="2214562"/>
            <a:ext cx="5143499" cy="714380"/>
          </a:xfrm>
          <a:prstGeom prst="doubleWave">
            <a:avLst>
              <a:gd name="adj1" fmla="val 12500"/>
              <a:gd name="adj2" fmla="val 0"/>
            </a:avLst>
          </a:prstGeom>
          <a:gradFill flip="none" rotWithShape="1">
            <a:gsLst>
              <a:gs pos="79000">
                <a:schemeClr val="bg1"/>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oble onda"/>
          <p:cNvSpPr/>
          <p:nvPr/>
        </p:nvSpPr>
        <p:spPr>
          <a:xfrm rot="5400000">
            <a:off x="-928708" y="2214559"/>
            <a:ext cx="5143499" cy="714380"/>
          </a:xfrm>
          <a:prstGeom prst="doubleWave">
            <a:avLst>
              <a:gd name="adj1" fmla="val 12500"/>
              <a:gd name="adj2" fmla="val 0"/>
            </a:avLst>
          </a:prstGeom>
          <a:gradFill flip="none" rotWithShape="1">
            <a:gsLst>
              <a:gs pos="79000">
                <a:schemeClr val="bg1"/>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oble onda"/>
          <p:cNvSpPr/>
          <p:nvPr/>
        </p:nvSpPr>
        <p:spPr>
          <a:xfrm rot="5400000">
            <a:off x="-1571650" y="2214560"/>
            <a:ext cx="5143499" cy="714380"/>
          </a:xfrm>
          <a:prstGeom prst="doubleWave">
            <a:avLst>
              <a:gd name="adj1" fmla="val 12500"/>
              <a:gd name="adj2" fmla="val 0"/>
            </a:avLst>
          </a:prstGeom>
          <a:gradFill flip="none" rotWithShape="1">
            <a:gsLst>
              <a:gs pos="79000">
                <a:schemeClr val="bg1"/>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oble onda"/>
          <p:cNvSpPr/>
          <p:nvPr/>
        </p:nvSpPr>
        <p:spPr>
          <a:xfrm rot="5400000" flipV="1">
            <a:off x="3643325" y="2214560"/>
            <a:ext cx="5143500" cy="714380"/>
          </a:xfrm>
          <a:prstGeom prst="doubleWave">
            <a:avLst>
              <a:gd name="adj1" fmla="val 12500"/>
              <a:gd name="adj2" fmla="val 0"/>
            </a:avLst>
          </a:prstGeom>
          <a:gradFill flip="none" rotWithShape="1">
            <a:gsLst>
              <a:gs pos="79000">
                <a:schemeClr val="bg1"/>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Doble onda"/>
          <p:cNvSpPr/>
          <p:nvPr/>
        </p:nvSpPr>
        <p:spPr>
          <a:xfrm rot="5400000" flipV="1">
            <a:off x="4286267" y="2214560"/>
            <a:ext cx="5143500" cy="714380"/>
          </a:xfrm>
          <a:prstGeom prst="doubleWave">
            <a:avLst>
              <a:gd name="adj1" fmla="val 12500"/>
              <a:gd name="adj2" fmla="val 0"/>
            </a:avLst>
          </a:prstGeom>
          <a:gradFill flip="none" rotWithShape="1">
            <a:gsLst>
              <a:gs pos="79000">
                <a:schemeClr val="bg1"/>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Doble onda"/>
          <p:cNvSpPr/>
          <p:nvPr/>
        </p:nvSpPr>
        <p:spPr>
          <a:xfrm rot="5400000" flipV="1">
            <a:off x="4893490" y="2250279"/>
            <a:ext cx="5143500" cy="642942"/>
          </a:xfrm>
          <a:prstGeom prst="doubleWave">
            <a:avLst>
              <a:gd name="adj1" fmla="val 12500"/>
              <a:gd name="adj2" fmla="val 0"/>
            </a:avLst>
          </a:prstGeom>
          <a:gradFill flip="none" rotWithShape="1">
            <a:gsLst>
              <a:gs pos="79000">
                <a:schemeClr val="bg1"/>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Doble onda"/>
          <p:cNvSpPr/>
          <p:nvPr/>
        </p:nvSpPr>
        <p:spPr>
          <a:xfrm rot="5400000" flipV="1">
            <a:off x="5500713" y="2214561"/>
            <a:ext cx="5143499" cy="714380"/>
          </a:xfrm>
          <a:prstGeom prst="doubleWave">
            <a:avLst>
              <a:gd name="adj1" fmla="val 12500"/>
              <a:gd name="adj2" fmla="val 0"/>
            </a:avLst>
          </a:prstGeom>
          <a:gradFill flip="none" rotWithShape="1">
            <a:gsLst>
              <a:gs pos="79000">
                <a:schemeClr val="bg1"/>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3000" fill="hold"/>
                                        <p:tgtEl>
                                          <p:spTgt spid="10"/>
                                        </p:tgtEl>
                                        <p:attrNameLst>
                                          <p:attrName>ppt_x</p:attrName>
                                        </p:attrNameLst>
                                      </p:cBhvr>
                                      <p:tavLst>
                                        <p:tav tm="0">
                                          <p:val>
                                            <p:strVal val="1+#ppt_w/2"/>
                                          </p:val>
                                        </p:tav>
                                        <p:tav tm="100000">
                                          <p:val>
                                            <p:strVal val="#ppt_x"/>
                                          </p:val>
                                        </p:tav>
                                      </p:tavLst>
                                    </p:anim>
                                    <p:anim calcmode="lin" valueType="num">
                                      <p:cBhvr additive="base">
                                        <p:cTn id="26" dur="3000" fill="hold"/>
                                        <p:tgtEl>
                                          <p:spTgt spid="10"/>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3000" fill="hold"/>
                                        <p:tgtEl>
                                          <p:spTgt spid="11"/>
                                        </p:tgtEl>
                                        <p:attrNameLst>
                                          <p:attrName>ppt_x</p:attrName>
                                        </p:attrNameLst>
                                      </p:cBhvr>
                                      <p:tavLst>
                                        <p:tav tm="0">
                                          <p:val>
                                            <p:strVal val="1+#ppt_w/2"/>
                                          </p:val>
                                        </p:tav>
                                        <p:tav tm="100000">
                                          <p:val>
                                            <p:strVal val="#ppt_x"/>
                                          </p:val>
                                        </p:tav>
                                      </p:tavLst>
                                    </p:anim>
                                    <p:anim calcmode="lin" valueType="num">
                                      <p:cBhvr additive="base">
                                        <p:cTn id="30" dur="3000" fill="hold"/>
                                        <p:tgtEl>
                                          <p:spTgt spid="11"/>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3000" fill="hold"/>
                                        <p:tgtEl>
                                          <p:spTgt spid="5"/>
                                        </p:tgtEl>
                                        <p:attrNameLst>
                                          <p:attrName>ppt_x</p:attrName>
                                        </p:attrNameLst>
                                      </p:cBhvr>
                                      <p:tavLst>
                                        <p:tav tm="0">
                                          <p:val>
                                            <p:strVal val="0-#ppt_w/2"/>
                                          </p:val>
                                        </p:tav>
                                        <p:tav tm="100000">
                                          <p:val>
                                            <p:strVal val="#ppt_x"/>
                                          </p:val>
                                        </p:tav>
                                      </p:tavLst>
                                    </p:anim>
                                    <p:anim calcmode="lin" valueType="num">
                                      <p:cBhvr additive="base">
                                        <p:cTn id="34" dur="3000" fill="hold"/>
                                        <p:tgtEl>
                                          <p:spTgt spid="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3000" fill="hold"/>
                                        <p:tgtEl>
                                          <p:spTgt spid="7"/>
                                        </p:tgtEl>
                                        <p:attrNameLst>
                                          <p:attrName>ppt_x</p:attrName>
                                        </p:attrNameLst>
                                      </p:cBhvr>
                                      <p:tavLst>
                                        <p:tav tm="0">
                                          <p:val>
                                            <p:strVal val="0-#ppt_w/2"/>
                                          </p:val>
                                        </p:tav>
                                        <p:tav tm="100000">
                                          <p:val>
                                            <p:strVal val="#ppt_x"/>
                                          </p:val>
                                        </p:tav>
                                      </p:tavLst>
                                    </p:anim>
                                    <p:anim calcmode="lin" valueType="num">
                                      <p:cBhvr additive="base">
                                        <p:cTn id="38" dur="30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0-#ppt_w/2"/>
                                          </p:val>
                                        </p:tav>
                                        <p:tav tm="100000">
                                          <p:val>
                                            <p:strVal val="#ppt_x"/>
                                          </p:val>
                                        </p:tav>
                                      </p:tavLst>
                                    </p:anim>
                                    <p:anim calcmode="lin" valueType="num">
                                      <p:cBhvr additive="base">
                                        <p:cTn id="42" dur="3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0-#ppt_w/2"/>
                                          </p:val>
                                        </p:tav>
                                        <p:tav tm="100000">
                                          <p:val>
                                            <p:strVal val="#ppt_x"/>
                                          </p:val>
                                        </p:tav>
                                      </p:tavLst>
                                    </p:anim>
                                    <p:anim calcmode="lin" valueType="num">
                                      <p:cBhvr additive="base">
                                        <p:cTn id="46" dur="3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0-#ppt_w/2"/>
                                          </p:val>
                                        </p:tav>
                                        <p:tav tm="100000">
                                          <p:val>
                                            <p:strVal val="#ppt_x"/>
                                          </p:val>
                                        </p:tav>
                                      </p:tavLst>
                                    </p:anim>
                                    <p:anim calcmode="lin" valueType="num">
                                      <p:cBhvr additive="base">
                                        <p:cTn id="50" dur="3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0-#ppt_w/2"/>
                                          </p:val>
                                        </p:tav>
                                        <p:tav tm="100000">
                                          <p:val>
                                            <p:strVal val="#ppt_x"/>
                                          </p:val>
                                        </p:tav>
                                      </p:tavLst>
                                    </p:anim>
                                    <p:anim calcmode="lin" valueType="num">
                                      <p:cBhvr additive="base">
                                        <p:cTn id="54" dur="3000" fill="hold"/>
                                        <p:tgtEl>
                                          <p:spTgt spid="15"/>
                                        </p:tgtEl>
                                        <p:attrNameLst>
                                          <p:attrName>ppt_y</p:attrName>
                                        </p:attrNameLst>
                                      </p:cBhvr>
                                      <p:tavLst>
                                        <p:tav tm="0">
                                          <p:val>
                                            <p:strVal val="#ppt_y"/>
                                          </p:val>
                                        </p:tav>
                                        <p:tav tm="100000">
                                          <p:val>
                                            <p:strVal val="#ppt_y"/>
                                          </p:val>
                                        </p:tav>
                                      </p:tavLst>
                                    </p:anim>
                                  </p:childTnLst>
                                </p:cTn>
                              </p:par>
                              <p:par>
                                <p:cTn id="55" presetID="16" presetClass="entr" presetSubtype="26"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barn(inHorizontal)">
                                      <p:cBhvr>
                                        <p:cTn id="57" dur="3000"/>
                                        <p:tgtEl>
                                          <p:spTgt spid="4"/>
                                        </p:tgtEl>
                                      </p:cBhvr>
                                    </p:animEffect>
                                  </p:childTnLst>
                                </p:cTn>
                              </p:par>
                              <p:par>
                                <p:cTn id="58" presetID="16" presetClass="entr" presetSubtype="26" fill="hold" grpId="1"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barn(inHorizontal)">
                                      <p:cBhvr>
                                        <p:cTn id="60" dur="3000"/>
                                        <p:tgtEl>
                                          <p:spTgt spid="5"/>
                                        </p:tgtEl>
                                      </p:cBhvr>
                                    </p:animEffect>
                                  </p:childTnLst>
                                </p:cTn>
                              </p:par>
                              <p:par>
                                <p:cTn id="61" presetID="16" presetClass="entr" presetSubtype="26" fill="hold" grpId="1"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barn(inHorizontal)">
                                      <p:cBhvr>
                                        <p:cTn id="63" dur="3000"/>
                                        <p:tgtEl>
                                          <p:spTgt spid="6"/>
                                        </p:tgtEl>
                                      </p:cBhvr>
                                    </p:animEffect>
                                  </p:childTnLst>
                                </p:cTn>
                              </p:par>
                              <p:par>
                                <p:cTn id="64" presetID="16" presetClass="entr" presetSubtype="26"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arn(inHorizontal)">
                                      <p:cBhvr>
                                        <p:cTn id="66" dur="3000"/>
                                        <p:tgtEl>
                                          <p:spTgt spid="7"/>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arn(inHorizontal)">
                                      <p:cBhvr>
                                        <p:cTn id="69" dur="3000"/>
                                        <p:tgtEl>
                                          <p:spTgt spid="8"/>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arn(inHorizontal)">
                                      <p:cBhvr>
                                        <p:cTn id="72" dur="3000"/>
                                        <p:tgtEl>
                                          <p:spTgt spid="9"/>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arn(inHorizontal)">
                                      <p:cBhvr>
                                        <p:cTn id="75" dur="3000"/>
                                        <p:tgtEl>
                                          <p:spTgt spid="10"/>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arn(inHorizontal)">
                                      <p:cBhvr>
                                        <p:cTn id="78" dur="3000"/>
                                        <p:tgtEl>
                                          <p:spTgt spid="11"/>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arn(inHorizontal)">
                                      <p:cBhvr>
                                        <p:cTn id="81" dur="3000"/>
                                        <p:tgtEl>
                                          <p:spTgt spid="12"/>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arn(inHorizontal)">
                                      <p:cBhvr>
                                        <p:cTn id="84" dur="3000"/>
                                        <p:tgtEl>
                                          <p:spTgt spid="13"/>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arn(inHorizontal)">
                                      <p:cBhvr>
                                        <p:cTn id="87" dur="3000"/>
                                        <p:tgtEl>
                                          <p:spTgt spid="14"/>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arn(inHorizontal)">
                                      <p:cBhvr>
                                        <p:cTn id="90" dur="3000"/>
                                        <p:tgtEl>
                                          <p:spTgt spid="15"/>
                                        </p:tgtEl>
                                      </p:cBhvr>
                                    </p:animEffect>
                                  </p:childTnLst>
                                </p:cTn>
                              </p:par>
                              <p:par>
                                <p:cTn id="91" presetID="19" presetClass="entr" presetSubtype="5" fill="hold" grpId="2"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p:cTn id="93" dur="3000" fill="hold"/>
                                        <p:tgtEl>
                                          <p:spTgt spid="4"/>
                                        </p:tgtEl>
                                        <p:attrNameLst>
                                          <p:attrName>ppt_w</p:attrName>
                                        </p:attrNameLst>
                                      </p:cBhvr>
                                      <p:tavLst>
                                        <p:tav tm="0">
                                          <p:val>
                                            <p:strVal val="#ppt_w"/>
                                          </p:val>
                                        </p:tav>
                                        <p:tav tm="100000">
                                          <p:val>
                                            <p:strVal val="#ppt_w"/>
                                          </p:val>
                                        </p:tav>
                                      </p:tavLst>
                                    </p:anim>
                                    <p:anim calcmode="lin" valueType="num">
                                      <p:cBhvr>
                                        <p:cTn id="94" dur="3000" fill="hold"/>
                                        <p:tgtEl>
                                          <p:spTgt spid="4"/>
                                        </p:tgtEl>
                                        <p:attrNameLst>
                                          <p:attrName>ppt_h</p:attrName>
                                        </p:attrNameLst>
                                      </p:cBhvr>
                                      <p:tavLst>
                                        <p:tav tm="0" fmla="#ppt_h*sin(2.5*pi*$)">
                                          <p:val>
                                            <p:fltVal val="0"/>
                                          </p:val>
                                        </p:tav>
                                        <p:tav tm="100000">
                                          <p:val>
                                            <p:fltVal val="1"/>
                                          </p:val>
                                        </p:tav>
                                      </p:tavLst>
                                    </p:anim>
                                  </p:childTnLst>
                                </p:cTn>
                              </p:par>
                              <p:par>
                                <p:cTn id="95" presetID="19" presetClass="entr" presetSubtype="5" fill="hold" grpId="2" nodeType="withEffect">
                                  <p:stCondLst>
                                    <p:cond delay="0"/>
                                  </p:stCondLst>
                                  <p:childTnLst>
                                    <p:set>
                                      <p:cBhvr>
                                        <p:cTn id="96" dur="1" fill="hold">
                                          <p:stCondLst>
                                            <p:cond delay="0"/>
                                          </p:stCondLst>
                                        </p:cTn>
                                        <p:tgtEl>
                                          <p:spTgt spid="5"/>
                                        </p:tgtEl>
                                        <p:attrNameLst>
                                          <p:attrName>style.visibility</p:attrName>
                                        </p:attrNameLst>
                                      </p:cBhvr>
                                      <p:to>
                                        <p:strVal val="visible"/>
                                      </p:to>
                                    </p:set>
                                    <p:anim calcmode="lin" valueType="num">
                                      <p:cBhvr>
                                        <p:cTn id="97" dur="3000" fill="hold"/>
                                        <p:tgtEl>
                                          <p:spTgt spid="5"/>
                                        </p:tgtEl>
                                        <p:attrNameLst>
                                          <p:attrName>ppt_w</p:attrName>
                                        </p:attrNameLst>
                                      </p:cBhvr>
                                      <p:tavLst>
                                        <p:tav tm="0">
                                          <p:val>
                                            <p:strVal val="#ppt_w"/>
                                          </p:val>
                                        </p:tav>
                                        <p:tav tm="100000">
                                          <p:val>
                                            <p:strVal val="#ppt_w"/>
                                          </p:val>
                                        </p:tav>
                                      </p:tavLst>
                                    </p:anim>
                                    <p:anim calcmode="lin" valueType="num">
                                      <p:cBhvr>
                                        <p:cTn id="98" dur="3000" fill="hold"/>
                                        <p:tgtEl>
                                          <p:spTgt spid="5"/>
                                        </p:tgtEl>
                                        <p:attrNameLst>
                                          <p:attrName>ppt_h</p:attrName>
                                        </p:attrNameLst>
                                      </p:cBhvr>
                                      <p:tavLst>
                                        <p:tav tm="0" fmla="#ppt_h*sin(2.5*pi*$)">
                                          <p:val>
                                            <p:fltVal val="0"/>
                                          </p:val>
                                        </p:tav>
                                        <p:tav tm="100000">
                                          <p:val>
                                            <p:fltVal val="1"/>
                                          </p:val>
                                        </p:tav>
                                      </p:tavLst>
                                    </p:anim>
                                  </p:childTnLst>
                                </p:cTn>
                              </p:par>
                              <p:par>
                                <p:cTn id="99" presetID="19" presetClass="entr" presetSubtype="5" fill="hold" grpId="2" nodeType="withEffect">
                                  <p:stCondLst>
                                    <p:cond delay="0"/>
                                  </p:stCondLst>
                                  <p:childTnLst>
                                    <p:set>
                                      <p:cBhvr>
                                        <p:cTn id="100" dur="1" fill="hold">
                                          <p:stCondLst>
                                            <p:cond delay="0"/>
                                          </p:stCondLst>
                                        </p:cTn>
                                        <p:tgtEl>
                                          <p:spTgt spid="6"/>
                                        </p:tgtEl>
                                        <p:attrNameLst>
                                          <p:attrName>style.visibility</p:attrName>
                                        </p:attrNameLst>
                                      </p:cBhvr>
                                      <p:to>
                                        <p:strVal val="visible"/>
                                      </p:to>
                                    </p:set>
                                    <p:anim calcmode="lin" valueType="num">
                                      <p:cBhvr>
                                        <p:cTn id="101" dur="3000" fill="hold"/>
                                        <p:tgtEl>
                                          <p:spTgt spid="6"/>
                                        </p:tgtEl>
                                        <p:attrNameLst>
                                          <p:attrName>ppt_w</p:attrName>
                                        </p:attrNameLst>
                                      </p:cBhvr>
                                      <p:tavLst>
                                        <p:tav tm="0">
                                          <p:val>
                                            <p:strVal val="#ppt_w"/>
                                          </p:val>
                                        </p:tav>
                                        <p:tav tm="100000">
                                          <p:val>
                                            <p:strVal val="#ppt_w"/>
                                          </p:val>
                                        </p:tav>
                                      </p:tavLst>
                                    </p:anim>
                                    <p:anim calcmode="lin" valueType="num">
                                      <p:cBhvr>
                                        <p:cTn id="102" dur="3000" fill="hold"/>
                                        <p:tgtEl>
                                          <p:spTgt spid="6"/>
                                        </p:tgtEl>
                                        <p:attrNameLst>
                                          <p:attrName>ppt_h</p:attrName>
                                        </p:attrNameLst>
                                      </p:cBhvr>
                                      <p:tavLst>
                                        <p:tav tm="0" fmla="#ppt_h*sin(2.5*pi*$)">
                                          <p:val>
                                            <p:fltVal val="0"/>
                                          </p:val>
                                        </p:tav>
                                        <p:tav tm="100000">
                                          <p:val>
                                            <p:fltVal val="1"/>
                                          </p:val>
                                        </p:tav>
                                      </p:tavLst>
                                    </p:anim>
                                  </p:childTnLst>
                                </p:cTn>
                              </p:par>
                              <p:par>
                                <p:cTn id="103" presetID="19" presetClass="entr" presetSubtype="5" fill="hold" grpId="2" nodeType="withEffect">
                                  <p:stCondLst>
                                    <p:cond delay="0"/>
                                  </p:stCondLst>
                                  <p:childTnLst>
                                    <p:set>
                                      <p:cBhvr>
                                        <p:cTn id="104" dur="1" fill="hold">
                                          <p:stCondLst>
                                            <p:cond delay="0"/>
                                          </p:stCondLst>
                                        </p:cTn>
                                        <p:tgtEl>
                                          <p:spTgt spid="7"/>
                                        </p:tgtEl>
                                        <p:attrNameLst>
                                          <p:attrName>style.visibility</p:attrName>
                                        </p:attrNameLst>
                                      </p:cBhvr>
                                      <p:to>
                                        <p:strVal val="visible"/>
                                      </p:to>
                                    </p:set>
                                    <p:anim calcmode="lin" valueType="num">
                                      <p:cBhvr>
                                        <p:cTn id="105" dur="3000" fill="hold"/>
                                        <p:tgtEl>
                                          <p:spTgt spid="7"/>
                                        </p:tgtEl>
                                        <p:attrNameLst>
                                          <p:attrName>ppt_w</p:attrName>
                                        </p:attrNameLst>
                                      </p:cBhvr>
                                      <p:tavLst>
                                        <p:tav tm="0">
                                          <p:val>
                                            <p:strVal val="#ppt_w"/>
                                          </p:val>
                                        </p:tav>
                                        <p:tav tm="100000">
                                          <p:val>
                                            <p:strVal val="#ppt_w"/>
                                          </p:val>
                                        </p:tav>
                                      </p:tavLst>
                                    </p:anim>
                                    <p:anim calcmode="lin" valueType="num">
                                      <p:cBhvr>
                                        <p:cTn id="106" dur="3000" fill="hold"/>
                                        <p:tgtEl>
                                          <p:spTgt spid="7"/>
                                        </p:tgtEl>
                                        <p:attrNameLst>
                                          <p:attrName>ppt_h</p:attrName>
                                        </p:attrNameLst>
                                      </p:cBhvr>
                                      <p:tavLst>
                                        <p:tav tm="0" fmla="#ppt_h*sin(2.5*pi*$)">
                                          <p:val>
                                            <p:fltVal val="0"/>
                                          </p:val>
                                        </p:tav>
                                        <p:tav tm="100000">
                                          <p:val>
                                            <p:fltVal val="1"/>
                                          </p:val>
                                        </p:tav>
                                      </p:tavLst>
                                    </p:anim>
                                  </p:childTnLst>
                                </p:cTn>
                              </p:par>
                              <p:par>
                                <p:cTn id="107" presetID="19" presetClass="entr" presetSubtype="5" fill="hold" grpId="2" nodeType="withEffect">
                                  <p:stCondLst>
                                    <p:cond delay="0"/>
                                  </p:stCondLst>
                                  <p:childTnLst>
                                    <p:set>
                                      <p:cBhvr>
                                        <p:cTn id="108" dur="1" fill="hold">
                                          <p:stCondLst>
                                            <p:cond delay="0"/>
                                          </p:stCondLst>
                                        </p:cTn>
                                        <p:tgtEl>
                                          <p:spTgt spid="8"/>
                                        </p:tgtEl>
                                        <p:attrNameLst>
                                          <p:attrName>style.visibility</p:attrName>
                                        </p:attrNameLst>
                                      </p:cBhvr>
                                      <p:to>
                                        <p:strVal val="visible"/>
                                      </p:to>
                                    </p:set>
                                    <p:anim calcmode="lin" valueType="num">
                                      <p:cBhvr>
                                        <p:cTn id="109" dur="3000" fill="hold"/>
                                        <p:tgtEl>
                                          <p:spTgt spid="8"/>
                                        </p:tgtEl>
                                        <p:attrNameLst>
                                          <p:attrName>ppt_w</p:attrName>
                                        </p:attrNameLst>
                                      </p:cBhvr>
                                      <p:tavLst>
                                        <p:tav tm="0">
                                          <p:val>
                                            <p:strVal val="#ppt_w"/>
                                          </p:val>
                                        </p:tav>
                                        <p:tav tm="100000">
                                          <p:val>
                                            <p:strVal val="#ppt_w"/>
                                          </p:val>
                                        </p:tav>
                                      </p:tavLst>
                                    </p:anim>
                                    <p:anim calcmode="lin" valueType="num">
                                      <p:cBhvr>
                                        <p:cTn id="110" dur="3000" fill="hold"/>
                                        <p:tgtEl>
                                          <p:spTgt spid="8"/>
                                        </p:tgtEl>
                                        <p:attrNameLst>
                                          <p:attrName>ppt_h</p:attrName>
                                        </p:attrNameLst>
                                      </p:cBhvr>
                                      <p:tavLst>
                                        <p:tav tm="0" fmla="#ppt_h*sin(2.5*pi*$)">
                                          <p:val>
                                            <p:fltVal val="0"/>
                                          </p:val>
                                        </p:tav>
                                        <p:tav tm="100000">
                                          <p:val>
                                            <p:fltVal val="1"/>
                                          </p:val>
                                        </p:tav>
                                      </p:tavLst>
                                    </p:anim>
                                  </p:childTnLst>
                                </p:cTn>
                              </p:par>
                              <p:par>
                                <p:cTn id="111" presetID="19" presetClass="entr" presetSubtype="5" fill="hold" grpId="2" nodeType="withEffect">
                                  <p:stCondLst>
                                    <p:cond delay="0"/>
                                  </p:stCondLst>
                                  <p:childTnLst>
                                    <p:set>
                                      <p:cBhvr>
                                        <p:cTn id="112" dur="1" fill="hold">
                                          <p:stCondLst>
                                            <p:cond delay="0"/>
                                          </p:stCondLst>
                                        </p:cTn>
                                        <p:tgtEl>
                                          <p:spTgt spid="9"/>
                                        </p:tgtEl>
                                        <p:attrNameLst>
                                          <p:attrName>style.visibility</p:attrName>
                                        </p:attrNameLst>
                                      </p:cBhvr>
                                      <p:to>
                                        <p:strVal val="visible"/>
                                      </p:to>
                                    </p:set>
                                    <p:anim calcmode="lin" valueType="num">
                                      <p:cBhvr>
                                        <p:cTn id="113" dur="3000" fill="hold"/>
                                        <p:tgtEl>
                                          <p:spTgt spid="9"/>
                                        </p:tgtEl>
                                        <p:attrNameLst>
                                          <p:attrName>ppt_w</p:attrName>
                                        </p:attrNameLst>
                                      </p:cBhvr>
                                      <p:tavLst>
                                        <p:tav tm="0">
                                          <p:val>
                                            <p:strVal val="#ppt_w"/>
                                          </p:val>
                                        </p:tav>
                                        <p:tav tm="100000">
                                          <p:val>
                                            <p:strVal val="#ppt_w"/>
                                          </p:val>
                                        </p:tav>
                                      </p:tavLst>
                                    </p:anim>
                                    <p:anim calcmode="lin" valueType="num">
                                      <p:cBhvr>
                                        <p:cTn id="114" dur="3000" fill="hold"/>
                                        <p:tgtEl>
                                          <p:spTgt spid="9"/>
                                        </p:tgtEl>
                                        <p:attrNameLst>
                                          <p:attrName>ppt_h</p:attrName>
                                        </p:attrNameLst>
                                      </p:cBhvr>
                                      <p:tavLst>
                                        <p:tav tm="0" fmla="#ppt_h*sin(2.5*pi*$)">
                                          <p:val>
                                            <p:fltVal val="0"/>
                                          </p:val>
                                        </p:tav>
                                        <p:tav tm="100000">
                                          <p:val>
                                            <p:fltVal val="1"/>
                                          </p:val>
                                        </p:tav>
                                      </p:tavLst>
                                    </p:anim>
                                  </p:childTnLst>
                                </p:cTn>
                              </p:par>
                              <p:par>
                                <p:cTn id="115" presetID="19" presetClass="entr" presetSubtype="5" fill="hold" grpId="2" nodeType="with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p:cTn id="117" dur="3000" fill="hold"/>
                                        <p:tgtEl>
                                          <p:spTgt spid="10"/>
                                        </p:tgtEl>
                                        <p:attrNameLst>
                                          <p:attrName>ppt_w</p:attrName>
                                        </p:attrNameLst>
                                      </p:cBhvr>
                                      <p:tavLst>
                                        <p:tav tm="0">
                                          <p:val>
                                            <p:strVal val="#ppt_w"/>
                                          </p:val>
                                        </p:tav>
                                        <p:tav tm="100000">
                                          <p:val>
                                            <p:strVal val="#ppt_w"/>
                                          </p:val>
                                        </p:tav>
                                      </p:tavLst>
                                    </p:anim>
                                    <p:anim calcmode="lin" valueType="num">
                                      <p:cBhvr>
                                        <p:cTn id="118" dur="3000" fill="hold"/>
                                        <p:tgtEl>
                                          <p:spTgt spid="10"/>
                                        </p:tgtEl>
                                        <p:attrNameLst>
                                          <p:attrName>ppt_h</p:attrName>
                                        </p:attrNameLst>
                                      </p:cBhvr>
                                      <p:tavLst>
                                        <p:tav tm="0" fmla="#ppt_h*sin(2.5*pi*$)">
                                          <p:val>
                                            <p:fltVal val="0"/>
                                          </p:val>
                                        </p:tav>
                                        <p:tav tm="100000">
                                          <p:val>
                                            <p:fltVal val="1"/>
                                          </p:val>
                                        </p:tav>
                                      </p:tavLst>
                                    </p:anim>
                                  </p:childTnLst>
                                </p:cTn>
                              </p:par>
                              <p:par>
                                <p:cTn id="119" presetID="19" presetClass="entr" presetSubtype="5" fill="hold" grpId="2" nodeType="withEffect">
                                  <p:stCondLst>
                                    <p:cond delay="0"/>
                                  </p:stCondLst>
                                  <p:childTnLst>
                                    <p:set>
                                      <p:cBhvr>
                                        <p:cTn id="120" dur="1" fill="hold">
                                          <p:stCondLst>
                                            <p:cond delay="0"/>
                                          </p:stCondLst>
                                        </p:cTn>
                                        <p:tgtEl>
                                          <p:spTgt spid="11"/>
                                        </p:tgtEl>
                                        <p:attrNameLst>
                                          <p:attrName>style.visibility</p:attrName>
                                        </p:attrNameLst>
                                      </p:cBhvr>
                                      <p:to>
                                        <p:strVal val="visible"/>
                                      </p:to>
                                    </p:set>
                                    <p:anim calcmode="lin" valueType="num">
                                      <p:cBhvr>
                                        <p:cTn id="121" dur="3000" fill="hold"/>
                                        <p:tgtEl>
                                          <p:spTgt spid="11"/>
                                        </p:tgtEl>
                                        <p:attrNameLst>
                                          <p:attrName>ppt_w</p:attrName>
                                        </p:attrNameLst>
                                      </p:cBhvr>
                                      <p:tavLst>
                                        <p:tav tm="0">
                                          <p:val>
                                            <p:strVal val="#ppt_w"/>
                                          </p:val>
                                        </p:tav>
                                        <p:tav tm="100000">
                                          <p:val>
                                            <p:strVal val="#ppt_w"/>
                                          </p:val>
                                        </p:tav>
                                      </p:tavLst>
                                    </p:anim>
                                    <p:anim calcmode="lin" valueType="num">
                                      <p:cBhvr>
                                        <p:cTn id="122" dur="3000" fill="hold"/>
                                        <p:tgtEl>
                                          <p:spTgt spid="11"/>
                                        </p:tgtEl>
                                        <p:attrNameLst>
                                          <p:attrName>ppt_h</p:attrName>
                                        </p:attrNameLst>
                                      </p:cBhvr>
                                      <p:tavLst>
                                        <p:tav tm="0" fmla="#ppt_h*sin(2.5*pi*$)">
                                          <p:val>
                                            <p:fltVal val="0"/>
                                          </p:val>
                                        </p:tav>
                                        <p:tav tm="100000">
                                          <p:val>
                                            <p:fltVal val="1"/>
                                          </p:val>
                                        </p:tav>
                                      </p:tavLst>
                                    </p:anim>
                                  </p:childTnLst>
                                </p:cTn>
                              </p:par>
                              <p:par>
                                <p:cTn id="123" presetID="19" presetClass="entr" presetSubtype="5" fill="hold" grpId="2" nodeType="withEffect">
                                  <p:stCondLst>
                                    <p:cond delay="0"/>
                                  </p:stCondLst>
                                  <p:childTnLst>
                                    <p:set>
                                      <p:cBhvr>
                                        <p:cTn id="124" dur="1" fill="hold">
                                          <p:stCondLst>
                                            <p:cond delay="0"/>
                                          </p:stCondLst>
                                        </p:cTn>
                                        <p:tgtEl>
                                          <p:spTgt spid="12"/>
                                        </p:tgtEl>
                                        <p:attrNameLst>
                                          <p:attrName>style.visibility</p:attrName>
                                        </p:attrNameLst>
                                      </p:cBhvr>
                                      <p:to>
                                        <p:strVal val="visible"/>
                                      </p:to>
                                    </p:set>
                                    <p:anim calcmode="lin" valueType="num">
                                      <p:cBhvr>
                                        <p:cTn id="125" dur="3000" fill="hold"/>
                                        <p:tgtEl>
                                          <p:spTgt spid="12"/>
                                        </p:tgtEl>
                                        <p:attrNameLst>
                                          <p:attrName>ppt_w</p:attrName>
                                        </p:attrNameLst>
                                      </p:cBhvr>
                                      <p:tavLst>
                                        <p:tav tm="0">
                                          <p:val>
                                            <p:strVal val="#ppt_w"/>
                                          </p:val>
                                        </p:tav>
                                        <p:tav tm="100000">
                                          <p:val>
                                            <p:strVal val="#ppt_w"/>
                                          </p:val>
                                        </p:tav>
                                      </p:tavLst>
                                    </p:anim>
                                    <p:anim calcmode="lin" valueType="num">
                                      <p:cBhvr>
                                        <p:cTn id="126" dur="3000" fill="hold"/>
                                        <p:tgtEl>
                                          <p:spTgt spid="12"/>
                                        </p:tgtEl>
                                        <p:attrNameLst>
                                          <p:attrName>ppt_h</p:attrName>
                                        </p:attrNameLst>
                                      </p:cBhvr>
                                      <p:tavLst>
                                        <p:tav tm="0" fmla="#ppt_h*sin(2.5*pi*$)">
                                          <p:val>
                                            <p:fltVal val="0"/>
                                          </p:val>
                                        </p:tav>
                                        <p:tav tm="100000">
                                          <p:val>
                                            <p:fltVal val="1"/>
                                          </p:val>
                                        </p:tav>
                                      </p:tavLst>
                                    </p:anim>
                                  </p:childTnLst>
                                </p:cTn>
                              </p:par>
                              <p:par>
                                <p:cTn id="127" presetID="19" presetClass="entr" presetSubtype="5" fill="hold" grpId="2" nodeType="withEffect">
                                  <p:stCondLst>
                                    <p:cond delay="0"/>
                                  </p:stCondLst>
                                  <p:childTnLst>
                                    <p:set>
                                      <p:cBhvr>
                                        <p:cTn id="128" dur="1" fill="hold">
                                          <p:stCondLst>
                                            <p:cond delay="0"/>
                                          </p:stCondLst>
                                        </p:cTn>
                                        <p:tgtEl>
                                          <p:spTgt spid="13"/>
                                        </p:tgtEl>
                                        <p:attrNameLst>
                                          <p:attrName>style.visibility</p:attrName>
                                        </p:attrNameLst>
                                      </p:cBhvr>
                                      <p:to>
                                        <p:strVal val="visible"/>
                                      </p:to>
                                    </p:set>
                                    <p:anim calcmode="lin" valueType="num">
                                      <p:cBhvr>
                                        <p:cTn id="129" dur="3000" fill="hold"/>
                                        <p:tgtEl>
                                          <p:spTgt spid="13"/>
                                        </p:tgtEl>
                                        <p:attrNameLst>
                                          <p:attrName>ppt_w</p:attrName>
                                        </p:attrNameLst>
                                      </p:cBhvr>
                                      <p:tavLst>
                                        <p:tav tm="0">
                                          <p:val>
                                            <p:strVal val="#ppt_w"/>
                                          </p:val>
                                        </p:tav>
                                        <p:tav tm="100000">
                                          <p:val>
                                            <p:strVal val="#ppt_w"/>
                                          </p:val>
                                        </p:tav>
                                      </p:tavLst>
                                    </p:anim>
                                    <p:anim calcmode="lin" valueType="num">
                                      <p:cBhvr>
                                        <p:cTn id="130" dur="3000" fill="hold"/>
                                        <p:tgtEl>
                                          <p:spTgt spid="13"/>
                                        </p:tgtEl>
                                        <p:attrNameLst>
                                          <p:attrName>ppt_h</p:attrName>
                                        </p:attrNameLst>
                                      </p:cBhvr>
                                      <p:tavLst>
                                        <p:tav tm="0" fmla="#ppt_h*sin(2.5*pi*$)">
                                          <p:val>
                                            <p:fltVal val="0"/>
                                          </p:val>
                                        </p:tav>
                                        <p:tav tm="100000">
                                          <p:val>
                                            <p:fltVal val="1"/>
                                          </p:val>
                                        </p:tav>
                                      </p:tavLst>
                                    </p:anim>
                                  </p:childTnLst>
                                </p:cTn>
                              </p:par>
                              <p:par>
                                <p:cTn id="131" presetID="19" presetClass="entr" presetSubtype="5" fill="hold" grpId="2" nodeType="withEffect">
                                  <p:stCondLst>
                                    <p:cond delay="0"/>
                                  </p:stCondLst>
                                  <p:childTnLst>
                                    <p:set>
                                      <p:cBhvr>
                                        <p:cTn id="132" dur="1" fill="hold">
                                          <p:stCondLst>
                                            <p:cond delay="0"/>
                                          </p:stCondLst>
                                        </p:cTn>
                                        <p:tgtEl>
                                          <p:spTgt spid="14"/>
                                        </p:tgtEl>
                                        <p:attrNameLst>
                                          <p:attrName>style.visibility</p:attrName>
                                        </p:attrNameLst>
                                      </p:cBhvr>
                                      <p:to>
                                        <p:strVal val="visible"/>
                                      </p:to>
                                    </p:set>
                                    <p:anim calcmode="lin" valueType="num">
                                      <p:cBhvr>
                                        <p:cTn id="133" dur="3000" fill="hold"/>
                                        <p:tgtEl>
                                          <p:spTgt spid="14"/>
                                        </p:tgtEl>
                                        <p:attrNameLst>
                                          <p:attrName>ppt_w</p:attrName>
                                        </p:attrNameLst>
                                      </p:cBhvr>
                                      <p:tavLst>
                                        <p:tav tm="0">
                                          <p:val>
                                            <p:strVal val="#ppt_w"/>
                                          </p:val>
                                        </p:tav>
                                        <p:tav tm="100000">
                                          <p:val>
                                            <p:strVal val="#ppt_w"/>
                                          </p:val>
                                        </p:tav>
                                      </p:tavLst>
                                    </p:anim>
                                    <p:anim calcmode="lin" valueType="num">
                                      <p:cBhvr>
                                        <p:cTn id="134" dur="3000" fill="hold"/>
                                        <p:tgtEl>
                                          <p:spTgt spid="14"/>
                                        </p:tgtEl>
                                        <p:attrNameLst>
                                          <p:attrName>ppt_h</p:attrName>
                                        </p:attrNameLst>
                                      </p:cBhvr>
                                      <p:tavLst>
                                        <p:tav tm="0" fmla="#ppt_h*sin(2.5*pi*$)">
                                          <p:val>
                                            <p:fltVal val="0"/>
                                          </p:val>
                                        </p:tav>
                                        <p:tav tm="100000">
                                          <p:val>
                                            <p:fltVal val="1"/>
                                          </p:val>
                                        </p:tav>
                                      </p:tavLst>
                                    </p:anim>
                                  </p:childTnLst>
                                </p:cTn>
                              </p:par>
                              <p:par>
                                <p:cTn id="135" presetID="19" presetClass="entr" presetSubtype="5" fill="hold" grpId="2" nodeType="withEffect">
                                  <p:stCondLst>
                                    <p:cond delay="0"/>
                                  </p:stCondLst>
                                  <p:childTnLst>
                                    <p:set>
                                      <p:cBhvr>
                                        <p:cTn id="136" dur="1" fill="hold">
                                          <p:stCondLst>
                                            <p:cond delay="0"/>
                                          </p:stCondLst>
                                        </p:cTn>
                                        <p:tgtEl>
                                          <p:spTgt spid="15"/>
                                        </p:tgtEl>
                                        <p:attrNameLst>
                                          <p:attrName>style.visibility</p:attrName>
                                        </p:attrNameLst>
                                      </p:cBhvr>
                                      <p:to>
                                        <p:strVal val="visible"/>
                                      </p:to>
                                    </p:set>
                                    <p:anim calcmode="lin" valueType="num">
                                      <p:cBhvr>
                                        <p:cTn id="137" dur="3000" fill="hold"/>
                                        <p:tgtEl>
                                          <p:spTgt spid="15"/>
                                        </p:tgtEl>
                                        <p:attrNameLst>
                                          <p:attrName>ppt_w</p:attrName>
                                        </p:attrNameLst>
                                      </p:cBhvr>
                                      <p:tavLst>
                                        <p:tav tm="0">
                                          <p:val>
                                            <p:strVal val="#ppt_w"/>
                                          </p:val>
                                        </p:tav>
                                        <p:tav tm="100000">
                                          <p:val>
                                            <p:strVal val="#ppt_w"/>
                                          </p:val>
                                        </p:tav>
                                      </p:tavLst>
                                    </p:anim>
                                    <p:anim calcmode="lin" valueType="num">
                                      <p:cBhvr>
                                        <p:cTn id="138" dur="3000" fill="hold"/>
                                        <p:tgtEl>
                                          <p:spTgt spid="15"/>
                                        </p:tgtEl>
                                        <p:attrNameLst>
                                          <p:attrName>ppt_h</p:attrName>
                                        </p:attrNameLst>
                                      </p:cBhvr>
                                      <p:tavLst>
                                        <p:tav tm="0" fmla="#ppt_h*sin(2.5*pi*$)">
                                          <p:val>
                                            <p:fltVal val="0"/>
                                          </p:val>
                                        </p:tav>
                                        <p:tav tm="100000">
                                          <p:val>
                                            <p:fltVal val="1"/>
                                          </p:val>
                                        </p:tav>
                                      </p:tavLst>
                                    </p:anim>
                                  </p:childTnLst>
                                </p:cTn>
                              </p:par>
                              <p:par>
                                <p:cTn id="139" presetID="2" presetClass="exit" presetSubtype="2" fill="hold" grpId="3" nodeType="withEffect">
                                  <p:stCondLst>
                                    <p:cond delay="0"/>
                                  </p:stCondLst>
                                  <p:childTnLst>
                                    <p:anim calcmode="lin" valueType="num">
                                      <p:cBhvr additive="base">
                                        <p:cTn id="140" dur="3000"/>
                                        <p:tgtEl>
                                          <p:spTgt spid="4"/>
                                        </p:tgtEl>
                                        <p:attrNameLst>
                                          <p:attrName>ppt_x</p:attrName>
                                        </p:attrNameLst>
                                      </p:cBhvr>
                                      <p:tavLst>
                                        <p:tav tm="0">
                                          <p:val>
                                            <p:strVal val="ppt_x"/>
                                          </p:val>
                                        </p:tav>
                                        <p:tav tm="100000">
                                          <p:val>
                                            <p:strVal val="1+ppt_w/2"/>
                                          </p:val>
                                        </p:tav>
                                      </p:tavLst>
                                    </p:anim>
                                    <p:anim calcmode="lin" valueType="num">
                                      <p:cBhvr additive="base">
                                        <p:cTn id="141" dur="3000"/>
                                        <p:tgtEl>
                                          <p:spTgt spid="4"/>
                                        </p:tgtEl>
                                        <p:attrNameLst>
                                          <p:attrName>ppt_y</p:attrName>
                                        </p:attrNameLst>
                                      </p:cBhvr>
                                      <p:tavLst>
                                        <p:tav tm="0">
                                          <p:val>
                                            <p:strVal val="ppt_y"/>
                                          </p:val>
                                        </p:tav>
                                        <p:tav tm="100000">
                                          <p:val>
                                            <p:strVal val="ppt_y"/>
                                          </p:val>
                                        </p:tav>
                                      </p:tavLst>
                                    </p:anim>
                                    <p:set>
                                      <p:cBhvr>
                                        <p:cTn id="142" dur="1" fill="hold">
                                          <p:stCondLst>
                                            <p:cond delay="2999"/>
                                          </p:stCondLst>
                                        </p:cTn>
                                        <p:tgtEl>
                                          <p:spTgt spid="4"/>
                                        </p:tgtEl>
                                        <p:attrNameLst>
                                          <p:attrName>style.visibility</p:attrName>
                                        </p:attrNameLst>
                                      </p:cBhvr>
                                      <p:to>
                                        <p:strVal val="hidden"/>
                                      </p:to>
                                    </p:set>
                                  </p:childTnLst>
                                </p:cTn>
                              </p:par>
                              <p:par>
                                <p:cTn id="143" presetID="2" presetClass="exit" presetSubtype="2" fill="hold" grpId="3" nodeType="withEffect">
                                  <p:stCondLst>
                                    <p:cond delay="0"/>
                                  </p:stCondLst>
                                  <p:childTnLst>
                                    <p:anim calcmode="lin" valueType="num">
                                      <p:cBhvr additive="base">
                                        <p:cTn id="144" dur="3000"/>
                                        <p:tgtEl>
                                          <p:spTgt spid="6"/>
                                        </p:tgtEl>
                                        <p:attrNameLst>
                                          <p:attrName>ppt_x</p:attrName>
                                        </p:attrNameLst>
                                      </p:cBhvr>
                                      <p:tavLst>
                                        <p:tav tm="0">
                                          <p:val>
                                            <p:strVal val="ppt_x"/>
                                          </p:val>
                                        </p:tav>
                                        <p:tav tm="100000">
                                          <p:val>
                                            <p:strVal val="1+ppt_w/2"/>
                                          </p:val>
                                        </p:tav>
                                      </p:tavLst>
                                    </p:anim>
                                    <p:anim calcmode="lin" valueType="num">
                                      <p:cBhvr additive="base">
                                        <p:cTn id="145" dur="3000"/>
                                        <p:tgtEl>
                                          <p:spTgt spid="6"/>
                                        </p:tgtEl>
                                        <p:attrNameLst>
                                          <p:attrName>ppt_y</p:attrName>
                                        </p:attrNameLst>
                                      </p:cBhvr>
                                      <p:tavLst>
                                        <p:tav tm="0">
                                          <p:val>
                                            <p:strVal val="ppt_y"/>
                                          </p:val>
                                        </p:tav>
                                        <p:tav tm="100000">
                                          <p:val>
                                            <p:strVal val="ppt_y"/>
                                          </p:val>
                                        </p:tav>
                                      </p:tavLst>
                                    </p:anim>
                                    <p:set>
                                      <p:cBhvr>
                                        <p:cTn id="146" dur="1" fill="hold">
                                          <p:stCondLst>
                                            <p:cond delay="2999"/>
                                          </p:stCondLst>
                                        </p:cTn>
                                        <p:tgtEl>
                                          <p:spTgt spid="6"/>
                                        </p:tgtEl>
                                        <p:attrNameLst>
                                          <p:attrName>style.visibility</p:attrName>
                                        </p:attrNameLst>
                                      </p:cBhvr>
                                      <p:to>
                                        <p:strVal val="hidden"/>
                                      </p:to>
                                    </p:set>
                                  </p:childTnLst>
                                </p:cTn>
                              </p:par>
                              <p:par>
                                <p:cTn id="147" presetID="2" presetClass="exit" presetSubtype="2" fill="hold" grpId="3" nodeType="withEffect">
                                  <p:stCondLst>
                                    <p:cond delay="0"/>
                                  </p:stCondLst>
                                  <p:childTnLst>
                                    <p:anim calcmode="lin" valueType="num">
                                      <p:cBhvr additive="base">
                                        <p:cTn id="148" dur="3000"/>
                                        <p:tgtEl>
                                          <p:spTgt spid="8"/>
                                        </p:tgtEl>
                                        <p:attrNameLst>
                                          <p:attrName>ppt_x</p:attrName>
                                        </p:attrNameLst>
                                      </p:cBhvr>
                                      <p:tavLst>
                                        <p:tav tm="0">
                                          <p:val>
                                            <p:strVal val="ppt_x"/>
                                          </p:val>
                                        </p:tav>
                                        <p:tav tm="100000">
                                          <p:val>
                                            <p:strVal val="1+ppt_w/2"/>
                                          </p:val>
                                        </p:tav>
                                      </p:tavLst>
                                    </p:anim>
                                    <p:anim calcmode="lin" valueType="num">
                                      <p:cBhvr additive="base">
                                        <p:cTn id="149" dur="3000"/>
                                        <p:tgtEl>
                                          <p:spTgt spid="8"/>
                                        </p:tgtEl>
                                        <p:attrNameLst>
                                          <p:attrName>ppt_y</p:attrName>
                                        </p:attrNameLst>
                                      </p:cBhvr>
                                      <p:tavLst>
                                        <p:tav tm="0">
                                          <p:val>
                                            <p:strVal val="ppt_y"/>
                                          </p:val>
                                        </p:tav>
                                        <p:tav tm="100000">
                                          <p:val>
                                            <p:strVal val="ppt_y"/>
                                          </p:val>
                                        </p:tav>
                                      </p:tavLst>
                                    </p:anim>
                                    <p:set>
                                      <p:cBhvr>
                                        <p:cTn id="150" dur="1" fill="hold">
                                          <p:stCondLst>
                                            <p:cond delay="2999"/>
                                          </p:stCondLst>
                                        </p:cTn>
                                        <p:tgtEl>
                                          <p:spTgt spid="8"/>
                                        </p:tgtEl>
                                        <p:attrNameLst>
                                          <p:attrName>style.visibility</p:attrName>
                                        </p:attrNameLst>
                                      </p:cBhvr>
                                      <p:to>
                                        <p:strVal val="hidden"/>
                                      </p:to>
                                    </p:set>
                                  </p:childTnLst>
                                </p:cTn>
                              </p:par>
                              <p:par>
                                <p:cTn id="151" presetID="2" presetClass="exit" presetSubtype="2" fill="hold" grpId="3" nodeType="withEffect">
                                  <p:stCondLst>
                                    <p:cond delay="0"/>
                                  </p:stCondLst>
                                  <p:childTnLst>
                                    <p:anim calcmode="lin" valueType="num">
                                      <p:cBhvr additive="base">
                                        <p:cTn id="152" dur="3000"/>
                                        <p:tgtEl>
                                          <p:spTgt spid="9"/>
                                        </p:tgtEl>
                                        <p:attrNameLst>
                                          <p:attrName>ppt_x</p:attrName>
                                        </p:attrNameLst>
                                      </p:cBhvr>
                                      <p:tavLst>
                                        <p:tav tm="0">
                                          <p:val>
                                            <p:strVal val="ppt_x"/>
                                          </p:val>
                                        </p:tav>
                                        <p:tav tm="100000">
                                          <p:val>
                                            <p:strVal val="1+ppt_w/2"/>
                                          </p:val>
                                        </p:tav>
                                      </p:tavLst>
                                    </p:anim>
                                    <p:anim calcmode="lin" valueType="num">
                                      <p:cBhvr additive="base">
                                        <p:cTn id="153" dur="3000"/>
                                        <p:tgtEl>
                                          <p:spTgt spid="9"/>
                                        </p:tgtEl>
                                        <p:attrNameLst>
                                          <p:attrName>ppt_y</p:attrName>
                                        </p:attrNameLst>
                                      </p:cBhvr>
                                      <p:tavLst>
                                        <p:tav tm="0">
                                          <p:val>
                                            <p:strVal val="ppt_y"/>
                                          </p:val>
                                        </p:tav>
                                        <p:tav tm="100000">
                                          <p:val>
                                            <p:strVal val="ppt_y"/>
                                          </p:val>
                                        </p:tav>
                                      </p:tavLst>
                                    </p:anim>
                                    <p:set>
                                      <p:cBhvr>
                                        <p:cTn id="154" dur="1" fill="hold">
                                          <p:stCondLst>
                                            <p:cond delay="2999"/>
                                          </p:stCondLst>
                                        </p:cTn>
                                        <p:tgtEl>
                                          <p:spTgt spid="9"/>
                                        </p:tgtEl>
                                        <p:attrNameLst>
                                          <p:attrName>style.visibility</p:attrName>
                                        </p:attrNameLst>
                                      </p:cBhvr>
                                      <p:to>
                                        <p:strVal val="hidden"/>
                                      </p:to>
                                    </p:set>
                                  </p:childTnLst>
                                </p:cTn>
                              </p:par>
                              <p:par>
                                <p:cTn id="155" presetID="2" presetClass="exit" presetSubtype="2" fill="hold" grpId="3" nodeType="withEffect">
                                  <p:stCondLst>
                                    <p:cond delay="0"/>
                                  </p:stCondLst>
                                  <p:childTnLst>
                                    <p:anim calcmode="lin" valueType="num">
                                      <p:cBhvr additive="base">
                                        <p:cTn id="156" dur="3000"/>
                                        <p:tgtEl>
                                          <p:spTgt spid="10"/>
                                        </p:tgtEl>
                                        <p:attrNameLst>
                                          <p:attrName>ppt_x</p:attrName>
                                        </p:attrNameLst>
                                      </p:cBhvr>
                                      <p:tavLst>
                                        <p:tav tm="0">
                                          <p:val>
                                            <p:strVal val="ppt_x"/>
                                          </p:val>
                                        </p:tav>
                                        <p:tav tm="100000">
                                          <p:val>
                                            <p:strVal val="1+ppt_w/2"/>
                                          </p:val>
                                        </p:tav>
                                      </p:tavLst>
                                    </p:anim>
                                    <p:anim calcmode="lin" valueType="num">
                                      <p:cBhvr additive="base">
                                        <p:cTn id="157" dur="3000"/>
                                        <p:tgtEl>
                                          <p:spTgt spid="10"/>
                                        </p:tgtEl>
                                        <p:attrNameLst>
                                          <p:attrName>ppt_y</p:attrName>
                                        </p:attrNameLst>
                                      </p:cBhvr>
                                      <p:tavLst>
                                        <p:tav tm="0">
                                          <p:val>
                                            <p:strVal val="ppt_y"/>
                                          </p:val>
                                        </p:tav>
                                        <p:tav tm="100000">
                                          <p:val>
                                            <p:strVal val="ppt_y"/>
                                          </p:val>
                                        </p:tav>
                                      </p:tavLst>
                                    </p:anim>
                                    <p:set>
                                      <p:cBhvr>
                                        <p:cTn id="158" dur="1" fill="hold">
                                          <p:stCondLst>
                                            <p:cond delay="2999"/>
                                          </p:stCondLst>
                                        </p:cTn>
                                        <p:tgtEl>
                                          <p:spTgt spid="10"/>
                                        </p:tgtEl>
                                        <p:attrNameLst>
                                          <p:attrName>style.visibility</p:attrName>
                                        </p:attrNameLst>
                                      </p:cBhvr>
                                      <p:to>
                                        <p:strVal val="hidden"/>
                                      </p:to>
                                    </p:set>
                                  </p:childTnLst>
                                </p:cTn>
                              </p:par>
                              <p:par>
                                <p:cTn id="159" presetID="2" presetClass="exit" presetSubtype="2" fill="hold" grpId="3" nodeType="withEffect">
                                  <p:stCondLst>
                                    <p:cond delay="0"/>
                                  </p:stCondLst>
                                  <p:childTnLst>
                                    <p:anim calcmode="lin" valueType="num">
                                      <p:cBhvr additive="base">
                                        <p:cTn id="160" dur="3000"/>
                                        <p:tgtEl>
                                          <p:spTgt spid="11"/>
                                        </p:tgtEl>
                                        <p:attrNameLst>
                                          <p:attrName>ppt_x</p:attrName>
                                        </p:attrNameLst>
                                      </p:cBhvr>
                                      <p:tavLst>
                                        <p:tav tm="0">
                                          <p:val>
                                            <p:strVal val="ppt_x"/>
                                          </p:val>
                                        </p:tav>
                                        <p:tav tm="100000">
                                          <p:val>
                                            <p:strVal val="1+ppt_w/2"/>
                                          </p:val>
                                        </p:tav>
                                      </p:tavLst>
                                    </p:anim>
                                    <p:anim calcmode="lin" valueType="num">
                                      <p:cBhvr additive="base">
                                        <p:cTn id="161" dur="3000"/>
                                        <p:tgtEl>
                                          <p:spTgt spid="11"/>
                                        </p:tgtEl>
                                        <p:attrNameLst>
                                          <p:attrName>ppt_y</p:attrName>
                                        </p:attrNameLst>
                                      </p:cBhvr>
                                      <p:tavLst>
                                        <p:tav tm="0">
                                          <p:val>
                                            <p:strVal val="ppt_y"/>
                                          </p:val>
                                        </p:tav>
                                        <p:tav tm="100000">
                                          <p:val>
                                            <p:strVal val="ppt_y"/>
                                          </p:val>
                                        </p:tav>
                                      </p:tavLst>
                                    </p:anim>
                                    <p:set>
                                      <p:cBhvr>
                                        <p:cTn id="162" dur="1" fill="hold">
                                          <p:stCondLst>
                                            <p:cond delay="2999"/>
                                          </p:stCondLst>
                                        </p:cTn>
                                        <p:tgtEl>
                                          <p:spTgt spid="11"/>
                                        </p:tgtEl>
                                        <p:attrNameLst>
                                          <p:attrName>style.visibility</p:attrName>
                                        </p:attrNameLst>
                                      </p:cBhvr>
                                      <p:to>
                                        <p:strVal val="hidden"/>
                                      </p:to>
                                    </p:set>
                                  </p:childTnLst>
                                </p:cTn>
                              </p:par>
                              <p:par>
                                <p:cTn id="163" presetID="2" presetClass="exit" presetSubtype="8" fill="hold" grpId="3" nodeType="withEffect">
                                  <p:stCondLst>
                                    <p:cond delay="0"/>
                                  </p:stCondLst>
                                  <p:childTnLst>
                                    <p:anim calcmode="lin" valueType="num">
                                      <p:cBhvr additive="base">
                                        <p:cTn id="164" dur="3000"/>
                                        <p:tgtEl>
                                          <p:spTgt spid="5"/>
                                        </p:tgtEl>
                                        <p:attrNameLst>
                                          <p:attrName>ppt_x</p:attrName>
                                        </p:attrNameLst>
                                      </p:cBhvr>
                                      <p:tavLst>
                                        <p:tav tm="0">
                                          <p:val>
                                            <p:strVal val="ppt_x"/>
                                          </p:val>
                                        </p:tav>
                                        <p:tav tm="100000">
                                          <p:val>
                                            <p:strVal val="0-ppt_w/2"/>
                                          </p:val>
                                        </p:tav>
                                      </p:tavLst>
                                    </p:anim>
                                    <p:anim calcmode="lin" valueType="num">
                                      <p:cBhvr additive="base">
                                        <p:cTn id="165" dur="3000"/>
                                        <p:tgtEl>
                                          <p:spTgt spid="5"/>
                                        </p:tgtEl>
                                        <p:attrNameLst>
                                          <p:attrName>ppt_y</p:attrName>
                                        </p:attrNameLst>
                                      </p:cBhvr>
                                      <p:tavLst>
                                        <p:tav tm="0">
                                          <p:val>
                                            <p:strVal val="ppt_y"/>
                                          </p:val>
                                        </p:tav>
                                        <p:tav tm="100000">
                                          <p:val>
                                            <p:strVal val="ppt_y"/>
                                          </p:val>
                                        </p:tav>
                                      </p:tavLst>
                                    </p:anim>
                                    <p:set>
                                      <p:cBhvr>
                                        <p:cTn id="166" dur="1" fill="hold">
                                          <p:stCondLst>
                                            <p:cond delay="2999"/>
                                          </p:stCondLst>
                                        </p:cTn>
                                        <p:tgtEl>
                                          <p:spTgt spid="5"/>
                                        </p:tgtEl>
                                        <p:attrNameLst>
                                          <p:attrName>style.visibility</p:attrName>
                                        </p:attrNameLst>
                                      </p:cBhvr>
                                      <p:to>
                                        <p:strVal val="hidden"/>
                                      </p:to>
                                    </p:set>
                                  </p:childTnLst>
                                </p:cTn>
                              </p:par>
                              <p:par>
                                <p:cTn id="167" presetID="2" presetClass="exit" presetSubtype="8" fill="hold" grpId="3" nodeType="withEffect">
                                  <p:stCondLst>
                                    <p:cond delay="0"/>
                                  </p:stCondLst>
                                  <p:childTnLst>
                                    <p:anim calcmode="lin" valueType="num">
                                      <p:cBhvr additive="base">
                                        <p:cTn id="168" dur="3000"/>
                                        <p:tgtEl>
                                          <p:spTgt spid="7"/>
                                        </p:tgtEl>
                                        <p:attrNameLst>
                                          <p:attrName>ppt_x</p:attrName>
                                        </p:attrNameLst>
                                      </p:cBhvr>
                                      <p:tavLst>
                                        <p:tav tm="0">
                                          <p:val>
                                            <p:strVal val="ppt_x"/>
                                          </p:val>
                                        </p:tav>
                                        <p:tav tm="100000">
                                          <p:val>
                                            <p:strVal val="0-ppt_w/2"/>
                                          </p:val>
                                        </p:tav>
                                      </p:tavLst>
                                    </p:anim>
                                    <p:anim calcmode="lin" valueType="num">
                                      <p:cBhvr additive="base">
                                        <p:cTn id="169" dur="3000"/>
                                        <p:tgtEl>
                                          <p:spTgt spid="7"/>
                                        </p:tgtEl>
                                        <p:attrNameLst>
                                          <p:attrName>ppt_y</p:attrName>
                                        </p:attrNameLst>
                                      </p:cBhvr>
                                      <p:tavLst>
                                        <p:tav tm="0">
                                          <p:val>
                                            <p:strVal val="ppt_y"/>
                                          </p:val>
                                        </p:tav>
                                        <p:tav tm="100000">
                                          <p:val>
                                            <p:strVal val="ppt_y"/>
                                          </p:val>
                                        </p:tav>
                                      </p:tavLst>
                                    </p:anim>
                                    <p:set>
                                      <p:cBhvr>
                                        <p:cTn id="170" dur="1" fill="hold">
                                          <p:stCondLst>
                                            <p:cond delay="2999"/>
                                          </p:stCondLst>
                                        </p:cTn>
                                        <p:tgtEl>
                                          <p:spTgt spid="7"/>
                                        </p:tgtEl>
                                        <p:attrNameLst>
                                          <p:attrName>style.visibility</p:attrName>
                                        </p:attrNameLst>
                                      </p:cBhvr>
                                      <p:to>
                                        <p:strVal val="hidden"/>
                                      </p:to>
                                    </p:set>
                                  </p:childTnLst>
                                </p:cTn>
                              </p:par>
                              <p:par>
                                <p:cTn id="171" presetID="2" presetClass="exit" presetSubtype="8" fill="hold" grpId="3" nodeType="withEffect">
                                  <p:stCondLst>
                                    <p:cond delay="0"/>
                                  </p:stCondLst>
                                  <p:childTnLst>
                                    <p:anim calcmode="lin" valueType="num">
                                      <p:cBhvr additive="base">
                                        <p:cTn id="172" dur="3000"/>
                                        <p:tgtEl>
                                          <p:spTgt spid="12"/>
                                        </p:tgtEl>
                                        <p:attrNameLst>
                                          <p:attrName>ppt_x</p:attrName>
                                        </p:attrNameLst>
                                      </p:cBhvr>
                                      <p:tavLst>
                                        <p:tav tm="0">
                                          <p:val>
                                            <p:strVal val="ppt_x"/>
                                          </p:val>
                                        </p:tav>
                                        <p:tav tm="100000">
                                          <p:val>
                                            <p:strVal val="0-ppt_w/2"/>
                                          </p:val>
                                        </p:tav>
                                      </p:tavLst>
                                    </p:anim>
                                    <p:anim calcmode="lin" valueType="num">
                                      <p:cBhvr additive="base">
                                        <p:cTn id="173" dur="3000"/>
                                        <p:tgtEl>
                                          <p:spTgt spid="12"/>
                                        </p:tgtEl>
                                        <p:attrNameLst>
                                          <p:attrName>ppt_y</p:attrName>
                                        </p:attrNameLst>
                                      </p:cBhvr>
                                      <p:tavLst>
                                        <p:tav tm="0">
                                          <p:val>
                                            <p:strVal val="ppt_y"/>
                                          </p:val>
                                        </p:tav>
                                        <p:tav tm="100000">
                                          <p:val>
                                            <p:strVal val="ppt_y"/>
                                          </p:val>
                                        </p:tav>
                                      </p:tavLst>
                                    </p:anim>
                                    <p:set>
                                      <p:cBhvr>
                                        <p:cTn id="174" dur="1" fill="hold">
                                          <p:stCondLst>
                                            <p:cond delay="2999"/>
                                          </p:stCondLst>
                                        </p:cTn>
                                        <p:tgtEl>
                                          <p:spTgt spid="12"/>
                                        </p:tgtEl>
                                        <p:attrNameLst>
                                          <p:attrName>style.visibility</p:attrName>
                                        </p:attrNameLst>
                                      </p:cBhvr>
                                      <p:to>
                                        <p:strVal val="hidden"/>
                                      </p:to>
                                    </p:set>
                                  </p:childTnLst>
                                </p:cTn>
                              </p:par>
                              <p:par>
                                <p:cTn id="175" presetID="2" presetClass="exit" presetSubtype="8" fill="hold" grpId="3" nodeType="withEffect">
                                  <p:stCondLst>
                                    <p:cond delay="0"/>
                                  </p:stCondLst>
                                  <p:childTnLst>
                                    <p:anim calcmode="lin" valueType="num">
                                      <p:cBhvr additive="base">
                                        <p:cTn id="176" dur="3000"/>
                                        <p:tgtEl>
                                          <p:spTgt spid="13"/>
                                        </p:tgtEl>
                                        <p:attrNameLst>
                                          <p:attrName>ppt_x</p:attrName>
                                        </p:attrNameLst>
                                      </p:cBhvr>
                                      <p:tavLst>
                                        <p:tav tm="0">
                                          <p:val>
                                            <p:strVal val="ppt_x"/>
                                          </p:val>
                                        </p:tav>
                                        <p:tav tm="100000">
                                          <p:val>
                                            <p:strVal val="0-ppt_w/2"/>
                                          </p:val>
                                        </p:tav>
                                      </p:tavLst>
                                    </p:anim>
                                    <p:anim calcmode="lin" valueType="num">
                                      <p:cBhvr additive="base">
                                        <p:cTn id="177" dur="3000"/>
                                        <p:tgtEl>
                                          <p:spTgt spid="13"/>
                                        </p:tgtEl>
                                        <p:attrNameLst>
                                          <p:attrName>ppt_y</p:attrName>
                                        </p:attrNameLst>
                                      </p:cBhvr>
                                      <p:tavLst>
                                        <p:tav tm="0">
                                          <p:val>
                                            <p:strVal val="ppt_y"/>
                                          </p:val>
                                        </p:tav>
                                        <p:tav tm="100000">
                                          <p:val>
                                            <p:strVal val="ppt_y"/>
                                          </p:val>
                                        </p:tav>
                                      </p:tavLst>
                                    </p:anim>
                                    <p:set>
                                      <p:cBhvr>
                                        <p:cTn id="178" dur="1" fill="hold">
                                          <p:stCondLst>
                                            <p:cond delay="2999"/>
                                          </p:stCondLst>
                                        </p:cTn>
                                        <p:tgtEl>
                                          <p:spTgt spid="13"/>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3000"/>
                                        <p:tgtEl>
                                          <p:spTgt spid="14"/>
                                        </p:tgtEl>
                                        <p:attrNameLst>
                                          <p:attrName>ppt_x</p:attrName>
                                        </p:attrNameLst>
                                      </p:cBhvr>
                                      <p:tavLst>
                                        <p:tav tm="0">
                                          <p:val>
                                            <p:strVal val="ppt_x"/>
                                          </p:val>
                                        </p:tav>
                                        <p:tav tm="100000">
                                          <p:val>
                                            <p:strVal val="0-ppt_w/2"/>
                                          </p:val>
                                        </p:tav>
                                      </p:tavLst>
                                    </p:anim>
                                    <p:anim calcmode="lin" valueType="num">
                                      <p:cBhvr additive="base">
                                        <p:cTn id="181" dur="3000"/>
                                        <p:tgtEl>
                                          <p:spTgt spid="14"/>
                                        </p:tgtEl>
                                        <p:attrNameLst>
                                          <p:attrName>ppt_y</p:attrName>
                                        </p:attrNameLst>
                                      </p:cBhvr>
                                      <p:tavLst>
                                        <p:tav tm="0">
                                          <p:val>
                                            <p:strVal val="ppt_y"/>
                                          </p:val>
                                        </p:tav>
                                        <p:tav tm="100000">
                                          <p:val>
                                            <p:strVal val="ppt_y"/>
                                          </p:val>
                                        </p:tav>
                                      </p:tavLst>
                                    </p:anim>
                                    <p:set>
                                      <p:cBhvr>
                                        <p:cTn id="182" dur="1" fill="hold">
                                          <p:stCondLst>
                                            <p:cond delay="2999"/>
                                          </p:stCondLst>
                                        </p:cTn>
                                        <p:tgtEl>
                                          <p:spTgt spid="14"/>
                                        </p:tgtEl>
                                        <p:attrNameLst>
                                          <p:attrName>style.visibility</p:attrName>
                                        </p:attrNameLst>
                                      </p:cBhvr>
                                      <p:to>
                                        <p:strVal val="hidden"/>
                                      </p:to>
                                    </p:set>
                                  </p:childTnLst>
                                </p:cTn>
                              </p:par>
                              <p:par>
                                <p:cTn id="183" presetID="2" presetClass="exit" presetSubtype="8" fill="hold" grpId="3" nodeType="withEffect">
                                  <p:stCondLst>
                                    <p:cond delay="0"/>
                                  </p:stCondLst>
                                  <p:childTnLst>
                                    <p:anim calcmode="lin" valueType="num">
                                      <p:cBhvr additive="base">
                                        <p:cTn id="184" dur="3000"/>
                                        <p:tgtEl>
                                          <p:spTgt spid="15"/>
                                        </p:tgtEl>
                                        <p:attrNameLst>
                                          <p:attrName>ppt_x</p:attrName>
                                        </p:attrNameLst>
                                      </p:cBhvr>
                                      <p:tavLst>
                                        <p:tav tm="0">
                                          <p:val>
                                            <p:strVal val="ppt_x"/>
                                          </p:val>
                                        </p:tav>
                                        <p:tav tm="100000">
                                          <p:val>
                                            <p:strVal val="0-ppt_w/2"/>
                                          </p:val>
                                        </p:tav>
                                      </p:tavLst>
                                    </p:anim>
                                    <p:anim calcmode="lin" valueType="num">
                                      <p:cBhvr additive="base">
                                        <p:cTn id="185" dur="3000"/>
                                        <p:tgtEl>
                                          <p:spTgt spid="15"/>
                                        </p:tgtEl>
                                        <p:attrNameLst>
                                          <p:attrName>ppt_y</p:attrName>
                                        </p:attrNameLst>
                                      </p:cBhvr>
                                      <p:tavLst>
                                        <p:tav tm="0">
                                          <p:val>
                                            <p:strVal val="ppt_y"/>
                                          </p:val>
                                        </p:tav>
                                        <p:tav tm="100000">
                                          <p:val>
                                            <p:strVal val="ppt_y"/>
                                          </p:val>
                                        </p:tav>
                                      </p:tavLst>
                                    </p:anim>
                                    <p:set>
                                      <p:cBhvr>
                                        <p:cTn id="186" dur="1" fill="hold">
                                          <p:stCondLst>
                                            <p:cond delay="2999"/>
                                          </p:stCondLst>
                                        </p:cTn>
                                        <p:tgtEl>
                                          <p:spTgt spid="15"/>
                                        </p:tgtEl>
                                        <p:attrNameLst>
                                          <p:attrName>style.visibility</p:attrName>
                                        </p:attrNameLst>
                                      </p:cBhvr>
                                      <p:to>
                                        <p:strVal val="hidden"/>
                                      </p:to>
                                    </p:set>
                                  </p:childTnLst>
                                </p:cTn>
                              </p:par>
                              <p:par>
                                <p:cTn id="187" presetID="23" presetClass="entr" presetSubtype="288" fill="hold" nodeType="withEffect">
                                  <p:stCondLst>
                                    <p:cond delay="0"/>
                                  </p:stCondLst>
                                  <p:childTnLst>
                                    <p:set>
                                      <p:cBhvr>
                                        <p:cTn id="188" dur="1" fill="hold">
                                          <p:stCondLst>
                                            <p:cond delay="0"/>
                                          </p:stCondLst>
                                        </p:cTn>
                                        <p:tgtEl>
                                          <p:spTgt spid="2"/>
                                        </p:tgtEl>
                                        <p:attrNameLst>
                                          <p:attrName>style.visibility</p:attrName>
                                        </p:attrNameLst>
                                      </p:cBhvr>
                                      <p:to>
                                        <p:strVal val="visible"/>
                                      </p:to>
                                    </p:set>
                                    <p:anim calcmode="lin" valueType="num">
                                      <p:cBhvr>
                                        <p:cTn id="189" dur="3000" fill="hold"/>
                                        <p:tgtEl>
                                          <p:spTgt spid="2"/>
                                        </p:tgtEl>
                                        <p:attrNameLst>
                                          <p:attrName>ppt_w</p:attrName>
                                        </p:attrNameLst>
                                      </p:cBhvr>
                                      <p:tavLst>
                                        <p:tav tm="0">
                                          <p:val>
                                            <p:strVal val="4/3*#ppt_w"/>
                                          </p:val>
                                        </p:tav>
                                        <p:tav tm="100000">
                                          <p:val>
                                            <p:strVal val="#ppt_w"/>
                                          </p:val>
                                        </p:tav>
                                      </p:tavLst>
                                    </p:anim>
                                    <p:anim calcmode="lin" valueType="num">
                                      <p:cBhvr>
                                        <p:cTn id="190" dur="3000" fill="hold"/>
                                        <p:tgtEl>
                                          <p:spTgt spid="2"/>
                                        </p:tgtEl>
                                        <p:attrNameLst>
                                          <p:attrName>ppt_h</p:attrName>
                                        </p:attrNameLst>
                                      </p:cBhvr>
                                      <p:tavLst>
                                        <p:tav tm="0">
                                          <p:val>
                                            <p:strVal val="4/3*#ppt_h"/>
                                          </p:val>
                                        </p:tav>
                                        <p:tav tm="100000">
                                          <p:val>
                                            <p:strVal val="#ppt_h"/>
                                          </p:val>
                                        </p:tav>
                                      </p:tavLst>
                                    </p:anim>
                                  </p:childTnLst>
                                </p:cTn>
                              </p:par>
                              <p:par>
                                <p:cTn id="191" presetID="4" presetClass="entr" presetSubtype="32" fill="hold" nodeType="withEffect">
                                  <p:stCondLst>
                                    <p:cond delay="0"/>
                                  </p:stCondLst>
                                  <p:childTnLst>
                                    <p:set>
                                      <p:cBhvr>
                                        <p:cTn id="192" dur="1" fill="hold">
                                          <p:stCondLst>
                                            <p:cond delay="0"/>
                                          </p:stCondLst>
                                        </p:cTn>
                                        <p:tgtEl>
                                          <p:spTgt spid="2"/>
                                        </p:tgtEl>
                                        <p:attrNameLst>
                                          <p:attrName>style.visibility</p:attrName>
                                        </p:attrNameLst>
                                      </p:cBhvr>
                                      <p:to>
                                        <p:strVal val="visible"/>
                                      </p:to>
                                    </p:set>
                                    <p:animEffect transition="in" filter="box(out)">
                                      <p:cBhvr>
                                        <p:cTn id="19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5400D0">
                <a:shade val="67500"/>
                <a:satMod val="115000"/>
              </a:srgbClr>
            </a:gs>
            <a:gs pos="100000">
              <a:srgbClr val="5400D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strella de 12 puntas"/>
          <p:cNvSpPr/>
          <p:nvPr/>
        </p:nvSpPr>
        <p:spPr>
          <a:xfrm>
            <a:off x="1714480" y="0"/>
            <a:ext cx="5715040" cy="5143500"/>
          </a:xfrm>
          <a:prstGeom prst="star12">
            <a:avLst/>
          </a:prstGeom>
          <a:gradFill flip="none" rotWithShape="1">
            <a:gsLst>
              <a:gs pos="60000">
                <a:schemeClr val="bg1">
                  <a:alpha val="61000"/>
                </a:schemeClr>
              </a:gs>
              <a:gs pos="50000">
                <a:srgbClr val="9999FF">
                  <a:shade val="67500"/>
                  <a:satMod val="115000"/>
                </a:srgbClr>
              </a:gs>
              <a:gs pos="100000">
                <a:srgbClr val="9999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strella de 12 puntas"/>
          <p:cNvSpPr/>
          <p:nvPr/>
        </p:nvSpPr>
        <p:spPr>
          <a:xfrm rot="990253">
            <a:off x="1755841" y="-8577"/>
            <a:ext cx="5715040" cy="5143500"/>
          </a:xfrm>
          <a:prstGeom prst="star12">
            <a:avLst/>
          </a:prstGeom>
          <a:gradFill flip="none" rotWithShape="1">
            <a:gsLst>
              <a:gs pos="60000">
                <a:schemeClr val="bg1">
                  <a:alpha val="61000"/>
                </a:schemeClr>
              </a:gs>
              <a:gs pos="50000">
                <a:srgbClr val="9999FF">
                  <a:shade val="67500"/>
                  <a:satMod val="115000"/>
                </a:srgbClr>
              </a:gs>
              <a:gs pos="100000">
                <a:srgbClr val="9999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12 puntas"/>
          <p:cNvSpPr/>
          <p:nvPr/>
        </p:nvSpPr>
        <p:spPr>
          <a:xfrm>
            <a:off x="2214546" y="428610"/>
            <a:ext cx="4853042" cy="4252747"/>
          </a:xfrm>
          <a:prstGeom prst="star12">
            <a:avLst/>
          </a:prstGeom>
          <a:gradFill flip="none" rotWithShape="1">
            <a:gsLst>
              <a:gs pos="60000">
                <a:schemeClr val="bg1">
                  <a:alpha val="61000"/>
                </a:schemeClr>
              </a:gs>
              <a:gs pos="50000">
                <a:srgbClr val="9999FF">
                  <a:shade val="67500"/>
                  <a:satMod val="115000"/>
                </a:srgbClr>
              </a:gs>
              <a:gs pos="100000">
                <a:srgbClr val="9999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Estrella de 12 puntas"/>
          <p:cNvSpPr/>
          <p:nvPr/>
        </p:nvSpPr>
        <p:spPr>
          <a:xfrm rot="990253">
            <a:off x="2484983" y="518716"/>
            <a:ext cx="4235877" cy="4027035"/>
          </a:xfrm>
          <a:prstGeom prst="star12">
            <a:avLst/>
          </a:prstGeom>
          <a:gradFill flip="none" rotWithShape="1">
            <a:gsLst>
              <a:gs pos="60000">
                <a:schemeClr val="bg1">
                  <a:alpha val="61000"/>
                </a:schemeClr>
              </a:gs>
              <a:gs pos="50000">
                <a:srgbClr val="9999FF">
                  <a:shade val="67500"/>
                  <a:satMod val="115000"/>
                </a:srgbClr>
              </a:gs>
              <a:gs pos="100000">
                <a:srgbClr val="9999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8" presetClass="emph" presetSubtype="0" fill="hold" grpId="0" nodeType="withEffect">
                                  <p:stCondLst>
                                    <p:cond delay="0"/>
                                  </p:stCondLst>
                                  <p:childTnLst>
                                    <p:animRot by="21600000">
                                      <p:cBhvr>
                                        <p:cTn id="8" dur="2000" fill="hold"/>
                                        <p:tgtEl>
                                          <p:spTgt spid="4"/>
                                        </p:tgtEl>
                                        <p:attrNameLst>
                                          <p:attrName>r</p:attrName>
                                        </p:attrNameLst>
                                      </p:cBhvr>
                                    </p:animRot>
                                  </p:childTnLst>
                                </p:cTn>
                              </p:par>
                              <p:par>
                                <p:cTn id="9" presetID="8" presetClass="emph" presetSubtype="0" fill="hold" grpId="0" nodeType="withEffect">
                                  <p:stCondLst>
                                    <p:cond delay="0"/>
                                  </p:stCondLst>
                                  <p:childTnLst>
                                    <p:animRot by="-21600000">
                                      <p:cBhvr>
                                        <p:cTn id="10" dur="2000" fill="hold"/>
                                        <p:tgtEl>
                                          <p:spTgt spid="5"/>
                                        </p:tgtEl>
                                        <p:attrNameLst>
                                          <p:attrName>r</p:attrName>
                                        </p:attrNameLst>
                                      </p:cBhvr>
                                    </p:animRot>
                                  </p:childTnLst>
                                </p:cTn>
                              </p:par>
                              <p:par>
                                <p:cTn id="11" presetID="8" presetClass="emph" presetSubtype="0" fill="hold" grpId="0" nodeType="withEffect">
                                  <p:stCondLst>
                                    <p:cond delay="0"/>
                                  </p:stCondLst>
                                  <p:childTnLst>
                                    <p:animRot by="-21600000">
                                      <p:cBhvr>
                                        <p:cTn id="12" dur="2000" fill="hold"/>
                                        <p:tgtEl>
                                          <p:spTgt spid="6"/>
                                        </p:tgtEl>
                                        <p:attrNameLst>
                                          <p:attrName>r</p:attrName>
                                        </p:attrNameLst>
                                      </p:cBhvr>
                                    </p:animRot>
                                  </p:childTnLst>
                                </p:cTn>
                              </p:par>
                              <p:par>
                                <p:cTn id="13" presetID="8" presetClass="emph" presetSubtype="0" fill="hold" grpId="0" nodeType="withEffect">
                                  <p:stCondLst>
                                    <p:cond delay="0"/>
                                  </p:stCondLst>
                                  <p:childTnLst>
                                    <p:animRot by="21600000">
                                      <p:cBhvr>
                                        <p:cTn id="14" dur="2000" fill="hold"/>
                                        <p:tgtEl>
                                          <p:spTgt spid="7"/>
                                        </p:tgtEl>
                                        <p:attrNameLst>
                                          <p:attrName>r</p:attrName>
                                        </p:attrNameLst>
                                      </p:cBhvr>
                                    </p:animRot>
                                  </p:childTnLst>
                                </p:cTn>
                              </p:par>
                            </p:childTnLst>
                          </p:cTn>
                        </p:par>
                        <p:par>
                          <p:cTn id="15" fill="hold">
                            <p:stCondLst>
                              <p:cond delay="2000"/>
                            </p:stCondLst>
                            <p:childTnLst>
                              <p:par>
                                <p:cTn id="16" presetID="23" presetClass="exit" presetSubtype="544" fill="hold" grpId="1" nodeType="afterEffect">
                                  <p:stCondLst>
                                    <p:cond delay="0"/>
                                  </p:stCondLst>
                                  <p:childTnLst>
                                    <p:anim calcmode="lin" valueType="num">
                                      <p:cBhvr>
                                        <p:cTn id="17" dur="2000"/>
                                        <p:tgtEl>
                                          <p:spTgt spid="4"/>
                                        </p:tgtEl>
                                        <p:attrNameLst>
                                          <p:attrName>ppt_w</p:attrName>
                                        </p:attrNameLst>
                                      </p:cBhvr>
                                      <p:tavLst>
                                        <p:tav tm="0">
                                          <p:val>
                                            <p:strVal val="ppt_w"/>
                                          </p:val>
                                        </p:tav>
                                        <p:tav tm="100000">
                                          <p:val>
                                            <p:fltVal val="0"/>
                                          </p:val>
                                        </p:tav>
                                      </p:tavLst>
                                    </p:anim>
                                    <p:anim calcmode="lin" valueType="num">
                                      <p:cBhvr>
                                        <p:cTn id="18" dur="2000"/>
                                        <p:tgtEl>
                                          <p:spTgt spid="4"/>
                                        </p:tgtEl>
                                        <p:attrNameLst>
                                          <p:attrName>ppt_h</p:attrName>
                                        </p:attrNameLst>
                                      </p:cBhvr>
                                      <p:tavLst>
                                        <p:tav tm="0">
                                          <p:val>
                                            <p:strVal val="ppt_h"/>
                                          </p:val>
                                        </p:tav>
                                        <p:tav tm="100000">
                                          <p:val>
                                            <p:fltVal val="0"/>
                                          </p:val>
                                        </p:tav>
                                      </p:tavLst>
                                    </p:anim>
                                    <p:anim calcmode="lin" valueType="num">
                                      <p:cBhvr>
                                        <p:cTn id="19" dur="2000"/>
                                        <p:tgtEl>
                                          <p:spTgt spid="4"/>
                                        </p:tgtEl>
                                        <p:attrNameLst>
                                          <p:attrName>ppt_x</p:attrName>
                                        </p:attrNameLst>
                                      </p:cBhvr>
                                      <p:tavLst>
                                        <p:tav tm="0">
                                          <p:val>
                                            <p:strVal val="ppt_x"/>
                                          </p:val>
                                        </p:tav>
                                        <p:tav tm="100000">
                                          <p:val>
                                            <p:fltVal val="0.5"/>
                                          </p:val>
                                        </p:tav>
                                      </p:tavLst>
                                    </p:anim>
                                    <p:anim calcmode="lin" valueType="num">
                                      <p:cBhvr>
                                        <p:cTn id="20" dur="2000"/>
                                        <p:tgtEl>
                                          <p:spTgt spid="4"/>
                                        </p:tgtEl>
                                        <p:attrNameLst>
                                          <p:attrName>ppt_y</p:attrName>
                                        </p:attrNameLst>
                                      </p:cBhvr>
                                      <p:tavLst>
                                        <p:tav tm="0">
                                          <p:val>
                                            <p:strVal val="ppt_y"/>
                                          </p:val>
                                        </p:tav>
                                        <p:tav tm="100000">
                                          <p:val>
                                            <p:fltVal val="0.5"/>
                                          </p:val>
                                        </p:tav>
                                      </p:tavLst>
                                    </p:anim>
                                    <p:set>
                                      <p:cBhvr>
                                        <p:cTn id="21" dur="1" fill="hold">
                                          <p:stCondLst>
                                            <p:cond delay="1999"/>
                                          </p:stCondLst>
                                        </p:cTn>
                                        <p:tgtEl>
                                          <p:spTgt spid="4"/>
                                        </p:tgtEl>
                                        <p:attrNameLst>
                                          <p:attrName>style.visibility</p:attrName>
                                        </p:attrNameLst>
                                      </p:cBhvr>
                                      <p:to>
                                        <p:strVal val="hidden"/>
                                      </p:to>
                                    </p:set>
                                  </p:childTnLst>
                                </p:cTn>
                              </p:par>
                              <p:par>
                                <p:cTn id="22" presetID="23" presetClass="exit" presetSubtype="544" fill="hold" grpId="1" nodeType="withEffect">
                                  <p:stCondLst>
                                    <p:cond delay="0"/>
                                  </p:stCondLst>
                                  <p:childTnLst>
                                    <p:anim calcmode="lin" valueType="num">
                                      <p:cBhvr>
                                        <p:cTn id="23" dur="2000"/>
                                        <p:tgtEl>
                                          <p:spTgt spid="5"/>
                                        </p:tgtEl>
                                        <p:attrNameLst>
                                          <p:attrName>ppt_w</p:attrName>
                                        </p:attrNameLst>
                                      </p:cBhvr>
                                      <p:tavLst>
                                        <p:tav tm="0">
                                          <p:val>
                                            <p:strVal val="ppt_w"/>
                                          </p:val>
                                        </p:tav>
                                        <p:tav tm="100000">
                                          <p:val>
                                            <p:fltVal val="0"/>
                                          </p:val>
                                        </p:tav>
                                      </p:tavLst>
                                    </p:anim>
                                    <p:anim calcmode="lin" valueType="num">
                                      <p:cBhvr>
                                        <p:cTn id="24" dur="2000"/>
                                        <p:tgtEl>
                                          <p:spTgt spid="5"/>
                                        </p:tgtEl>
                                        <p:attrNameLst>
                                          <p:attrName>ppt_h</p:attrName>
                                        </p:attrNameLst>
                                      </p:cBhvr>
                                      <p:tavLst>
                                        <p:tav tm="0">
                                          <p:val>
                                            <p:strVal val="ppt_h"/>
                                          </p:val>
                                        </p:tav>
                                        <p:tav tm="100000">
                                          <p:val>
                                            <p:fltVal val="0"/>
                                          </p:val>
                                        </p:tav>
                                      </p:tavLst>
                                    </p:anim>
                                    <p:anim calcmode="lin" valueType="num">
                                      <p:cBhvr>
                                        <p:cTn id="25" dur="2000"/>
                                        <p:tgtEl>
                                          <p:spTgt spid="5"/>
                                        </p:tgtEl>
                                        <p:attrNameLst>
                                          <p:attrName>ppt_x</p:attrName>
                                        </p:attrNameLst>
                                      </p:cBhvr>
                                      <p:tavLst>
                                        <p:tav tm="0">
                                          <p:val>
                                            <p:strVal val="ppt_x"/>
                                          </p:val>
                                        </p:tav>
                                        <p:tav tm="100000">
                                          <p:val>
                                            <p:fltVal val="0.5"/>
                                          </p:val>
                                        </p:tav>
                                      </p:tavLst>
                                    </p:anim>
                                    <p:anim calcmode="lin" valueType="num">
                                      <p:cBhvr>
                                        <p:cTn id="26" dur="2000"/>
                                        <p:tgtEl>
                                          <p:spTgt spid="5"/>
                                        </p:tgtEl>
                                        <p:attrNameLst>
                                          <p:attrName>ppt_y</p:attrName>
                                        </p:attrNameLst>
                                      </p:cBhvr>
                                      <p:tavLst>
                                        <p:tav tm="0">
                                          <p:val>
                                            <p:strVal val="ppt_y"/>
                                          </p:val>
                                        </p:tav>
                                        <p:tav tm="100000">
                                          <p:val>
                                            <p:fltVal val="0.5"/>
                                          </p:val>
                                        </p:tav>
                                      </p:tavLst>
                                    </p:anim>
                                    <p:set>
                                      <p:cBhvr>
                                        <p:cTn id="27" dur="1" fill="hold">
                                          <p:stCondLst>
                                            <p:cond delay="1999"/>
                                          </p:stCondLst>
                                        </p:cTn>
                                        <p:tgtEl>
                                          <p:spTgt spid="5"/>
                                        </p:tgtEl>
                                        <p:attrNameLst>
                                          <p:attrName>style.visibility</p:attrName>
                                        </p:attrNameLst>
                                      </p:cBhvr>
                                      <p:to>
                                        <p:strVal val="hidden"/>
                                      </p:to>
                                    </p:set>
                                  </p:childTnLst>
                                </p:cTn>
                              </p:par>
                              <p:par>
                                <p:cTn id="28" presetID="23" presetClass="exit" presetSubtype="544" fill="hold" grpId="1" nodeType="withEffect">
                                  <p:stCondLst>
                                    <p:cond delay="0"/>
                                  </p:stCondLst>
                                  <p:childTnLst>
                                    <p:anim calcmode="lin" valueType="num">
                                      <p:cBhvr>
                                        <p:cTn id="29" dur="2000"/>
                                        <p:tgtEl>
                                          <p:spTgt spid="6"/>
                                        </p:tgtEl>
                                        <p:attrNameLst>
                                          <p:attrName>ppt_w</p:attrName>
                                        </p:attrNameLst>
                                      </p:cBhvr>
                                      <p:tavLst>
                                        <p:tav tm="0">
                                          <p:val>
                                            <p:strVal val="ppt_w"/>
                                          </p:val>
                                        </p:tav>
                                        <p:tav tm="100000">
                                          <p:val>
                                            <p:fltVal val="0"/>
                                          </p:val>
                                        </p:tav>
                                      </p:tavLst>
                                    </p:anim>
                                    <p:anim calcmode="lin" valueType="num">
                                      <p:cBhvr>
                                        <p:cTn id="30" dur="2000"/>
                                        <p:tgtEl>
                                          <p:spTgt spid="6"/>
                                        </p:tgtEl>
                                        <p:attrNameLst>
                                          <p:attrName>ppt_h</p:attrName>
                                        </p:attrNameLst>
                                      </p:cBhvr>
                                      <p:tavLst>
                                        <p:tav tm="0">
                                          <p:val>
                                            <p:strVal val="ppt_h"/>
                                          </p:val>
                                        </p:tav>
                                        <p:tav tm="100000">
                                          <p:val>
                                            <p:fltVal val="0"/>
                                          </p:val>
                                        </p:tav>
                                      </p:tavLst>
                                    </p:anim>
                                    <p:anim calcmode="lin" valueType="num">
                                      <p:cBhvr>
                                        <p:cTn id="31" dur="2000"/>
                                        <p:tgtEl>
                                          <p:spTgt spid="6"/>
                                        </p:tgtEl>
                                        <p:attrNameLst>
                                          <p:attrName>ppt_x</p:attrName>
                                        </p:attrNameLst>
                                      </p:cBhvr>
                                      <p:tavLst>
                                        <p:tav tm="0">
                                          <p:val>
                                            <p:strVal val="ppt_x"/>
                                          </p:val>
                                        </p:tav>
                                        <p:tav tm="100000">
                                          <p:val>
                                            <p:fltVal val="0.5"/>
                                          </p:val>
                                        </p:tav>
                                      </p:tavLst>
                                    </p:anim>
                                    <p:anim calcmode="lin" valueType="num">
                                      <p:cBhvr>
                                        <p:cTn id="32" dur="2000"/>
                                        <p:tgtEl>
                                          <p:spTgt spid="6"/>
                                        </p:tgtEl>
                                        <p:attrNameLst>
                                          <p:attrName>ppt_y</p:attrName>
                                        </p:attrNameLst>
                                      </p:cBhvr>
                                      <p:tavLst>
                                        <p:tav tm="0">
                                          <p:val>
                                            <p:strVal val="ppt_y"/>
                                          </p:val>
                                        </p:tav>
                                        <p:tav tm="100000">
                                          <p:val>
                                            <p:fltVal val="0.5"/>
                                          </p:val>
                                        </p:tav>
                                      </p:tavLst>
                                    </p:anim>
                                    <p:set>
                                      <p:cBhvr>
                                        <p:cTn id="33" dur="1" fill="hold">
                                          <p:stCondLst>
                                            <p:cond delay="1999"/>
                                          </p:stCondLst>
                                        </p:cTn>
                                        <p:tgtEl>
                                          <p:spTgt spid="6"/>
                                        </p:tgtEl>
                                        <p:attrNameLst>
                                          <p:attrName>style.visibility</p:attrName>
                                        </p:attrNameLst>
                                      </p:cBhvr>
                                      <p:to>
                                        <p:strVal val="hidden"/>
                                      </p:to>
                                    </p:set>
                                  </p:childTnLst>
                                </p:cTn>
                              </p:par>
                              <p:par>
                                <p:cTn id="34" presetID="23" presetClass="exit" presetSubtype="544" fill="hold" grpId="1" nodeType="withEffect">
                                  <p:stCondLst>
                                    <p:cond delay="0"/>
                                  </p:stCondLst>
                                  <p:childTnLst>
                                    <p:anim calcmode="lin" valueType="num">
                                      <p:cBhvr>
                                        <p:cTn id="35" dur="2000"/>
                                        <p:tgtEl>
                                          <p:spTgt spid="7"/>
                                        </p:tgtEl>
                                        <p:attrNameLst>
                                          <p:attrName>ppt_w</p:attrName>
                                        </p:attrNameLst>
                                      </p:cBhvr>
                                      <p:tavLst>
                                        <p:tav tm="0">
                                          <p:val>
                                            <p:strVal val="ppt_w"/>
                                          </p:val>
                                        </p:tav>
                                        <p:tav tm="100000">
                                          <p:val>
                                            <p:fltVal val="0"/>
                                          </p:val>
                                        </p:tav>
                                      </p:tavLst>
                                    </p:anim>
                                    <p:anim calcmode="lin" valueType="num">
                                      <p:cBhvr>
                                        <p:cTn id="36" dur="2000"/>
                                        <p:tgtEl>
                                          <p:spTgt spid="7"/>
                                        </p:tgtEl>
                                        <p:attrNameLst>
                                          <p:attrName>ppt_h</p:attrName>
                                        </p:attrNameLst>
                                      </p:cBhvr>
                                      <p:tavLst>
                                        <p:tav tm="0">
                                          <p:val>
                                            <p:strVal val="ppt_h"/>
                                          </p:val>
                                        </p:tav>
                                        <p:tav tm="100000">
                                          <p:val>
                                            <p:fltVal val="0"/>
                                          </p:val>
                                        </p:tav>
                                      </p:tavLst>
                                    </p:anim>
                                    <p:anim calcmode="lin" valueType="num">
                                      <p:cBhvr>
                                        <p:cTn id="37" dur="2000"/>
                                        <p:tgtEl>
                                          <p:spTgt spid="7"/>
                                        </p:tgtEl>
                                        <p:attrNameLst>
                                          <p:attrName>ppt_x</p:attrName>
                                        </p:attrNameLst>
                                      </p:cBhvr>
                                      <p:tavLst>
                                        <p:tav tm="0">
                                          <p:val>
                                            <p:strVal val="ppt_x"/>
                                          </p:val>
                                        </p:tav>
                                        <p:tav tm="100000">
                                          <p:val>
                                            <p:fltVal val="0.5"/>
                                          </p:val>
                                        </p:tav>
                                      </p:tavLst>
                                    </p:anim>
                                    <p:anim calcmode="lin" valueType="num">
                                      <p:cBhvr>
                                        <p:cTn id="38" dur="2000"/>
                                        <p:tgtEl>
                                          <p:spTgt spid="7"/>
                                        </p:tgtEl>
                                        <p:attrNameLst>
                                          <p:attrName>ppt_y</p:attrName>
                                        </p:attrNameLst>
                                      </p:cBhvr>
                                      <p:tavLst>
                                        <p:tav tm="0">
                                          <p:val>
                                            <p:strVal val="ppt_y"/>
                                          </p:val>
                                        </p:tav>
                                        <p:tav tm="100000">
                                          <p:val>
                                            <p:fltVal val="0.5"/>
                                          </p:val>
                                        </p:tav>
                                      </p:tavLst>
                                    </p:anim>
                                    <p:set>
                                      <p:cBhvr>
                                        <p:cTn id="39" dur="1" fill="hold">
                                          <p:stCondLst>
                                            <p:cond delay="1999"/>
                                          </p:stCondLst>
                                        </p:cTn>
                                        <p:tgtEl>
                                          <p:spTgt spid="7"/>
                                        </p:tgtEl>
                                        <p:attrNameLst>
                                          <p:attrName>style.visibility</p:attrName>
                                        </p:attrNameLst>
                                      </p:cBhvr>
                                      <p:to>
                                        <p:strVal val="hidden"/>
                                      </p:to>
                                    </p:set>
                                  </p:childTnLst>
                                </p:cTn>
                              </p:par>
                              <p:par>
                                <p:cTn id="40" presetID="8" presetClass="emph" presetSubtype="0" fill="hold" grpId="2" nodeType="withEffect">
                                  <p:stCondLst>
                                    <p:cond delay="0"/>
                                  </p:stCondLst>
                                  <p:childTnLst>
                                    <p:animRot by="21600000">
                                      <p:cBhvr>
                                        <p:cTn id="41" dur="2000" fill="hold"/>
                                        <p:tgtEl>
                                          <p:spTgt spid="4"/>
                                        </p:tgtEl>
                                        <p:attrNameLst>
                                          <p:attrName>r</p:attrName>
                                        </p:attrNameLst>
                                      </p:cBhvr>
                                    </p:animRot>
                                  </p:childTnLst>
                                </p:cTn>
                              </p:par>
                              <p:par>
                                <p:cTn id="42" presetID="8" presetClass="emph" presetSubtype="0" fill="hold" grpId="2" nodeType="withEffect">
                                  <p:stCondLst>
                                    <p:cond delay="0"/>
                                  </p:stCondLst>
                                  <p:childTnLst>
                                    <p:animRot by="-21600000">
                                      <p:cBhvr>
                                        <p:cTn id="43" dur="2000" fill="hold"/>
                                        <p:tgtEl>
                                          <p:spTgt spid="5"/>
                                        </p:tgtEl>
                                        <p:attrNameLst>
                                          <p:attrName>r</p:attrName>
                                        </p:attrNameLst>
                                      </p:cBhvr>
                                    </p:animRot>
                                  </p:childTnLst>
                                </p:cTn>
                              </p:par>
                              <p:par>
                                <p:cTn id="44" presetID="8" presetClass="emph" presetSubtype="0" fill="hold" grpId="2" nodeType="withEffect">
                                  <p:stCondLst>
                                    <p:cond delay="0"/>
                                  </p:stCondLst>
                                  <p:childTnLst>
                                    <p:animRot by="21600000">
                                      <p:cBhvr>
                                        <p:cTn id="45" dur="2000" fill="hold"/>
                                        <p:tgtEl>
                                          <p:spTgt spid="6"/>
                                        </p:tgtEl>
                                        <p:attrNameLst>
                                          <p:attrName>r</p:attrName>
                                        </p:attrNameLst>
                                      </p:cBhvr>
                                    </p:animRot>
                                  </p:childTnLst>
                                </p:cTn>
                              </p:par>
                              <p:par>
                                <p:cTn id="46" presetID="8" presetClass="emph" presetSubtype="0" fill="hold" grpId="2" nodeType="withEffect">
                                  <p:stCondLst>
                                    <p:cond delay="0"/>
                                  </p:stCondLst>
                                  <p:childTnLst>
                                    <p:animRot by="-21600000">
                                      <p:cBhvr>
                                        <p:cTn id="47" dur="2000" fill="hold"/>
                                        <p:tgtEl>
                                          <p:spTgt spid="7"/>
                                        </p:tgtEl>
                                        <p:attrNameLst>
                                          <p:attrName>r</p:attrName>
                                        </p:attrNameLst>
                                      </p:cBhvr>
                                    </p:animRot>
                                  </p:childTnLst>
                                </p:cTn>
                              </p:par>
                              <p:par>
                                <p:cTn id="48" presetID="23" presetClass="entr" presetSubtype="288"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strVal val="4/3*#ppt_w"/>
                                          </p:val>
                                        </p:tav>
                                        <p:tav tm="100000">
                                          <p:val>
                                            <p:strVal val="#ppt_w"/>
                                          </p:val>
                                        </p:tav>
                                      </p:tavLst>
                                    </p:anim>
                                    <p:anim calcmode="lin" valueType="num">
                                      <p:cBhvr>
                                        <p:cTn id="51" dur="2000" fill="hold"/>
                                        <p:tgtEl>
                                          <p:spTgt spid="2"/>
                                        </p:tgtEl>
                                        <p:attrNameLst>
                                          <p:attrName>ppt_h</p:attrName>
                                        </p:attrNameLst>
                                      </p:cBhvr>
                                      <p:tavLst>
                                        <p:tav tm="0">
                                          <p:val>
                                            <p:strVal val="4/3*#ppt_h"/>
                                          </p:val>
                                        </p:tav>
                                        <p:tav tm="100000">
                                          <p:val>
                                            <p:strVal val="#ppt_h"/>
                                          </p:val>
                                        </p:tav>
                                      </p:tavLst>
                                    </p:anim>
                                  </p:childTnLst>
                                </p:cTn>
                              </p:par>
                              <p:par>
                                <p:cTn id="52" presetID="21" presetClass="entr" presetSubtype="8"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wheel(8)">
                                      <p:cBhvr>
                                        <p:cTn id="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FFD243"/>
            </a:gs>
            <a:gs pos="50000">
              <a:srgbClr val="510FB1">
                <a:shade val="67500"/>
                <a:satMod val="115000"/>
              </a:srgbClr>
            </a:gs>
            <a:gs pos="100000">
              <a:srgbClr val="510FB1">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1(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a:off x="2857488" y="0"/>
            <a:ext cx="1785950" cy="1714512"/>
          </a:xfrm>
          <a:prstGeom prst="teardrop">
            <a:avLst/>
          </a:prstGeom>
          <a:gradFill flip="none" rotWithShape="1">
            <a:gsLst>
              <a:gs pos="79000">
                <a:schemeClr val="bg1">
                  <a:alpha val="77000"/>
                </a:schemeClr>
              </a:gs>
              <a:gs pos="50000">
                <a:srgbClr val="9966FF">
                  <a:shade val="67500"/>
                  <a:satMod val="115000"/>
                </a:srgbClr>
              </a:gs>
              <a:gs pos="100000">
                <a:srgbClr val="9966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16200000">
            <a:off x="4607719" y="35719"/>
            <a:ext cx="1785950" cy="1714512"/>
          </a:xfrm>
          <a:prstGeom prst="teardrop">
            <a:avLst/>
          </a:prstGeom>
          <a:gradFill flip="none" rotWithShape="1">
            <a:gsLst>
              <a:gs pos="79000">
                <a:schemeClr val="bg1">
                  <a:alpha val="77000"/>
                </a:schemeClr>
              </a:gs>
              <a:gs pos="50000">
                <a:srgbClr val="9966FF">
                  <a:shade val="67500"/>
                  <a:satMod val="115000"/>
                </a:srgbClr>
              </a:gs>
              <a:gs pos="100000">
                <a:srgbClr val="9966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a:off x="2857488" y="1000114"/>
            <a:ext cx="1785950" cy="1714512"/>
          </a:xfrm>
          <a:prstGeom prst="teardrop">
            <a:avLst/>
          </a:prstGeom>
          <a:gradFill flip="none" rotWithShape="1">
            <a:gsLst>
              <a:gs pos="79000">
                <a:schemeClr val="bg1">
                  <a:alpha val="77000"/>
                </a:schemeClr>
              </a:gs>
              <a:gs pos="50000">
                <a:srgbClr val="9966FF">
                  <a:shade val="67500"/>
                  <a:satMod val="115000"/>
                </a:srgbClr>
              </a:gs>
              <a:gs pos="100000">
                <a:srgbClr val="9966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16200000">
            <a:off x="4607719" y="1035833"/>
            <a:ext cx="1785950" cy="1714512"/>
          </a:xfrm>
          <a:prstGeom prst="teardrop">
            <a:avLst/>
          </a:prstGeom>
          <a:gradFill flip="none" rotWithShape="1">
            <a:gsLst>
              <a:gs pos="79000">
                <a:schemeClr val="bg1">
                  <a:alpha val="77000"/>
                </a:schemeClr>
              </a:gs>
              <a:gs pos="50000">
                <a:srgbClr val="9966FF">
                  <a:shade val="67500"/>
                  <a:satMod val="115000"/>
                </a:srgbClr>
              </a:gs>
              <a:gs pos="100000">
                <a:srgbClr val="9966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a:off x="2857488" y="2000246"/>
            <a:ext cx="1785950" cy="1714512"/>
          </a:xfrm>
          <a:prstGeom prst="teardrop">
            <a:avLst/>
          </a:prstGeom>
          <a:gradFill flip="none" rotWithShape="1">
            <a:gsLst>
              <a:gs pos="79000">
                <a:schemeClr val="bg1">
                  <a:alpha val="77000"/>
                </a:schemeClr>
              </a:gs>
              <a:gs pos="50000">
                <a:srgbClr val="9966FF">
                  <a:shade val="67500"/>
                  <a:satMod val="115000"/>
                </a:srgbClr>
              </a:gs>
              <a:gs pos="100000">
                <a:srgbClr val="9966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16200000">
            <a:off x="4607719" y="2035965"/>
            <a:ext cx="1785950" cy="1714512"/>
          </a:xfrm>
          <a:prstGeom prst="teardrop">
            <a:avLst/>
          </a:prstGeom>
          <a:gradFill flip="none" rotWithShape="1">
            <a:gsLst>
              <a:gs pos="79000">
                <a:schemeClr val="bg1">
                  <a:alpha val="77000"/>
                </a:schemeClr>
              </a:gs>
              <a:gs pos="50000">
                <a:srgbClr val="9966FF">
                  <a:shade val="67500"/>
                  <a:satMod val="115000"/>
                </a:srgbClr>
              </a:gs>
              <a:gs pos="100000">
                <a:srgbClr val="9966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a:off x="2857488" y="2928940"/>
            <a:ext cx="1785950" cy="1714512"/>
          </a:xfrm>
          <a:prstGeom prst="teardrop">
            <a:avLst/>
          </a:prstGeom>
          <a:gradFill flip="none" rotWithShape="1">
            <a:gsLst>
              <a:gs pos="79000">
                <a:schemeClr val="bg1">
                  <a:alpha val="77000"/>
                </a:schemeClr>
              </a:gs>
              <a:gs pos="50000">
                <a:srgbClr val="9966FF">
                  <a:shade val="67500"/>
                  <a:satMod val="115000"/>
                </a:srgbClr>
              </a:gs>
              <a:gs pos="100000">
                <a:srgbClr val="9966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16200000">
            <a:off x="4607719" y="2964659"/>
            <a:ext cx="1785950" cy="1714512"/>
          </a:xfrm>
          <a:prstGeom prst="teardrop">
            <a:avLst/>
          </a:prstGeom>
          <a:gradFill flip="none" rotWithShape="1">
            <a:gsLst>
              <a:gs pos="79000">
                <a:schemeClr val="bg1">
                  <a:alpha val="77000"/>
                </a:schemeClr>
              </a:gs>
              <a:gs pos="50000">
                <a:srgbClr val="9966FF">
                  <a:shade val="67500"/>
                  <a:satMod val="115000"/>
                </a:srgbClr>
              </a:gs>
              <a:gs pos="100000">
                <a:srgbClr val="9966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a:off x="2857488" y="3786196"/>
            <a:ext cx="1785950" cy="1714512"/>
          </a:xfrm>
          <a:prstGeom prst="teardrop">
            <a:avLst/>
          </a:prstGeom>
          <a:gradFill flip="none" rotWithShape="1">
            <a:gsLst>
              <a:gs pos="79000">
                <a:schemeClr val="bg1">
                  <a:alpha val="77000"/>
                </a:schemeClr>
              </a:gs>
              <a:gs pos="50000">
                <a:srgbClr val="9966FF">
                  <a:shade val="67500"/>
                  <a:satMod val="115000"/>
                </a:srgbClr>
              </a:gs>
              <a:gs pos="100000">
                <a:srgbClr val="9966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ágrima"/>
          <p:cNvSpPr/>
          <p:nvPr/>
        </p:nvSpPr>
        <p:spPr>
          <a:xfrm rot="16200000">
            <a:off x="4607719" y="3821915"/>
            <a:ext cx="1785950" cy="1714512"/>
          </a:xfrm>
          <a:prstGeom prst="teardrop">
            <a:avLst/>
          </a:prstGeom>
          <a:gradFill flip="none" rotWithShape="1">
            <a:gsLst>
              <a:gs pos="79000">
                <a:schemeClr val="bg1">
                  <a:alpha val="77000"/>
                </a:schemeClr>
              </a:gs>
              <a:gs pos="50000">
                <a:srgbClr val="9966FF">
                  <a:shade val="67500"/>
                  <a:satMod val="115000"/>
                </a:srgbClr>
              </a:gs>
              <a:gs pos="100000">
                <a:srgbClr val="9966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0-#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0-#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0-#ppt_w/2"/>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0-#ppt_w/2"/>
                                          </p:val>
                                        </p:tav>
                                        <p:tav tm="100000">
                                          <p:val>
                                            <p:strVal val="#ppt_x"/>
                                          </p:val>
                                        </p:tav>
                                      </p:tavLst>
                                    </p:anim>
                                    <p:anim calcmode="lin" valueType="num">
                                      <p:cBhvr additive="base">
                                        <p:cTn id="26" dur="3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3000" fill="hold"/>
                                        <p:tgtEl>
                                          <p:spTgt spid="5"/>
                                        </p:tgtEl>
                                        <p:attrNameLst>
                                          <p:attrName>ppt_x</p:attrName>
                                        </p:attrNameLst>
                                      </p:cBhvr>
                                      <p:tavLst>
                                        <p:tav tm="0">
                                          <p:val>
                                            <p:strVal val="1+#ppt_w/2"/>
                                          </p:val>
                                        </p:tav>
                                        <p:tav tm="100000">
                                          <p:val>
                                            <p:strVal val="#ppt_x"/>
                                          </p:val>
                                        </p:tav>
                                      </p:tavLst>
                                    </p:anim>
                                    <p:anim calcmode="lin" valueType="num">
                                      <p:cBhvr additive="base">
                                        <p:cTn id="30" dur="3000" fill="hold"/>
                                        <p:tgtEl>
                                          <p:spTgt spid="5"/>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3000" fill="hold"/>
                                        <p:tgtEl>
                                          <p:spTgt spid="7"/>
                                        </p:tgtEl>
                                        <p:attrNameLst>
                                          <p:attrName>ppt_x</p:attrName>
                                        </p:attrNameLst>
                                      </p:cBhvr>
                                      <p:tavLst>
                                        <p:tav tm="0">
                                          <p:val>
                                            <p:strVal val="1+#ppt_w/2"/>
                                          </p:val>
                                        </p:tav>
                                        <p:tav tm="100000">
                                          <p:val>
                                            <p:strVal val="#ppt_x"/>
                                          </p:val>
                                        </p:tav>
                                      </p:tavLst>
                                    </p:anim>
                                    <p:anim calcmode="lin" valueType="num">
                                      <p:cBhvr additive="base">
                                        <p:cTn id="34" dur="30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3000" fill="hold"/>
                                        <p:tgtEl>
                                          <p:spTgt spid="9"/>
                                        </p:tgtEl>
                                        <p:attrNameLst>
                                          <p:attrName>ppt_x</p:attrName>
                                        </p:attrNameLst>
                                      </p:cBhvr>
                                      <p:tavLst>
                                        <p:tav tm="0">
                                          <p:val>
                                            <p:strVal val="1+#ppt_w/2"/>
                                          </p:val>
                                        </p:tav>
                                        <p:tav tm="100000">
                                          <p:val>
                                            <p:strVal val="#ppt_x"/>
                                          </p:val>
                                        </p:tav>
                                      </p:tavLst>
                                    </p:anim>
                                    <p:anim calcmode="lin" valueType="num">
                                      <p:cBhvr additive="base">
                                        <p:cTn id="38" dur="30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1+#ppt_w/2"/>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1+#ppt_w/2"/>
                                          </p:val>
                                        </p:tav>
                                        <p:tav tm="100000">
                                          <p:val>
                                            <p:strVal val="#ppt_x"/>
                                          </p:val>
                                        </p:tav>
                                      </p:tavLst>
                                    </p:anim>
                                    <p:anim calcmode="lin" valueType="num">
                                      <p:cBhvr additive="base">
                                        <p:cTn id="46" dur="3000" fill="hold"/>
                                        <p:tgtEl>
                                          <p:spTgt spid="13"/>
                                        </p:tgtEl>
                                        <p:attrNameLst>
                                          <p:attrName>ppt_y</p:attrName>
                                        </p:attrNameLst>
                                      </p:cBhvr>
                                      <p:tavLst>
                                        <p:tav tm="0">
                                          <p:val>
                                            <p:strVal val="1+#ppt_h/2"/>
                                          </p:val>
                                        </p:tav>
                                        <p:tav tm="100000">
                                          <p:val>
                                            <p:strVal val="#ppt_y"/>
                                          </p:val>
                                        </p:tav>
                                      </p:tavLst>
                                    </p:anim>
                                  </p:childTnLst>
                                </p:cTn>
                              </p:par>
                              <p:par>
                                <p:cTn id="47" presetID="8" presetClass="emph" presetSubtype="0" fill="hold" grpId="1" nodeType="withEffect">
                                  <p:stCondLst>
                                    <p:cond delay="0"/>
                                  </p:stCondLst>
                                  <p:childTnLst>
                                    <p:animRot by="21600000">
                                      <p:cBhvr>
                                        <p:cTn id="48" dur="3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8"/>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0"/>
                                        </p:tgtEl>
                                        <p:attrNameLst>
                                          <p:attrName>r</p:attrName>
                                        </p:attrNameLst>
                                      </p:cBhvr>
                                    </p:animRot>
                                  </p:childTnLst>
                                </p:cTn>
                              </p:par>
                              <p:par>
                                <p:cTn id="55" presetID="8" presetClass="emph" presetSubtype="0" fill="hold" grpId="1" nodeType="withEffect">
                                  <p:stCondLst>
                                    <p:cond delay="0"/>
                                  </p:stCondLst>
                                  <p:childTnLst>
                                    <p:animRot by="21600000">
                                      <p:cBhvr>
                                        <p:cTn id="56" dur="3000" fill="hold"/>
                                        <p:tgtEl>
                                          <p:spTgt spid="12"/>
                                        </p:tgtEl>
                                        <p:attrNameLst>
                                          <p:attrName>r</p:attrName>
                                        </p:attrNameLst>
                                      </p:cBhvr>
                                    </p:animRot>
                                  </p:childTnLst>
                                </p:cTn>
                              </p:par>
                              <p:par>
                                <p:cTn id="57" presetID="8" presetClass="emph" presetSubtype="0" fill="hold" grpId="1" nodeType="withEffect">
                                  <p:stCondLst>
                                    <p:cond delay="0"/>
                                  </p:stCondLst>
                                  <p:childTnLst>
                                    <p:animRot by="-21600000">
                                      <p:cBhvr>
                                        <p:cTn id="58" dur="3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3000" fill="hold"/>
                                        <p:tgtEl>
                                          <p:spTgt spid="7"/>
                                        </p:tgtEl>
                                        <p:attrNameLst>
                                          <p:attrName>r</p:attrName>
                                        </p:attrNameLst>
                                      </p:cBhvr>
                                    </p:animRot>
                                  </p:childTnLst>
                                </p:cTn>
                              </p:par>
                              <p:par>
                                <p:cTn id="61" presetID="8" presetClass="emph" presetSubtype="0" fill="hold" grpId="1" nodeType="withEffect">
                                  <p:stCondLst>
                                    <p:cond delay="0"/>
                                  </p:stCondLst>
                                  <p:childTnLst>
                                    <p:animRot by="-21600000">
                                      <p:cBhvr>
                                        <p:cTn id="62" dur="3000" fill="hold"/>
                                        <p:tgtEl>
                                          <p:spTgt spid="9"/>
                                        </p:tgtEl>
                                        <p:attrNameLst>
                                          <p:attrName>r</p:attrName>
                                        </p:attrNameLst>
                                      </p:cBhvr>
                                    </p:animRot>
                                  </p:childTnLst>
                                </p:cTn>
                              </p:par>
                              <p:par>
                                <p:cTn id="63" presetID="8" presetClass="emph" presetSubtype="0" fill="hold" grpId="1" nodeType="withEffect">
                                  <p:stCondLst>
                                    <p:cond delay="0"/>
                                  </p:stCondLst>
                                  <p:childTnLst>
                                    <p:animRot by="-21600000">
                                      <p:cBhvr>
                                        <p:cTn id="64" dur="3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3000" fill="hold"/>
                                        <p:tgtEl>
                                          <p:spTgt spid="13"/>
                                        </p:tgtEl>
                                        <p:attrNameLst>
                                          <p:attrName>r</p:attrName>
                                        </p:attrNameLst>
                                      </p:cBhvr>
                                    </p:animRot>
                                  </p:childTnLst>
                                </p:cTn>
                              </p:par>
                              <p:par>
                                <p:cTn id="67" presetID="2" presetClass="exit" presetSubtype="2" fill="hold" grpId="2" nodeType="withEffect">
                                  <p:stCondLst>
                                    <p:cond delay="0"/>
                                  </p:stCondLst>
                                  <p:childTnLst>
                                    <p:anim calcmode="lin" valueType="num">
                                      <p:cBhvr additive="base">
                                        <p:cTn id="68" dur="3000"/>
                                        <p:tgtEl>
                                          <p:spTgt spid="4"/>
                                        </p:tgtEl>
                                        <p:attrNameLst>
                                          <p:attrName>ppt_x</p:attrName>
                                        </p:attrNameLst>
                                      </p:cBhvr>
                                      <p:tavLst>
                                        <p:tav tm="0">
                                          <p:val>
                                            <p:strVal val="ppt_x"/>
                                          </p:val>
                                        </p:tav>
                                        <p:tav tm="100000">
                                          <p:val>
                                            <p:strVal val="1+ppt_w/2"/>
                                          </p:val>
                                        </p:tav>
                                      </p:tavLst>
                                    </p:anim>
                                    <p:anim calcmode="lin" valueType="num">
                                      <p:cBhvr additive="base">
                                        <p:cTn id="69" dur="3000"/>
                                        <p:tgtEl>
                                          <p:spTgt spid="4"/>
                                        </p:tgtEl>
                                        <p:attrNameLst>
                                          <p:attrName>ppt_y</p:attrName>
                                        </p:attrNameLst>
                                      </p:cBhvr>
                                      <p:tavLst>
                                        <p:tav tm="0">
                                          <p:val>
                                            <p:strVal val="ppt_y"/>
                                          </p:val>
                                        </p:tav>
                                        <p:tav tm="100000">
                                          <p:val>
                                            <p:strVal val="ppt_y"/>
                                          </p:val>
                                        </p:tav>
                                      </p:tavLst>
                                    </p:anim>
                                    <p:set>
                                      <p:cBhvr>
                                        <p:cTn id="70" dur="1" fill="hold">
                                          <p:stCondLst>
                                            <p:cond delay="2999"/>
                                          </p:stCondLst>
                                        </p:cTn>
                                        <p:tgtEl>
                                          <p:spTgt spid="4"/>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3000"/>
                                        <p:tgtEl>
                                          <p:spTgt spid="6"/>
                                        </p:tgtEl>
                                        <p:attrNameLst>
                                          <p:attrName>ppt_x</p:attrName>
                                        </p:attrNameLst>
                                      </p:cBhvr>
                                      <p:tavLst>
                                        <p:tav tm="0">
                                          <p:val>
                                            <p:strVal val="ppt_x"/>
                                          </p:val>
                                        </p:tav>
                                        <p:tav tm="100000">
                                          <p:val>
                                            <p:strVal val="1+ppt_w/2"/>
                                          </p:val>
                                        </p:tav>
                                      </p:tavLst>
                                    </p:anim>
                                    <p:anim calcmode="lin" valueType="num">
                                      <p:cBhvr additive="base">
                                        <p:cTn id="73" dur="3000"/>
                                        <p:tgtEl>
                                          <p:spTgt spid="6"/>
                                        </p:tgtEl>
                                        <p:attrNameLst>
                                          <p:attrName>ppt_y</p:attrName>
                                        </p:attrNameLst>
                                      </p:cBhvr>
                                      <p:tavLst>
                                        <p:tav tm="0">
                                          <p:val>
                                            <p:strVal val="ppt_y"/>
                                          </p:val>
                                        </p:tav>
                                        <p:tav tm="100000">
                                          <p:val>
                                            <p:strVal val="ppt_y"/>
                                          </p:val>
                                        </p:tav>
                                      </p:tavLst>
                                    </p:anim>
                                    <p:set>
                                      <p:cBhvr>
                                        <p:cTn id="74" dur="1" fill="hold">
                                          <p:stCondLst>
                                            <p:cond delay="2999"/>
                                          </p:stCondLst>
                                        </p:cTn>
                                        <p:tgtEl>
                                          <p:spTgt spid="6"/>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3000"/>
                                        <p:tgtEl>
                                          <p:spTgt spid="8"/>
                                        </p:tgtEl>
                                        <p:attrNameLst>
                                          <p:attrName>ppt_x</p:attrName>
                                        </p:attrNameLst>
                                      </p:cBhvr>
                                      <p:tavLst>
                                        <p:tav tm="0">
                                          <p:val>
                                            <p:strVal val="ppt_x"/>
                                          </p:val>
                                        </p:tav>
                                        <p:tav tm="100000">
                                          <p:val>
                                            <p:strVal val="1+ppt_w/2"/>
                                          </p:val>
                                        </p:tav>
                                      </p:tavLst>
                                    </p:anim>
                                    <p:anim calcmode="lin" valueType="num">
                                      <p:cBhvr additive="base">
                                        <p:cTn id="77" dur="3000"/>
                                        <p:tgtEl>
                                          <p:spTgt spid="8"/>
                                        </p:tgtEl>
                                        <p:attrNameLst>
                                          <p:attrName>ppt_y</p:attrName>
                                        </p:attrNameLst>
                                      </p:cBhvr>
                                      <p:tavLst>
                                        <p:tav tm="0">
                                          <p:val>
                                            <p:strVal val="ppt_y"/>
                                          </p:val>
                                        </p:tav>
                                        <p:tav tm="100000">
                                          <p:val>
                                            <p:strVal val="ppt_y"/>
                                          </p:val>
                                        </p:tav>
                                      </p:tavLst>
                                    </p:anim>
                                    <p:set>
                                      <p:cBhvr>
                                        <p:cTn id="78" dur="1" fill="hold">
                                          <p:stCondLst>
                                            <p:cond delay="2999"/>
                                          </p:stCondLst>
                                        </p:cTn>
                                        <p:tgtEl>
                                          <p:spTgt spid="8"/>
                                        </p:tgtEl>
                                        <p:attrNameLst>
                                          <p:attrName>style.visibility</p:attrName>
                                        </p:attrNameLst>
                                      </p:cBhvr>
                                      <p:to>
                                        <p:strVal val="hidden"/>
                                      </p:to>
                                    </p:set>
                                  </p:childTnLst>
                                </p:cTn>
                              </p:par>
                              <p:par>
                                <p:cTn id="79" presetID="2" presetClass="exit" presetSubtype="2" fill="hold" grpId="2" nodeType="withEffect">
                                  <p:stCondLst>
                                    <p:cond delay="0"/>
                                  </p:stCondLst>
                                  <p:childTnLst>
                                    <p:anim calcmode="lin" valueType="num">
                                      <p:cBhvr additive="base">
                                        <p:cTn id="80" dur="3000"/>
                                        <p:tgtEl>
                                          <p:spTgt spid="10"/>
                                        </p:tgtEl>
                                        <p:attrNameLst>
                                          <p:attrName>ppt_x</p:attrName>
                                        </p:attrNameLst>
                                      </p:cBhvr>
                                      <p:tavLst>
                                        <p:tav tm="0">
                                          <p:val>
                                            <p:strVal val="ppt_x"/>
                                          </p:val>
                                        </p:tav>
                                        <p:tav tm="100000">
                                          <p:val>
                                            <p:strVal val="1+ppt_w/2"/>
                                          </p:val>
                                        </p:tav>
                                      </p:tavLst>
                                    </p:anim>
                                    <p:anim calcmode="lin" valueType="num">
                                      <p:cBhvr additive="base">
                                        <p:cTn id="81" dur="3000"/>
                                        <p:tgtEl>
                                          <p:spTgt spid="10"/>
                                        </p:tgtEl>
                                        <p:attrNameLst>
                                          <p:attrName>ppt_y</p:attrName>
                                        </p:attrNameLst>
                                      </p:cBhvr>
                                      <p:tavLst>
                                        <p:tav tm="0">
                                          <p:val>
                                            <p:strVal val="ppt_y"/>
                                          </p:val>
                                        </p:tav>
                                        <p:tav tm="100000">
                                          <p:val>
                                            <p:strVal val="ppt_y"/>
                                          </p:val>
                                        </p:tav>
                                      </p:tavLst>
                                    </p:anim>
                                    <p:set>
                                      <p:cBhvr>
                                        <p:cTn id="82" dur="1" fill="hold">
                                          <p:stCondLst>
                                            <p:cond delay="2999"/>
                                          </p:stCondLst>
                                        </p:cTn>
                                        <p:tgtEl>
                                          <p:spTgt spid="10"/>
                                        </p:tgtEl>
                                        <p:attrNameLst>
                                          <p:attrName>style.visibility</p:attrName>
                                        </p:attrNameLst>
                                      </p:cBhvr>
                                      <p:to>
                                        <p:strVal val="hidden"/>
                                      </p:to>
                                    </p:set>
                                  </p:childTnLst>
                                </p:cTn>
                              </p:par>
                              <p:par>
                                <p:cTn id="83" presetID="2" presetClass="exit" presetSubtype="2" fill="hold" grpId="2" nodeType="withEffect">
                                  <p:stCondLst>
                                    <p:cond delay="0"/>
                                  </p:stCondLst>
                                  <p:childTnLst>
                                    <p:anim calcmode="lin" valueType="num">
                                      <p:cBhvr additive="base">
                                        <p:cTn id="84" dur="3000"/>
                                        <p:tgtEl>
                                          <p:spTgt spid="12"/>
                                        </p:tgtEl>
                                        <p:attrNameLst>
                                          <p:attrName>ppt_x</p:attrName>
                                        </p:attrNameLst>
                                      </p:cBhvr>
                                      <p:tavLst>
                                        <p:tav tm="0">
                                          <p:val>
                                            <p:strVal val="ppt_x"/>
                                          </p:val>
                                        </p:tav>
                                        <p:tav tm="100000">
                                          <p:val>
                                            <p:strVal val="1+ppt_w/2"/>
                                          </p:val>
                                        </p:tav>
                                      </p:tavLst>
                                    </p:anim>
                                    <p:anim calcmode="lin" valueType="num">
                                      <p:cBhvr additive="base">
                                        <p:cTn id="85" dur="3000"/>
                                        <p:tgtEl>
                                          <p:spTgt spid="12"/>
                                        </p:tgtEl>
                                        <p:attrNameLst>
                                          <p:attrName>ppt_y</p:attrName>
                                        </p:attrNameLst>
                                      </p:cBhvr>
                                      <p:tavLst>
                                        <p:tav tm="0">
                                          <p:val>
                                            <p:strVal val="ppt_y"/>
                                          </p:val>
                                        </p:tav>
                                        <p:tav tm="100000">
                                          <p:val>
                                            <p:strVal val="ppt_y"/>
                                          </p:val>
                                        </p:tav>
                                      </p:tavLst>
                                    </p:anim>
                                    <p:set>
                                      <p:cBhvr>
                                        <p:cTn id="86" dur="1" fill="hold">
                                          <p:stCondLst>
                                            <p:cond delay="2999"/>
                                          </p:stCondLst>
                                        </p:cTn>
                                        <p:tgtEl>
                                          <p:spTgt spid="12"/>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3000"/>
                                        <p:tgtEl>
                                          <p:spTgt spid="5"/>
                                        </p:tgtEl>
                                        <p:attrNameLst>
                                          <p:attrName>ppt_x</p:attrName>
                                        </p:attrNameLst>
                                      </p:cBhvr>
                                      <p:tavLst>
                                        <p:tav tm="0">
                                          <p:val>
                                            <p:strVal val="ppt_x"/>
                                          </p:val>
                                        </p:tav>
                                        <p:tav tm="100000">
                                          <p:val>
                                            <p:strVal val="0-ppt_w/2"/>
                                          </p:val>
                                        </p:tav>
                                      </p:tavLst>
                                    </p:anim>
                                    <p:anim calcmode="lin" valueType="num">
                                      <p:cBhvr additive="base">
                                        <p:cTn id="89" dur="3000"/>
                                        <p:tgtEl>
                                          <p:spTgt spid="5"/>
                                        </p:tgtEl>
                                        <p:attrNameLst>
                                          <p:attrName>ppt_y</p:attrName>
                                        </p:attrNameLst>
                                      </p:cBhvr>
                                      <p:tavLst>
                                        <p:tav tm="0">
                                          <p:val>
                                            <p:strVal val="ppt_y"/>
                                          </p:val>
                                        </p:tav>
                                        <p:tav tm="100000">
                                          <p:val>
                                            <p:strVal val="ppt_y"/>
                                          </p:val>
                                        </p:tav>
                                      </p:tavLst>
                                    </p:anim>
                                    <p:set>
                                      <p:cBhvr>
                                        <p:cTn id="90" dur="1" fill="hold">
                                          <p:stCondLst>
                                            <p:cond delay="2999"/>
                                          </p:stCondLst>
                                        </p:cTn>
                                        <p:tgtEl>
                                          <p:spTgt spid="5"/>
                                        </p:tgtEl>
                                        <p:attrNameLst>
                                          <p:attrName>style.visibility</p:attrName>
                                        </p:attrNameLst>
                                      </p:cBhvr>
                                      <p:to>
                                        <p:strVal val="hidden"/>
                                      </p:to>
                                    </p:set>
                                  </p:childTnLst>
                                </p:cTn>
                              </p:par>
                              <p:par>
                                <p:cTn id="91" presetID="2" presetClass="exit" presetSubtype="8" fill="hold" grpId="2" nodeType="withEffect">
                                  <p:stCondLst>
                                    <p:cond delay="0"/>
                                  </p:stCondLst>
                                  <p:childTnLst>
                                    <p:anim calcmode="lin" valueType="num">
                                      <p:cBhvr additive="base">
                                        <p:cTn id="92" dur="3000"/>
                                        <p:tgtEl>
                                          <p:spTgt spid="7"/>
                                        </p:tgtEl>
                                        <p:attrNameLst>
                                          <p:attrName>ppt_x</p:attrName>
                                        </p:attrNameLst>
                                      </p:cBhvr>
                                      <p:tavLst>
                                        <p:tav tm="0">
                                          <p:val>
                                            <p:strVal val="ppt_x"/>
                                          </p:val>
                                        </p:tav>
                                        <p:tav tm="100000">
                                          <p:val>
                                            <p:strVal val="0-ppt_w/2"/>
                                          </p:val>
                                        </p:tav>
                                      </p:tavLst>
                                    </p:anim>
                                    <p:anim calcmode="lin" valueType="num">
                                      <p:cBhvr additive="base">
                                        <p:cTn id="93" dur="3000"/>
                                        <p:tgtEl>
                                          <p:spTgt spid="7"/>
                                        </p:tgtEl>
                                        <p:attrNameLst>
                                          <p:attrName>ppt_y</p:attrName>
                                        </p:attrNameLst>
                                      </p:cBhvr>
                                      <p:tavLst>
                                        <p:tav tm="0">
                                          <p:val>
                                            <p:strVal val="ppt_y"/>
                                          </p:val>
                                        </p:tav>
                                        <p:tav tm="100000">
                                          <p:val>
                                            <p:strVal val="ppt_y"/>
                                          </p:val>
                                        </p:tav>
                                      </p:tavLst>
                                    </p:anim>
                                    <p:set>
                                      <p:cBhvr>
                                        <p:cTn id="94" dur="1" fill="hold">
                                          <p:stCondLst>
                                            <p:cond delay="2999"/>
                                          </p:stCondLst>
                                        </p:cTn>
                                        <p:tgtEl>
                                          <p:spTgt spid="7"/>
                                        </p:tgtEl>
                                        <p:attrNameLst>
                                          <p:attrName>style.visibility</p:attrName>
                                        </p:attrNameLst>
                                      </p:cBhvr>
                                      <p:to>
                                        <p:strVal val="hidden"/>
                                      </p:to>
                                    </p:set>
                                  </p:childTnLst>
                                </p:cTn>
                              </p:par>
                              <p:par>
                                <p:cTn id="95" presetID="2" presetClass="exit" presetSubtype="8" fill="hold" grpId="2" nodeType="withEffect">
                                  <p:stCondLst>
                                    <p:cond delay="0"/>
                                  </p:stCondLst>
                                  <p:childTnLst>
                                    <p:anim calcmode="lin" valueType="num">
                                      <p:cBhvr additive="base">
                                        <p:cTn id="96" dur="3000"/>
                                        <p:tgtEl>
                                          <p:spTgt spid="9"/>
                                        </p:tgtEl>
                                        <p:attrNameLst>
                                          <p:attrName>ppt_x</p:attrName>
                                        </p:attrNameLst>
                                      </p:cBhvr>
                                      <p:tavLst>
                                        <p:tav tm="0">
                                          <p:val>
                                            <p:strVal val="ppt_x"/>
                                          </p:val>
                                        </p:tav>
                                        <p:tav tm="100000">
                                          <p:val>
                                            <p:strVal val="0-ppt_w/2"/>
                                          </p:val>
                                        </p:tav>
                                      </p:tavLst>
                                    </p:anim>
                                    <p:anim calcmode="lin" valueType="num">
                                      <p:cBhvr additive="base">
                                        <p:cTn id="97" dur="3000"/>
                                        <p:tgtEl>
                                          <p:spTgt spid="9"/>
                                        </p:tgtEl>
                                        <p:attrNameLst>
                                          <p:attrName>ppt_y</p:attrName>
                                        </p:attrNameLst>
                                      </p:cBhvr>
                                      <p:tavLst>
                                        <p:tav tm="0">
                                          <p:val>
                                            <p:strVal val="ppt_y"/>
                                          </p:val>
                                        </p:tav>
                                        <p:tav tm="100000">
                                          <p:val>
                                            <p:strVal val="ppt_y"/>
                                          </p:val>
                                        </p:tav>
                                      </p:tavLst>
                                    </p:anim>
                                    <p:set>
                                      <p:cBhvr>
                                        <p:cTn id="98" dur="1" fill="hold">
                                          <p:stCondLst>
                                            <p:cond delay="2999"/>
                                          </p:stCondLst>
                                        </p:cTn>
                                        <p:tgtEl>
                                          <p:spTgt spid="9"/>
                                        </p:tgtEl>
                                        <p:attrNameLst>
                                          <p:attrName>style.visibility</p:attrName>
                                        </p:attrNameLst>
                                      </p:cBhvr>
                                      <p:to>
                                        <p:strVal val="hidden"/>
                                      </p:to>
                                    </p:set>
                                  </p:childTnLst>
                                </p:cTn>
                              </p:par>
                              <p:par>
                                <p:cTn id="99" presetID="2" presetClass="exit" presetSubtype="8" fill="hold" grpId="2" nodeType="withEffect">
                                  <p:stCondLst>
                                    <p:cond delay="0"/>
                                  </p:stCondLst>
                                  <p:childTnLst>
                                    <p:anim calcmode="lin" valueType="num">
                                      <p:cBhvr additive="base">
                                        <p:cTn id="100" dur="3000"/>
                                        <p:tgtEl>
                                          <p:spTgt spid="11"/>
                                        </p:tgtEl>
                                        <p:attrNameLst>
                                          <p:attrName>ppt_x</p:attrName>
                                        </p:attrNameLst>
                                      </p:cBhvr>
                                      <p:tavLst>
                                        <p:tav tm="0">
                                          <p:val>
                                            <p:strVal val="ppt_x"/>
                                          </p:val>
                                        </p:tav>
                                        <p:tav tm="100000">
                                          <p:val>
                                            <p:strVal val="0-ppt_w/2"/>
                                          </p:val>
                                        </p:tav>
                                      </p:tavLst>
                                    </p:anim>
                                    <p:anim calcmode="lin" valueType="num">
                                      <p:cBhvr additive="base">
                                        <p:cTn id="101" dur="3000"/>
                                        <p:tgtEl>
                                          <p:spTgt spid="11"/>
                                        </p:tgtEl>
                                        <p:attrNameLst>
                                          <p:attrName>ppt_y</p:attrName>
                                        </p:attrNameLst>
                                      </p:cBhvr>
                                      <p:tavLst>
                                        <p:tav tm="0">
                                          <p:val>
                                            <p:strVal val="ppt_y"/>
                                          </p:val>
                                        </p:tav>
                                        <p:tav tm="100000">
                                          <p:val>
                                            <p:strVal val="ppt_y"/>
                                          </p:val>
                                        </p:tav>
                                      </p:tavLst>
                                    </p:anim>
                                    <p:set>
                                      <p:cBhvr>
                                        <p:cTn id="102" dur="1" fill="hold">
                                          <p:stCondLst>
                                            <p:cond delay="2999"/>
                                          </p:stCondLst>
                                        </p:cTn>
                                        <p:tgtEl>
                                          <p:spTgt spid="11"/>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3000"/>
                                        <p:tgtEl>
                                          <p:spTgt spid="13"/>
                                        </p:tgtEl>
                                        <p:attrNameLst>
                                          <p:attrName>ppt_x</p:attrName>
                                        </p:attrNameLst>
                                      </p:cBhvr>
                                      <p:tavLst>
                                        <p:tav tm="0">
                                          <p:val>
                                            <p:strVal val="ppt_x"/>
                                          </p:val>
                                        </p:tav>
                                        <p:tav tm="100000">
                                          <p:val>
                                            <p:strVal val="0-ppt_w/2"/>
                                          </p:val>
                                        </p:tav>
                                      </p:tavLst>
                                    </p:anim>
                                    <p:anim calcmode="lin" valueType="num">
                                      <p:cBhvr additive="base">
                                        <p:cTn id="105" dur="3000"/>
                                        <p:tgtEl>
                                          <p:spTgt spid="13"/>
                                        </p:tgtEl>
                                        <p:attrNameLst>
                                          <p:attrName>ppt_y</p:attrName>
                                        </p:attrNameLst>
                                      </p:cBhvr>
                                      <p:tavLst>
                                        <p:tav tm="0">
                                          <p:val>
                                            <p:strVal val="ppt_y"/>
                                          </p:val>
                                        </p:tav>
                                        <p:tav tm="100000">
                                          <p:val>
                                            <p:strVal val="ppt_y"/>
                                          </p:val>
                                        </p:tav>
                                      </p:tavLst>
                                    </p:anim>
                                    <p:set>
                                      <p:cBhvr>
                                        <p:cTn id="106" dur="1" fill="hold">
                                          <p:stCondLst>
                                            <p:cond delay="2999"/>
                                          </p:stCondLst>
                                        </p:cTn>
                                        <p:tgtEl>
                                          <p:spTgt spid="13"/>
                                        </p:tgtEl>
                                        <p:attrNameLst>
                                          <p:attrName>style.visibility</p:attrName>
                                        </p:attrNameLst>
                                      </p:cBhvr>
                                      <p:to>
                                        <p:strVal val="hidden"/>
                                      </p:to>
                                    </p:set>
                                  </p:childTnLst>
                                </p:cTn>
                              </p:par>
                              <p:par>
                                <p:cTn id="107" presetID="8" presetClass="emph" presetSubtype="0" fill="hold" grpId="3" nodeType="withEffect">
                                  <p:stCondLst>
                                    <p:cond delay="0"/>
                                  </p:stCondLst>
                                  <p:childTnLst>
                                    <p:animRot by="21600000">
                                      <p:cBhvr>
                                        <p:cTn id="108" dur="3000" fill="hold"/>
                                        <p:tgtEl>
                                          <p:spTgt spid="4"/>
                                        </p:tgtEl>
                                        <p:attrNameLst>
                                          <p:attrName>r</p:attrName>
                                        </p:attrNameLst>
                                      </p:cBhvr>
                                    </p:animRot>
                                  </p:childTnLst>
                                </p:cTn>
                              </p:par>
                              <p:par>
                                <p:cTn id="109" presetID="8" presetClass="emph" presetSubtype="0" fill="hold" grpId="3" nodeType="withEffect">
                                  <p:stCondLst>
                                    <p:cond delay="0"/>
                                  </p:stCondLst>
                                  <p:childTnLst>
                                    <p:animRot by="21600000">
                                      <p:cBhvr>
                                        <p:cTn id="110" dur="3000" fill="hold"/>
                                        <p:tgtEl>
                                          <p:spTgt spid="6"/>
                                        </p:tgtEl>
                                        <p:attrNameLst>
                                          <p:attrName>r</p:attrName>
                                        </p:attrNameLst>
                                      </p:cBhvr>
                                    </p:animRot>
                                  </p:childTnLst>
                                </p:cTn>
                              </p:par>
                              <p:par>
                                <p:cTn id="111" presetID="8" presetClass="emph" presetSubtype="0" fill="hold" grpId="3" nodeType="withEffect">
                                  <p:stCondLst>
                                    <p:cond delay="0"/>
                                  </p:stCondLst>
                                  <p:childTnLst>
                                    <p:animRot by="21600000">
                                      <p:cBhvr>
                                        <p:cTn id="112" dur="3000" fill="hold"/>
                                        <p:tgtEl>
                                          <p:spTgt spid="8"/>
                                        </p:tgtEl>
                                        <p:attrNameLst>
                                          <p:attrName>r</p:attrName>
                                        </p:attrNameLst>
                                      </p:cBhvr>
                                    </p:animRot>
                                  </p:childTnLst>
                                </p:cTn>
                              </p:par>
                              <p:par>
                                <p:cTn id="113" presetID="8" presetClass="emph" presetSubtype="0" fill="hold" grpId="3" nodeType="withEffect">
                                  <p:stCondLst>
                                    <p:cond delay="0"/>
                                  </p:stCondLst>
                                  <p:childTnLst>
                                    <p:animRot by="21600000">
                                      <p:cBhvr>
                                        <p:cTn id="114" dur="3000" fill="hold"/>
                                        <p:tgtEl>
                                          <p:spTgt spid="10"/>
                                        </p:tgtEl>
                                        <p:attrNameLst>
                                          <p:attrName>r</p:attrName>
                                        </p:attrNameLst>
                                      </p:cBhvr>
                                    </p:animRot>
                                  </p:childTnLst>
                                </p:cTn>
                              </p:par>
                              <p:par>
                                <p:cTn id="115" presetID="8" presetClass="emph" presetSubtype="0" fill="hold" grpId="3" nodeType="withEffect">
                                  <p:stCondLst>
                                    <p:cond delay="0"/>
                                  </p:stCondLst>
                                  <p:childTnLst>
                                    <p:animRot by="21600000">
                                      <p:cBhvr>
                                        <p:cTn id="116" dur="3000" fill="hold"/>
                                        <p:tgtEl>
                                          <p:spTgt spid="12"/>
                                        </p:tgtEl>
                                        <p:attrNameLst>
                                          <p:attrName>r</p:attrName>
                                        </p:attrNameLst>
                                      </p:cBhvr>
                                    </p:animRot>
                                  </p:childTnLst>
                                </p:cTn>
                              </p:par>
                              <p:par>
                                <p:cTn id="117" presetID="8" presetClass="emph" presetSubtype="0" fill="hold" grpId="3" nodeType="withEffect">
                                  <p:stCondLst>
                                    <p:cond delay="0"/>
                                  </p:stCondLst>
                                  <p:childTnLst>
                                    <p:animRot by="-21600000">
                                      <p:cBhvr>
                                        <p:cTn id="118" dur="3000" fill="hold"/>
                                        <p:tgtEl>
                                          <p:spTgt spid="5"/>
                                        </p:tgtEl>
                                        <p:attrNameLst>
                                          <p:attrName>r</p:attrName>
                                        </p:attrNameLst>
                                      </p:cBhvr>
                                    </p:animRot>
                                  </p:childTnLst>
                                </p:cTn>
                              </p:par>
                              <p:par>
                                <p:cTn id="119" presetID="8" presetClass="emph" presetSubtype="0" fill="hold" grpId="3" nodeType="withEffect">
                                  <p:stCondLst>
                                    <p:cond delay="0"/>
                                  </p:stCondLst>
                                  <p:childTnLst>
                                    <p:animRot by="-21600000">
                                      <p:cBhvr>
                                        <p:cTn id="120" dur="3000" fill="hold"/>
                                        <p:tgtEl>
                                          <p:spTgt spid="7"/>
                                        </p:tgtEl>
                                        <p:attrNameLst>
                                          <p:attrName>r</p:attrName>
                                        </p:attrNameLst>
                                      </p:cBhvr>
                                    </p:animRot>
                                  </p:childTnLst>
                                </p:cTn>
                              </p:par>
                              <p:par>
                                <p:cTn id="121" presetID="8" presetClass="emph" presetSubtype="0" fill="hold" grpId="3" nodeType="withEffect">
                                  <p:stCondLst>
                                    <p:cond delay="0"/>
                                  </p:stCondLst>
                                  <p:childTnLst>
                                    <p:animRot by="-21600000">
                                      <p:cBhvr>
                                        <p:cTn id="122" dur="3000" fill="hold"/>
                                        <p:tgtEl>
                                          <p:spTgt spid="9"/>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11"/>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13"/>
                                        </p:tgtEl>
                                        <p:attrNameLst>
                                          <p:attrName>r</p:attrName>
                                        </p:attrNameLst>
                                      </p:cBhvr>
                                    </p:animRot>
                                  </p:childTnLst>
                                </p:cTn>
                              </p:par>
                              <p:par>
                                <p:cTn id="127" presetID="17" presetClass="entr" presetSubtype="10" fill="hold" nodeType="withEffect">
                                  <p:stCondLst>
                                    <p:cond delay="0"/>
                                  </p:stCondLst>
                                  <p:childTnLst>
                                    <p:set>
                                      <p:cBhvr>
                                        <p:cTn id="128" dur="1" fill="hold">
                                          <p:stCondLst>
                                            <p:cond delay="0"/>
                                          </p:stCondLst>
                                        </p:cTn>
                                        <p:tgtEl>
                                          <p:spTgt spid="2"/>
                                        </p:tgtEl>
                                        <p:attrNameLst>
                                          <p:attrName>style.visibility</p:attrName>
                                        </p:attrNameLst>
                                      </p:cBhvr>
                                      <p:to>
                                        <p:strVal val="visible"/>
                                      </p:to>
                                    </p:set>
                                    <p:anim calcmode="lin" valueType="num">
                                      <p:cBhvr>
                                        <p:cTn id="129" dur="3000" fill="hold"/>
                                        <p:tgtEl>
                                          <p:spTgt spid="2"/>
                                        </p:tgtEl>
                                        <p:attrNameLst>
                                          <p:attrName>ppt_w</p:attrName>
                                        </p:attrNameLst>
                                      </p:cBhvr>
                                      <p:tavLst>
                                        <p:tav tm="0">
                                          <p:val>
                                            <p:fltVal val="0"/>
                                          </p:val>
                                        </p:tav>
                                        <p:tav tm="100000">
                                          <p:val>
                                            <p:strVal val="#ppt_w"/>
                                          </p:val>
                                        </p:tav>
                                      </p:tavLst>
                                    </p:anim>
                                    <p:anim calcmode="lin" valueType="num">
                                      <p:cBhvr>
                                        <p:cTn id="130" dur="3000" fill="hold"/>
                                        <p:tgtEl>
                                          <p:spTgt spid="2"/>
                                        </p:tgtEl>
                                        <p:attrNameLst>
                                          <p:attrName>ppt_h</p:attrName>
                                        </p:attrNameLst>
                                      </p:cBhvr>
                                      <p:tavLst>
                                        <p:tav tm="0">
                                          <p:val>
                                            <p:strVal val="#ppt_h"/>
                                          </p:val>
                                        </p:tav>
                                        <p:tav tm="100000">
                                          <p:val>
                                            <p:strVal val="#ppt_h"/>
                                          </p:val>
                                        </p:tav>
                                      </p:tavLst>
                                    </p:anim>
                                  </p:childTnLst>
                                </p:cTn>
                              </p:par>
                              <p:par>
                                <p:cTn id="131" presetID="16" presetClass="entr" presetSubtype="37" fill="hold" nodeType="withEffect">
                                  <p:stCondLst>
                                    <p:cond delay="0"/>
                                  </p:stCondLst>
                                  <p:childTnLst>
                                    <p:set>
                                      <p:cBhvr>
                                        <p:cTn id="132" dur="1" fill="hold">
                                          <p:stCondLst>
                                            <p:cond delay="0"/>
                                          </p:stCondLst>
                                        </p:cTn>
                                        <p:tgtEl>
                                          <p:spTgt spid="2"/>
                                        </p:tgtEl>
                                        <p:attrNameLst>
                                          <p:attrName>style.visibility</p:attrName>
                                        </p:attrNameLst>
                                      </p:cBhvr>
                                      <p:to>
                                        <p:strVal val="visible"/>
                                      </p:to>
                                    </p:set>
                                    <p:animEffect transition="in" filter="barn(outVertical)">
                                      <p:cBhvr>
                                        <p:cTn id="13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D438C1">
                <a:shade val="67500"/>
                <a:satMod val="115000"/>
              </a:srgbClr>
            </a:gs>
            <a:gs pos="100000">
              <a:srgbClr val="D438C1">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strella de 4 puntas"/>
          <p:cNvSpPr/>
          <p:nvPr/>
        </p:nvSpPr>
        <p:spPr>
          <a:xfrm>
            <a:off x="2071670" y="0"/>
            <a:ext cx="5000660" cy="5143500"/>
          </a:xfrm>
          <a:prstGeom prst="star4">
            <a:avLst/>
          </a:prstGeom>
          <a:gradFill flip="none" rotWithShape="1">
            <a:gsLst>
              <a:gs pos="86000">
                <a:schemeClr val="bg1">
                  <a:alpha val="39000"/>
                </a:schemeClr>
              </a:gs>
              <a:gs pos="50000">
                <a:srgbClr val="990099">
                  <a:shade val="67500"/>
                  <a:satMod val="115000"/>
                </a:srgbClr>
              </a:gs>
              <a:gs pos="100000">
                <a:srgbClr val="9900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strella de 4 puntas"/>
          <p:cNvSpPr/>
          <p:nvPr/>
        </p:nvSpPr>
        <p:spPr>
          <a:xfrm rot="936164">
            <a:off x="2171179" y="-65225"/>
            <a:ext cx="5000660" cy="5143500"/>
          </a:xfrm>
          <a:prstGeom prst="star4">
            <a:avLst/>
          </a:prstGeom>
          <a:gradFill flip="none" rotWithShape="1">
            <a:gsLst>
              <a:gs pos="86000">
                <a:schemeClr val="bg1">
                  <a:alpha val="39000"/>
                </a:schemeClr>
              </a:gs>
              <a:gs pos="50000">
                <a:srgbClr val="990099">
                  <a:shade val="67500"/>
                  <a:satMod val="115000"/>
                </a:srgbClr>
              </a:gs>
              <a:gs pos="100000">
                <a:srgbClr val="9900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4 puntas"/>
          <p:cNvSpPr/>
          <p:nvPr/>
        </p:nvSpPr>
        <p:spPr>
          <a:xfrm rot="1877870">
            <a:off x="2043676" y="-4068"/>
            <a:ext cx="5000660" cy="5143500"/>
          </a:xfrm>
          <a:prstGeom prst="star4">
            <a:avLst/>
          </a:prstGeom>
          <a:gradFill flip="none" rotWithShape="1">
            <a:gsLst>
              <a:gs pos="86000">
                <a:schemeClr val="bg1">
                  <a:alpha val="39000"/>
                </a:schemeClr>
              </a:gs>
              <a:gs pos="50000">
                <a:srgbClr val="990099">
                  <a:shade val="67500"/>
                  <a:satMod val="115000"/>
                </a:srgbClr>
              </a:gs>
              <a:gs pos="100000">
                <a:srgbClr val="9900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Estrella de 4 puntas"/>
          <p:cNvSpPr/>
          <p:nvPr/>
        </p:nvSpPr>
        <p:spPr>
          <a:xfrm rot="2788188">
            <a:off x="2157825" y="12127"/>
            <a:ext cx="5000660" cy="5143500"/>
          </a:xfrm>
          <a:prstGeom prst="star4">
            <a:avLst/>
          </a:prstGeom>
          <a:gradFill flip="none" rotWithShape="1">
            <a:gsLst>
              <a:gs pos="86000">
                <a:schemeClr val="bg1">
                  <a:alpha val="39000"/>
                </a:schemeClr>
              </a:gs>
              <a:gs pos="50000">
                <a:srgbClr val="990099">
                  <a:shade val="67500"/>
                  <a:satMod val="115000"/>
                </a:srgbClr>
              </a:gs>
              <a:gs pos="100000">
                <a:srgbClr val="9900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strella de 4 puntas"/>
          <p:cNvSpPr/>
          <p:nvPr/>
        </p:nvSpPr>
        <p:spPr>
          <a:xfrm rot="3957717">
            <a:off x="2152729" y="-97949"/>
            <a:ext cx="5000660" cy="5143500"/>
          </a:xfrm>
          <a:prstGeom prst="star4">
            <a:avLst/>
          </a:prstGeom>
          <a:gradFill flip="none" rotWithShape="1">
            <a:gsLst>
              <a:gs pos="86000">
                <a:schemeClr val="bg1">
                  <a:alpha val="39000"/>
                </a:schemeClr>
              </a:gs>
              <a:gs pos="50000">
                <a:srgbClr val="990099">
                  <a:shade val="67500"/>
                  <a:satMod val="115000"/>
                </a:srgbClr>
              </a:gs>
              <a:gs pos="100000">
                <a:srgbClr val="9900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5"/>
                                        </p:tgtEl>
                                        <p:attrNameLst>
                                          <p:attrName>r</p:attrName>
                                        </p:attrNameLst>
                                      </p:cBhvr>
                                    </p:animRot>
                                  </p:childTnLst>
                                </p:cTn>
                              </p:par>
                              <p:par>
                                <p:cTn id="23" presetID="23" presetClass="entr" presetSubtype="528"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ppt_w</p:attrName>
                                        </p:attrNameLst>
                                      </p:cBhvr>
                                      <p:tavLst>
                                        <p:tav tm="0">
                                          <p:val>
                                            <p:fltVal val="0"/>
                                          </p:val>
                                        </p:tav>
                                        <p:tav tm="100000">
                                          <p:val>
                                            <p:strVal val="#ppt_w"/>
                                          </p:val>
                                        </p:tav>
                                      </p:tavLst>
                                    </p:anim>
                                    <p:anim calcmode="lin" valueType="num">
                                      <p:cBhvr>
                                        <p:cTn id="26" dur="2000" fill="hold"/>
                                        <p:tgtEl>
                                          <p:spTgt spid="6"/>
                                        </p:tgtEl>
                                        <p:attrNameLst>
                                          <p:attrName>ppt_h</p:attrName>
                                        </p:attrNameLst>
                                      </p:cBhvr>
                                      <p:tavLst>
                                        <p:tav tm="0">
                                          <p:val>
                                            <p:fltVal val="0"/>
                                          </p:val>
                                        </p:tav>
                                        <p:tav tm="100000">
                                          <p:val>
                                            <p:strVal val="#ppt_h"/>
                                          </p:val>
                                        </p:tav>
                                      </p:tavLst>
                                    </p:anim>
                                    <p:anim calcmode="lin" valueType="num">
                                      <p:cBhvr>
                                        <p:cTn id="27" dur="2000" fill="hold"/>
                                        <p:tgtEl>
                                          <p:spTgt spid="6"/>
                                        </p:tgtEl>
                                        <p:attrNameLst>
                                          <p:attrName>ppt_x</p:attrName>
                                        </p:attrNameLst>
                                      </p:cBhvr>
                                      <p:tavLst>
                                        <p:tav tm="0">
                                          <p:val>
                                            <p:fltVal val="0.5"/>
                                          </p:val>
                                        </p:tav>
                                        <p:tav tm="100000">
                                          <p:val>
                                            <p:strVal val="#ppt_x"/>
                                          </p:val>
                                        </p:tav>
                                      </p:tavLst>
                                    </p:anim>
                                    <p:anim calcmode="lin" valueType="num">
                                      <p:cBhvr>
                                        <p:cTn id="28" dur="2000" fill="hold"/>
                                        <p:tgtEl>
                                          <p:spTgt spid="6"/>
                                        </p:tgtEl>
                                        <p:attrNameLst>
                                          <p:attrName>ppt_y</p:attrName>
                                        </p:attrNameLst>
                                      </p:cBhvr>
                                      <p:tavLst>
                                        <p:tav tm="0">
                                          <p:val>
                                            <p:fltVal val="0.5"/>
                                          </p:val>
                                        </p:tav>
                                        <p:tav tm="100000">
                                          <p:val>
                                            <p:strVal val="#ppt_y"/>
                                          </p:val>
                                        </p:tav>
                                      </p:tavLst>
                                    </p:anim>
                                  </p:childTnLst>
                                </p:cTn>
                              </p:par>
                              <p:par>
                                <p:cTn id="29" presetID="8" presetClass="emph" presetSubtype="0" fill="hold" grpId="1" nodeType="withEffect">
                                  <p:stCondLst>
                                    <p:cond delay="0"/>
                                  </p:stCondLst>
                                  <p:childTnLst>
                                    <p:animRot by="21600000">
                                      <p:cBhvr>
                                        <p:cTn id="30" dur="2000" fill="hold"/>
                                        <p:tgtEl>
                                          <p:spTgt spid="6"/>
                                        </p:tgtEl>
                                        <p:attrNameLst>
                                          <p:attrName>r</p:attrName>
                                        </p:attrNameLst>
                                      </p:cBhvr>
                                    </p:animRot>
                                  </p:childTnLst>
                                </p:cTn>
                              </p:par>
                              <p:par>
                                <p:cTn id="31" presetID="23" presetClass="entr" presetSubtype="52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8" presetClass="emph" presetSubtype="0" fill="hold" grpId="1" nodeType="withEffect">
                                  <p:stCondLst>
                                    <p:cond delay="0"/>
                                  </p:stCondLst>
                                  <p:childTnLst>
                                    <p:animRot by="-21600000">
                                      <p:cBhvr>
                                        <p:cTn id="38" dur="2000" fill="hold"/>
                                        <p:tgtEl>
                                          <p:spTgt spid="7"/>
                                        </p:tgtEl>
                                        <p:attrNameLst>
                                          <p:attrName>r</p:attrName>
                                        </p:attrNameLst>
                                      </p:cBhvr>
                                    </p:animRot>
                                  </p:childTnLst>
                                </p:cTn>
                              </p:par>
                              <p:par>
                                <p:cTn id="39" presetID="23" presetClass="entr" presetSubtype="528"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2000" fill="hold"/>
                                        <p:tgtEl>
                                          <p:spTgt spid="8"/>
                                        </p:tgtEl>
                                        <p:attrNameLst>
                                          <p:attrName>ppt_w</p:attrName>
                                        </p:attrNameLst>
                                      </p:cBhvr>
                                      <p:tavLst>
                                        <p:tav tm="0">
                                          <p:val>
                                            <p:fltVal val="0"/>
                                          </p:val>
                                        </p:tav>
                                        <p:tav tm="100000">
                                          <p:val>
                                            <p:strVal val="#ppt_w"/>
                                          </p:val>
                                        </p:tav>
                                      </p:tavLst>
                                    </p:anim>
                                    <p:anim calcmode="lin" valueType="num">
                                      <p:cBhvr>
                                        <p:cTn id="42" dur="2000" fill="hold"/>
                                        <p:tgtEl>
                                          <p:spTgt spid="8"/>
                                        </p:tgtEl>
                                        <p:attrNameLst>
                                          <p:attrName>ppt_h</p:attrName>
                                        </p:attrNameLst>
                                      </p:cBhvr>
                                      <p:tavLst>
                                        <p:tav tm="0">
                                          <p:val>
                                            <p:fltVal val="0"/>
                                          </p:val>
                                        </p:tav>
                                        <p:tav tm="100000">
                                          <p:val>
                                            <p:strVal val="#ppt_h"/>
                                          </p:val>
                                        </p:tav>
                                      </p:tavLst>
                                    </p:anim>
                                    <p:anim calcmode="lin" valueType="num">
                                      <p:cBhvr>
                                        <p:cTn id="43" dur="2000" fill="hold"/>
                                        <p:tgtEl>
                                          <p:spTgt spid="8"/>
                                        </p:tgtEl>
                                        <p:attrNameLst>
                                          <p:attrName>ppt_x</p:attrName>
                                        </p:attrNameLst>
                                      </p:cBhvr>
                                      <p:tavLst>
                                        <p:tav tm="0">
                                          <p:val>
                                            <p:fltVal val="0.5"/>
                                          </p:val>
                                        </p:tav>
                                        <p:tav tm="100000">
                                          <p:val>
                                            <p:strVal val="#ppt_x"/>
                                          </p:val>
                                        </p:tav>
                                      </p:tavLst>
                                    </p:anim>
                                    <p:anim calcmode="lin" valueType="num">
                                      <p:cBhvr>
                                        <p:cTn id="44" dur="2000" fill="hold"/>
                                        <p:tgtEl>
                                          <p:spTgt spid="8"/>
                                        </p:tgtEl>
                                        <p:attrNameLst>
                                          <p:attrName>ppt_y</p:attrName>
                                        </p:attrNameLst>
                                      </p:cBhvr>
                                      <p:tavLst>
                                        <p:tav tm="0">
                                          <p:val>
                                            <p:fltVal val="0.5"/>
                                          </p:val>
                                        </p:tav>
                                        <p:tav tm="100000">
                                          <p:val>
                                            <p:strVal val="#ppt_y"/>
                                          </p:val>
                                        </p:tav>
                                      </p:tavLst>
                                    </p:anim>
                                  </p:childTnLst>
                                </p:cTn>
                              </p:par>
                              <p:par>
                                <p:cTn id="45" presetID="8" presetClass="emph" presetSubtype="0" fill="hold" grpId="1" nodeType="withEffect">
                                  <p:stCondLst>
                                    <p:cond delay="0"/>
                                  </p:stCondLst>
                                  <p:childTnLst>
                                    <p:animRot by="21600000">
                                      <p:cBhvr>
                                        <p:cTn id="46" dur="2000" fill="hold"/>
                                        <p:tgtEl>
                                          <p:spTgt spid="8"/>
                                        </p:tgtEl>
                                        <p:attrNameLst>
                                          <p:attrName>r</p:attrName>
                                        </p:attrNameLst>
                                      </p:cBhvr>
                                    </p:animRot>
                                  </p:childTnLst>
                                </p:cTn>
                              </p:par>
                            </p:childTnLst>
                          </p:cTn>
                        </p:par>
                        <p:par>
                          <p:cTn id="47" fill="hold">
                            <p:stCondLst>
                              <p:cond delay="2000"/>
                            </p:stCondLst>
                            <p:childTnLst>
                              <p:par>
                                <p:cTn id="48" presetID="23" presetClass="exit" presetSubtype="544" fill="hold" grpId="2" nodeType="afterEffect">
                                  <p:stCondLst>
                                    <p:cond delay="0"/>
                                  </p:stCondLst>
                                  <p:childTnLst>
                                    <p:anim calcmode="lin" valueType="num">
                                      <p:cBhvr>
                                        <p:cTn id="49" dur="2000"/>
                                        <p:tgtEl>
                                          <p:spTgt spid="4"/>
                                        </p:tgtEl>
                                        <p:attrNameLst>
                                          <p:attrName>ppt_w</p:attrName>
                                        </p:attrNameLst>
                                      </p:cBhvr>
                                      <p:tavLst>
                                        <p:tav tm="0">
                                          <p:val>
                                            <p:strVal val="ppt_w"/>
                                          </p:val>
                                        </p:tav>
                                        <p:tav tm="100000">
                                          <p:val>
                                            <p:fltVal val="0"/>
                                          </p:val>
                                        </p:tav>
                                      </p:tavLst>
                                    </p:anim>
                                    <p:anim calcmode="lin" valueType="num">
                                      <p:cBhvr>
                                        <p:cTn id="50" dur="2000"/>
                                        <p:tgtEl>
                                          <p:spTgt spid="4"/>
                                        </p:tgtEl>
                                        <p:attrNameLst>
                                          <p:attrName>ppt_h</p:attrName>
                                        </p:attrNameLst>
                                      </p:cBhvr>
                                      <p:tavLst>
                                        <p:tav tm="0">
                                          <p:val>
                                            <p:strVal val="ppt_h"/>
                                          </p:val>
                                        </p:tav>
                                        <p:tav tm="100000">
                                          <p:val>
                                            <p:fltVal val="0"/>
                                          </p:val>
                                        </p:tav>
                                      </p:tavLst>
                                    </p:anim>
                                    <p:anim calcmode="lin" valueType="num">
                                      <p:cBhvr>
                                        <p:cTn id="51" dur="2000"/>
                                        <p:tgtEl>
                                          <p:spTgt spid="4"/>
                                        </p:tgtEl>
                                        <p:attrNameLst>
                                          <p:attrName>ppt_x</p:attrName>
                                        </p:attrNameLst>
                                      </p:cBhvr>
                                      <p:tavLst>
                                        <p:tav tm="0">
                                          <p:val>
                                            <p:strVal val="ppt_x"/>
                                          </p:val>
                                        </p:tav>
                                        <p:tav tm="100000">
                                          <p:val>
                                            <p:fltVal val="0.5"/>
                                          </p:val>
                                        </p:tav>
                                      </p:tavLst>
                                    </p:anim>
                                    <p:anim calcmode="lin" valueType="num">
                                      <p:cBhvr>
                                        <p:cTn id="52" dur="2000"/>
                                        <p:tgtEl>
                                          <p:spTgt spid="4"/>
                                        </p:tgtEl>
                                        <p:attrNameLst>
                                          <p:attrName>ppt_y</p:attrName>
                                        </p:attrNameLst>
                                      </p:cBhvr>
                                      <p:tavLst>
                                        <p:tav tm="0">
                                          <p:val>
                                            <p:strVal val="ppt_y"/>
                                          </p:val>
                                        </p:tav>
                                        <p:tav tm="100000">
                                          <p:val>
                                            <p:fltVal val="0.5"/>
                                          </p:val>
                                        </p:tav>
                                      </p:tavLst>
                                    </p:anim>
                                    <p:set>
                                      <p:cBhvr>
                                        <p:cTn id="53" dur="1" fill="hold">
                                          <p:stCondLst>
                                            <p:cond delay="1999"/>
                                          </p:stCondLst>
                                        </p:cTn>
                                        <p:tgtEl>
                                          <p:spTgt spid="4"/>
                                        </p:tgtEl>
                                        <p:attrNameLst>
                                          <p:attrName>style.visibility</p:attrName>
                                        </p:attrNameLst>
                                      </p:cBhvr>
                                      <p:to>
                                        <p:strVal val="hidden"/>
                                      </p:to>
                                    </p:set>
                                  </p:childTnLst>
                                </p:cTn>
                              </p:par>
                              <p:par>
                                <p:cTn id="54" presetID="23" presetClass="exit" presetSubtype="544" fill="hold" grpId="2" nodeType="withEffect">
                                  <p:stCondLst>
                                    <p:cond delay="0"/>
                                  </p:stCondLst>
                                  <p:childTnLst>
                                    <p:anim calcmode="lin" valueType="num">
                                      <p:cBhvr>
                                        <p:cTn id="55" dur="2000"/>
                                        <p:tgtEl>
                                          <p:spTgt spid="5"/>
                                        </p:tgtEl>
                                        <p:attrNameLst>
                                          <p:attrName>ppt_w</p:attrName>
                                        </p:attrNameLst>
                                      </p:cBhvr>
                                      <p:tavLst>
                                        <p:tav tm="0">
                                          <p:val>
                                            <p:strVal val="ppt_w"/>
                                          </p:val>
                                        </p:tav>
                                        <p:tav tm="100000">
                                          <p:val>
                                            <p:fltVal val="0"/>
                                          </p:val>
                                        </p:tav>
                                      </p:tavLst>
                                    </p:anim>
                                    <p:anim calcmode="lin" valueType="num">
                                      <p:cBhvr>
                                        <p:cTn id="56" dur="2000"/>
                                        <p:tgtEl>
                                          <p:spTgt spid="5"/>
                                        </p:tgtEl>
                                        <p:attrNameLst>
                                          <p:attrName>ppt_h</p:attrName>
                                        </p:attrNameLst>
                                      </p:cBhvr>
                                      <p:tavLst>
                                        <p:tav tm="0">
                                          <p:val>
                                            <p:strVal val="ppt_h"/>
                                          </p:val>
                                        </p:tav>
                                        <p:tav tm="100000">
                                          <p:val>
                                            <p:fltVal val="0"/>
                                          </p:val>
                                        </p:tav>
                                      </p:tavLst>
                                    </p:anim>
                                    <p:anim calcmode="lin" valueType="num">
                                      <p:cBhvr>
                                        <p:cTn id="57" dur="2000"/>
                                        <p:tgtEl>
                                          <p:spTgt spid="5"/>
                                        </p:tgtEl>
                                        <p:attrNameLst>
                                          <p:attrName>ppt_x</p:attrName>
                                        </p:attrNameLst>
                                      </p:cBhvr>
                                      <p:tavLst>
                                        <p:tav tm="0">
                                          <p:val>
                                            <p:strVal val="ppt_x"/>
                                          </p:val>
                                        </p:tav>
                                        <p:tav tm="100000">
                                          <p:val>
                                            <p:fltVal val="0.5"/>
                                          </p:val>
                                        </p:tav>
                                      </p:tavLst>
                                    </p:anim>
                                    <p:anim calcmode="lin" valueType="num">
                                      <p:cBhvr>
                                        <p:cTn id="58" dur="2000"/>
                                        <p:tgtEl>
                                          <p:spTgt spid="5"/>
                                        </p:tgtEl>
                                        <p:attrNameLst>
                                          <p:attrName>ppt_y</p:attrName>
                                        </p:attrNameLst>
                                      </p:cBhvr>
                                      <p:tavLst>
                                        <p:tav tm="0">
                                          <p:val>
                                            <p:strVal val="ppt_y"/>
                                          </p:val>
                                        </p:tav>
                                        <p:tav tm="100000">
                                          <p:val>
                                            <p:fltVal val="0.5"/>
                                          </p:val>
                                        </p:tav>
                                      </p:tavLst>
                                    </p:anim>
                                    <p:set>
                                      <p:cBhvr>
                                        <p:cTn id="59" dur="1" fill="hold">
                                          <p:stCondLst>
                                            <p:cond delay="1999"/>
                                          </p:stCondLst>
                                        </p:cTn>
                                        <p:tgtEl>
                                          <p:spTgt spid="5"/>
                                        </p:tgtEl>
                                        <p:attrNameLst>
                                          <p:attrName>style.visibility</p:attrName>
                                        </p:attrNameLst>
                                      </p:cBhvr>
                                      <p:to>
                                        <p:strVal val="hidden"/>
                                      </p:to>
                                    </p:set>
                                  </p:childTnLst>
                                </p:cTn>
                              </p:par>
                              <p:par>
                                <p:cTn id="60" presetID="23" presetClass="exit" presetSubtype="544" fill="hold" grpId="2" nodeType="withEffect">
                                  <p:stCondLst>
                                    <p:cond delay="0"/>
                                  </p:stCondLst>
                                  <p:childTnLst>
                                    <p:anim calcmode="lin" valueType="num">
                                      <p:cBhvr>
                                        <p:cTn id="61" dur="2000"/>
                                        <p:tgtEl>
                                          <p:spTgt spid="6"/>
                                        </p:tgtEl>
                                        <p:attrNameLst>
                                          <p:attrName>ppt_w</p:attrName>
                                        </p:attrNameLst>
                                      </p:cBhvr>
                                      <p:tavLst>
                                        <p:tav tm="0">
                                          <p:val>
                                            <p:strVal val="ppt_w"/>
                                          </p:val>
                                        </p:tav>
                                        <p:tav tm="100000">
                                          <p:val>
                                            <p:fltVal val="0"/>
                                          </p:val>
                                        </p:tav>
                                      </p:tavLst>
                                    </p:anim>
                                    <p:anim calcmode="lin" valueType="num">
                                      <p:cBhvr>
                                        <p:cTn id="62" dur="2000"/>
                                        <p:tgtEl>
                                          <p:spTgt spid="6"/>
                                        </p:tgtEl>
                                        <p:attrNameLst>
                                          <p:attrName>ppt_h</p:attrName>
                                        </p:attrNameLst>
                                      </p:cBhvr>
                                      <p:tavLst>
                                        <p:tav tm="0">
                                          <p:val>
                                            <p:strVal val="ppt_h"/>
                                          </p:val>
                                        </p:tav>
                                        <p:tav tm="100000">
                                          <p:val>
                                            <p:fltVal val="0"/>
                                          </p:val>
                                        </p:tav>
                                      </p:tavLst>
                                    </p:anim>
                                    <p:anim calcmode="lin" valueType="num">
                                      <p:cBhvr>
                                        <p:cTn id="63" dur="2000"/>
                                        <p:tgtEl>
                                          <p:spTgt spid="6"/>
                                        </p:tgtEl>
                                        <p:attrNameLst>
                                          <p:attrName>ppt_x</p:attrName>
                                        </p:attrNameLst>
                                      </p:cBhvr>
                                      <p:tavLst>
                                        <p:tav tm="0">
                                          <p:val>
                                            <p:strVal val="ppt_x"/>
                                          </p:val>
                                        </p:tav>
                                        <p:tav tm="100000">
                                          <p:val>
                                            <p:fltVal val="0.5"/>
                                          </p:val>
                                        </p:tav>
                                      </p:tavLst>
                                    </p:anim>
                                    <p:anim calcmode="lin" valueType="num">
                                      <p:cBhvr>
                                        <p:cTn id="64" dur="2000"/>
                                        <p:tgtEl>
                                          <p:spTgt spid="6"/>
                                        </p:tgtEl>
                                        <p:attrNameLst>
                                          <p:attrName>ppt_y</p:attrName>
                                        </p:attrNameLst>
                                      </p:cBhvr>
                                      <p:tavLst>
                                        <p:tav tm="0">
                                          <p:val>
                                            <p:strVal val="ppt_y"/>
                                          </p:val>
                                        </p:tav>
                                        <p:tav tm="100000">
                                          <p:val>
                                            <p:fltVal val="0.5"/>
                                          </p:val>
                                        </p:tav>
                                      </p:tavLst>
                                    </p:anim>
                                    <p:set>
                                      <p:cBhvr>
                                        <p:cTn id="65" dur="1" fill="hold">
                                          <p:stCondLst>
                                            <p:cond delay="1999"/>
                                          </p:stCondLst>
                                        </p:cTn>
                                        <p:tgtEl>
                                          <p:spTgt spid="6"/>
                                        </p:tgtEl>
                                        <p:attrNameLst>
                                          <p:attrName>style.visibility</p:attrName>
                                        </p:attrNameLst>
                                      </p:cBhvr>
                                      <p:to>
                                        <p:strVal val="hidden"/>
                                      </p:to>
                                    </p:set>
                                  </p:childTnLst>
                                </p:cTn>
                              </p:par>
                              <p:par>
                                <p:cTn id="66" presetID="23" presetClass="exit" presetSubtype="544" fill="hold" grpId="2" nodeType="withEffect">
                                  <p:stCondLst>
                                    <p:cond delay="0"/>
                                  </p:stCondLst>
                                  <p:childTnLst>
                                    <p:anim calcmode="lin" valueType="num">
                                      <p:cBhvr>
                                        <p:cTn id="67" dur="2000"/>
                                        <p:tgtEl>
                                          <p:spTgt spid="7"/>
                                        </p:tgtEl>
                                        <p:attrNameLst>
                                          <p:attrName>ppt_w</p:attrName>
                                        </p:attrNameLst>
                                      </p:cBhvr>
                                      <p:tavLst>
                                        <p:tav tm="0">
                                          <p:val>
                                            <p:strVal val="ppt_w"/>
                                          </p:val>
                                        </p:tav>
                                        <p:tav tm="100000">
                                          <p:val>
                                            <p:fltVal val="0"/>
                                          </p:val>
                                        </p:tav>
                                      </p:tavLst>
                                    </p:anim>
                                    <p:anim calcmode="lin" valueType="num">
                                      <p:cBhvr>
                                        <p:cTn id="68" dur="2000"/>
                                        <p:tgtEl>
                                          <p:spTgt spid="7"/>
                                        </p:tgtEl>
                                        <p:attrNameLst>
                                          <p:attrName>ppt_h</p:attrName>
                                        </p:attrNameLst>
                                      </p:cBhvr>
                                      <p:tavLst>
                                        <p:tav tm="0">
                                          <p:val>
                                            <p:strVal val="ppt_h"/>
                                          </p:val>
                                        </p:tav>
                                        <p:tav tm="100000">
                                          <p:val>
                                            <p:fltVal val="0"/>
                                          </p:val>
                                        </p:tav>
                                      </p:tavLst>
                                    </p:anim>
                                    <p:anim calcmode="lin" valueType="num">
                                      <p:cBhvr>
                                        <p:cTn id="69" dur="2000"/>
                                        <p:tgtEl>
                                          <p:spTgt spid="7"/>
                                        </p:tgtEl>
                                        <p:attrNameLst>
                                          <p:attrName>ppt_x</p:attrName>
                                        </p:attrNameLst>
                                      </p:cBhvr>
                                      <p:tavLst>
                                        <p:tav tm="0">
                                          <p:val>
                                            <p:strVal val="ppt_x"/>
                                          </p:val>
                                        </p:tav>
                                        <p:tav tm="100000">
                                          <p:val>
                                            <p:fltVal val="0.5"/>
                                          </p:val>
                                        </p:tav>
                                      </p:tavLst>
                                    </p:anim>
                                    <p:anim calcmode="lin" valueType="num">
                                      <p:cBhvr>
                                        <p:cTn id="70" dur="2000"/>
                                        <p:tgtEl>
                                          <p:spTgt spid="7"/>
                                        </p:tgtEl>
                                        <p:attrNameLst>
                                          <p:attrName>ppt_y</p:attrName>
                                        </p:attrNameLst>
                                      </p:cBhvr>
                                      <p:tavLst>
                                        <p:tav tm="0">
                                          <p:val>
                                            <p:strVal val="ppt_y"/>
                                          </p:val>
                                        </p:tav>
                                        <p:tav tm="100000">
                                          <p:val>
                                            <p:fltVal val="0.5"/>
                                          </p:val>
                                        </p:tav>
                                      </p:tavLst>
                                    </p:anim>
                                    <p:set>
                                      <p:cBhvr>
                                        <p:cTn id="71" dur="1" fill="hold">
                                          <p:stCondLst>
                                            <p:cond delay="1999"/>
                                          </p:stCondLst>
                                        </p:cTn>
                                        <p:tgtEl>
                                          <p:spTgt spid="7"/>
                                        </p:tgtEl>
                                        <p:attrNameLst>
                                          <p:attrName>style.visibility</p:attrName>
                                        </p:attrNameLst>
                                      </p:cBhvr>
                                      <p:to>
                                        <p:strVal val="hidden"/>
                                      </p:to>
                                    </p:set>
                                  </p:childTnLst>
                                </p:cTn>
                              </p:par>
                              <p:par>
                                <p:cTn id="72" presetID="23" presetClass="exit" presetSubtype="544" fill="hold" grpId="2" nodeType="withEffect">
                                  <p:stCondLst>
                                    <p:cond delay="0"/>
                                  </p:stCondLst>
                                  <p:childTnLst>
                                    <p:anim calcmode="lin" valueType="num">
                                      <p:cBhvr>
                                        <p:cTn id="73" dur="2000"/>
                                        <p:tgtEl>
                                          <p:spTgt spid="8"/>
                                        </p:tgtEl>
                                        <p:attrNameLst>
                                          <p:attrName>ppt_w</p:attrName>
                                        </p:attrNameLst>
                                      </p:cBhvr>
                                      <p:tavLst>
                                        <p:tav tm="0">
                                          <p:val>
                                            <p:strVal val="ppt_w"/>
                                          </p:val>
                                        </p:tav>
                                        <p:tav tm="100000">
                                          <p:val>
                                            <p:fltVal val="0"/>
                                          </p:val>
                                        </p:tav>
                                      </p:tavLst>
                                    </p:anim>
                                    <p:anim calcmode="lin" valueType="num">
                                      <p:cBhvr>
                                        <p:cTn id="74" dur="2000"/>
                                        <p:tgtEl>
                                          <p:spTgt spid="8"/>
                                        </p:tgtEl>
                                        <p:attrNameLst>
                                          <p:attrName>ppt_h</p:attrName>
                                        </p:attrNameLst>
                                      </p:cBhvr>
                                      <p:tavLst>
                                        <p:tav tm="0">
                                          <p:val>
                                            <p:strVal val="ppt_h"/>
                                          </p:val>
                                        </p:tav>
                                        <p:tav tm="100000">
                                          <p:val>
                                            <p:fltVal val="0"/>
                                          </p:val>
                                        </p:tav>
                                      </p:tavLst>
                                    </p:anim>
                                    <p:anim calcmode="lin" valueType="num">
                                      <p:cBhvr>
                                        <p:cTn id="75" dur="2000"/>
                                        <p:tgtEl>
                                          <p:spTgt spid="8"/>
                                        </p:tgtEl>
                                        <p:attrNameLst>
                                          <p:attrName>ppt_x</p:attrName>
                                        </p:attrNameLst>
                                      </p:cBhvr>
                                      <p:tavLst>
                                        <p:tav tm="0">
                                          <p:val>
                                            <p:strVal val="ppt_x"/>
                                          </p:val>
                                        </p:tav>
                                        <p:tav tm="100000">
                                          <p:val>
                                            <p:fltVal val="0.5"/>
                                          </p:val>
                                        </p:tav>
                                      </p:tavLst>
                                    </p:anim>
                                    <p:anim calcmode="lin" valueType="num">
                                      <p:cBhvr>
                                        <p:cTn id="76" dur="2000"/>
                                        <p:tgtEl>
                                          <p:spTgt spid="8"/>
                                        </p:tgtEl>
                                        <p:attrNameLst>
                                          <p:attrName>ppt_y</p:attrName>
                                        </p:attrNameLst>
                                      </p:cBhvr>
                                      <p:tavLst>
                                        <p:tav tm="0">
                                          <p:val>
                                            <p:strVal val="ppt_y"/>
                                          </p:val>
                                        </p:tav>
                                        <p:tav tm="100000">
                                          <p:val>
                                            <p:fltVal val="0.5"/>
                                          </p:val>
                                        </p:tav>
                                      </p:tavLst>
                                    </p:anim>
                                    <p:set>
                                      <p:cBhvr>
                                        <p:cTn id="77" dur="1" fill="hold">
                                          <p:stCondLst>
                                            <p:cond delay="1999"/>
                                          </p:stCondLst>
                                        </p:cTn>
                                        <p:tgtEl>
                                          <p:spTgt spid="8"/>
                                        </p:tgtEl>
                                        <p:attrNameLst>
                                          <p:attrName>style.visibility</p:attrName>
                                        </p:attrNameLst>
                                      </p:cBhvr>
                                      <p:to>
                                        <p:strVal val="hidden"/>
                                      </p:to>
                                    </p:set>
                                  </p:childTnLst>
                                </p:cTn>
                              </p:par>
                              <p:par>
                                <p:cTn id="78" presetID="8" presetClass="emph" presetSubtype="0" fill="hold" grpId="3" nodeType="withEffect">
                                  <p:stCondLst>
                                    <p:cond delay="0"/>
                                  </p:stCondLst>
                                  <p:childTnLst>
                                    <p:animRot by="21600000">
                                      <p:cBhvr>
                                        <p:cTn id="79" dur="2000" fill="hold"/>
                                        <p:tgtEl>
                                          <p:spTgt spid="4"/>
                                        </p:tgtEl>
                                        <p:attrNameLst>
                                          <p:attrName>r</p:attrName>
                                        </p:attrNameLst>
                                      </p:cBhvr>
                                    </p:animRot>
                                  </p:childTnLst>
                                </p:cTn>
                              </p:par>
                              <p:par>
                                <p:cTn id="80" presetID="8" presetClass="emph" presetSubtype="0" fill="hold" grpId="3" nodeType="withEffect">
                                  <p:stCondLst>
                                    <p:cond delay="0"/>
                                  </p:stCondLst>
                                  <p:childTnLst>
                                    <p:animRot by="-21600000">
                                      <p:cBhvr>
                                        <p:cTn id="81" dur="2000" fill="hold"/>
                                        <p:tgtEl>
                                          <p:spTgt spid="5"/>
                                        </p:tgtEl>
                                        <p:attrNameLst>
                                          <p:attrName>r</p:attrName>
                                        </p:attrNameLst>
                                      </p:cBhvr>
                                    </p:animRot>
                                  </p:childTnLst>
                                </p:cTn>
                              </p:par>
                              <p:par>
                                <p:cTn id="82" presetID="8" presetClass="emph" presetSubtype="0" fill="hold" grpId="3" nodeType="withEffect">
                                  <p:stCondLst>
                                    <p:cond delay="0"/>
                                  </p:stCondLst>
                                  <p:childTnLst>
                                    <p:animRot by="21600000">
                                      <p:cBhvr>
                                        <p:cTn id="83" dur="2000" fill="hold"/>
                                        <p:tgtEl>
                                          <p:spTgt spid="6"/>
                                        </p:tgtEl>
                                        <p:attrNameLst>
                                          <p:attrName>r</p:attrName>
                                        </p:attrNameLst>
                                      </p:cBhvr>
                                    </p:animRot>
                                  </p:childTnLst>
                                </p:cTn>
                              </p:par>
                              <p:par>
                                <p:cTn id="84" presetID="8" presetClass="emph" presetSubtype="0" fill="hold" grpId="3" nodeType="withEffect">
                                  <p:stCondLst>
                                    <p:cond delay="0"/>
                                  </p:stCondLst>
                                  <p:childTnLst>
                                    <p:animRot by="-21600000">
                                      <p:cBhvr>
                                        <p:cTn id="85" dur="2000" fill="hold"/>
                                        <p:tgtEl>
                                          <p:spTgt spid="7"/>
                                        </p:tgtEl>
                                        <p:attrNameLst>
                                          <p:attrName>r</p:attrName>
                                        </p:attrNameLst>
                                      </p:cBhvr>
                                    </p:animRot>
                                  </p:childTnLst>
                                </p:cTn>
                              </p:par>
                              <p:par>
                                <p:cTn id="86" presetID="8" presetClass="emph" presetSubtype="0" fill="hold" grpId="3" nodeType="withEffect">
                                  <p:stCondLst>
                                    <p:cond delay="0"/>
                                  </p:stCondLst>
                                  <p:childTnLst>
                                    <p:animRot by="21600000">
                                      <p:cBhvr>
                                        <p:cTn id="87" dur="2000" fill="hold"/>
                                        <p:tgtEl>
                                          <p:spTgt spid="8"/>
                                        </p:tgtEl>
                                        <p:attrNameLst>
                                          <p:attrName>r</p:attrName>
                                        </p:attrNameLst>
                                      </p:cBhvr>
                                    </p:animRot>
                                  </p:childTnLst>
                                </p:cTn>
                              </p:par>
                              <p:par>
                                <p:cTn id="88" presetID="23" presetClass="entr" presetSubtype="288"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ppt_w</p:attrName>
                                        </p:attrNameLst>
                                      </p:cBhvr>
                                      <p:tavLst>
                                        <p:tav tm="0">
                                          <p:val>
                                            <p:strVal val="4/3*#ppt_w"/>
                                          </p:val>
                                        </p:tav>
                                        <p:tav tm="100000">
                                          <p:val>
                                            <p:strVal val="#ppt_w"/>
                                          </p:val>
                                        </p:tav>
                                      </p:tavLst>
                                    </p:anim>
                                    <p:anim calcmode="lin" valueType="num">
                                      <p:cBhvr>
                                        <p:cTn id="91" dur="2000" fill="hold"/>
                                        <p:tgtEl>
                                          <p:spTgt spid="2"/>
                                        </p:tgtEl>
                                        <p:attrNameLst>
                                          <p:attrName>ppt_h</p:attrName>
                                        </p:attrNameLst>
                                      </p:cBhvr>
                                      <p:tavLst>
                                        <p:tav tm="0">
                                          <p:val>
                                            <p:strVal val="4/3*#ppt_h"/>
                                          </p:val>
                                        </p:tav>
                                        <p:tav tm="100000">
                                          <p:val>
                                            <p:strVal val="#ppt_h"/>
                                          </p:val>
                                        </p:tav>
                                      </p:tavLst>
                                    </p:anim>
                                  </p:childTnLst>
                                </p:cTn>
                              </p:par>
                              <p:par>
                                <p:cTn id="92" presetID="21" presetClass="entr" presetSubtype="8"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wheel(8)">
                                      <p:cBhvr>
                                        <p:cTn id="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CC"/>
            </a:gs>
            <a:gs pos="50000">
              <a:srgbClr val="FF9966">
                <a:shade val="67500"/>
                <a:satMod val="115000"/>
              </a:srgbClr>
            </a:gs>
            <a:gs pos="100000">
              <a:srgbClr val="FF9966">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1(5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rot="16200000" flipV="1">
            <a:off x="-428610" y="2143122"/>
            <a:ext cx="5143500" cy="857256"/>
          </a:xfrm>
          <a:prstGeom prst="wave">
            <a:avLst>
              <a:gd name="adj1" fmla="val 20000"/>
              <a:gd name="adj2" fmla="val 0"/>
            </a:avLst>
          </a:prstGeom>
          <a:gradFill flip="none" rotWithShape="1">
            <a:gsLst>
              <a:gs pos="81000">
                <a:srgbClr val="FF6600"/>
              </a:gs>
              <a:gs pos="50000">
                <a:srgbClr val="FFE6CD">
                  <a:shade val="67500"/>
                  <a:satMod val="115000"/>
                </a:srgbClr>
              </a:gs>
              <a:gs pos="100000">
                <a:srgbClr val="FFE6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rot="16200000" flipV="1">
            <a:off x="-1000114" y="2143122"/>
            <a:ext cx="5143500" cy="857256"/>
          </a:xfrm>
          <a:prstGeom prst="wave">
            <a:avLst>
              <a:gd name="adj1" fmla="val 20000"/>
              <a:gd name="adj2" fmla="val 0"/>
            </a:avLst>
          </a:prstGeom>
          <a:gradFill flip="none" rotWithShape="1">
            <a:gsLst>
              <a:gs pos="81000">
                <a:srgbClr val="FF6600"/>
              </a:gs>
              <a:gs pos="50000">
                <a:srgbClr val="FFE6CD">
                  <a:shade val="67500"/>
                  <a:satMod val="115000"/>
                </a:srgbClr>
              </a:gs>
              <a:gs pos="100000">
                <a:srgbClr val="FFE6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rot="16200000" flipV="1">
            <a:off x="-1571618" y="2143122"/>
            <a:ext cx="5143500" cy="857256"/>
          </a:xfrm>
          <a:prstGeom prst="wave">
            <a:avLst>
              <a:gd name="adj1" fmla="val 20000"/>
              <a:gd name="adj2" fmla="val 0"/>
            </a:avLst>
          </a:prstGeom>
          <a:gradFill flip="none" rotWithShape="1">
            <a:gsLst>
              <a:gs pos="81000">
                <a:srgbClr val="FF6600"/>
              </a:gs>
              <a:gs pos="50000">
                <a:srgbClr val="FFE6CD">
                  <a:shade val="67500"/>
                  <a:satMod val="115000"/>
                </a:srgbClr>
              </a:gs>
              <a:gs pos="100000">
                <a:srgbClr val="FFE6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rot="16200000" flipV="1">
            <a:off x="-2143122" y="2143122"/>
            <a:ext cx="5143500" cy="857256"/>
          </a:xfrm>
          <a:prstGeom prst="wave">
            <a:avLst>
              <a:gd name="adj1" fmla="val 20000"/>
              <a:gd name="adj2" fmla="val 0"/>
            </a:avLst>
          </a:prstGeom>
          <a:gradFill flip="none" rotWithShape="1">
            <a:gsLst>
              <a:gs pos="81000">
                <a:srgbClr val="FF6600"/>
              </a:gs>
              <a:gs pos="50000">
                <a:srgbClr val="FFE6CD">
                  <a:shade val="67500"/>
                  <a:satMod val="115000"/>
                </a:srgbClr>
              </a:gs>
              <a:gs pos="100000">
                <a:srgbClr val="FFE6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rot="16200000" flipV="1">
            <a:off x="1857406" y="2143122"/>
            <a:ext cx="5143500" cy="857256"/>
          </a:xfrm>
          <a:prstGeom prst="wave">
            <a:avLst>
              <a:gd name="adj1" fmla="val 20000"/>
              <a:gd name="adj2" fmla="val 0"/>
            </a:avLst>
          </a:prstGeom>
          <a:gradFill flip="none" rotWithShape="1">
            <a:gsLst>
              <a:gs pos="81000">
                <a:srgbClr val="FF6600"/>
              </a:gs>
              <a:gs pos="50000">
                <a:srgbClr val="FFE6CD">
                  <a:shade val="67500"/>
                  <a:satMod val="115000"/>
                </a:srgbClr>
              </a:gs>
              <a:gs pos="100000">
                <a:srgbClr val="FFE6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rot="16200000" flipV="1">
            <a:off x="1285902" y="2143122"/>
            <a:ext cx="5143500" cy="857256"/>
          </a:xfrm>
          <a:prstGeom prst="wave">
            <a:avLst>
              <a:gd name="adj1" fmla="val 20000"/>
              <a:gd name="adj2" fmla="val 0"/>
            </a:avLst>
          </a:prstGeom>
          <a:gradFill flip="none" rotWithShape="1">
            <a:gsLst>
              <a:gs pos="81000">
                <a:srgbClr val="FF6600"/>
              </a:gs>
              <a:gs pos="50000">
                <a:srgbClr val="FFE6CD">
                  <a:shade val="67500"/>
                  <a:satMod val="115000"/>
                </a:srgbClr>
              </a:gs>
              <a:gs pos="100000">
                <a:srgbClr val="FFE6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rot="16200000" flipV="1">
            <a:off x="714398" y="2143122"/>
            <a:ext cx="5143500" cy="857256"/>
          </a:xfrm>
          <a:prstGeom prst="wave">
            <a:avLst>
              <a:gd name="adj1" fmla="val 20000"/>
              <a:gd name="adj2" fmla="val 0"/>
            </a:avLst>
          </a:prstGeom>
          <a:gradFill flip="none" rotWithShape="1">
            <a:gsLst>
              <a:gs pos="81000">
                <a:srgbClr val="FF6600"/>
              </a:gs>
              <a:gs pos="50000">
                <a:srgbClr val="FFE6CD">
                  <a:shade val="67500"/>
                  <a:satMod val="115000"/>
                </a:srgbClr>
              </a:gs>
              <a:gs pos="100000">
                <a:srgbClr val="FFE6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Onda"/>
          <p:cNvSpPr/>
          <p:nvPr/>
        </p:nvSpPr>
        <p:spPr>
          <a:xfrm rot="16200000" flipV="1">
            <a:off x="142894" y="2143122"/>
            <a:ext cx="5143500" cy="857256"/>
          </a:xfrm>
          <a:prstGeom prst="wave">
            <a:avLst>
              <a:gd name="adj1" fmla="val 20000"/>
              <a:gd name="adj2" fmla="val 0"/>
            </a:avLst>
          </a:prstGeom>
          <a:gradFill flip="none" rotWithShape="1">
            <a:gsLst>
              <a:gs pos="81000">
                <a:srgbClr val="FF6600"/>
              </a:gs>
              <a:gs pos="50000">
                <a:srgbClr val="FFE6CD">
                  <a:shade val="67500"/>
                  <a:satMod val="115000"/>
                </a:srgbClr>
              </a:gs>
              <a:gs pos="100000">
                <a:srgbClr val="FFE6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Onda"/>
          <p:cNvSpPr/>
          <p:nvPr/>
        </p:nvSpPr>
        <p:spPr>
          <a:xfrm rot="16200000" flipV="1">
            <a:off x="4143422" y="2143122"/>
            <a:ext cx="5143500" cy="857256"/>
          </a:xfrm>
          <a:prstGeom prst="wave">
            <a:avLst>
              <a:gd name="adj1" fmla="val 20000"/>
              <a:gd name="adj2" fmla="val 0"/>
            </a:avLst>
          </a:prstGeom>
          <a:gradFill flip="none" rotWithShape="1">
            <a:gsLst>
              <a:gs pos="81000">
                <a:srgbClr val="FF6600"/>
              </a:gs>
              <a:gs pos="50000">
                <a:srgbClr val="FFE6CD">
                  <a:shade val="67500"/>
                  <a:satMod val="115000"/>
                </a:srgbClr>
              </a:gs>
              <a:gs pos="100000">
                <a:srgbClr val="FFE6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Onda"/>
          <p:cNvSpPr/>
          <p:nvPr/>
        </p:nvSpPr>
        <p:spPr>
          <a:xfrm rot="16200000" flipV="1">
            <a:off x="3571918" y="2143122"/>
            <a:ext cx="5143500" cy="857256"/>
          </a:xfrm>
          <a:prstGeom prst="wave">
            <a:avLst>
              <a:gd name="adj1" fmla="val 20000"/>
              <a:gd name="adj2" fmla="val 0"/>
            </a:avLst>
          </a:prstGeom>
          <a:gradFill flip="none" rotWithShape="1">
            <a:gsLst>
              <a:gs pos="81000">
                <a:srgbClr val="FF6600"/>
              </a:gs>
              <a:gs pos="50000">
                <a:srgbClr val="FFE6CD">
                  <a:shade val="67500"/>
                  <a:satMod val="115000"/>
                </a:srgbClr>
              </a:gs>
              <a:gs pos="100000">
                <a:srgbClr val="FFE6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Onda"/>
          <p:cNvSpPr/>
          <p:nvPr/>
        </p:nvSpPr>
        <p:spPr>
          <a:xfrm rot="16200000" flipV="1">
            <a:off x="3000414" y="2143122"/>
            <a:ext cx="5143500" cy="857256"/>
          </a:xfrm>
          <a:prstGeom prst="wave">
            <a:avLst>
              <a:gd name="adj1" fmla="val 20000"/>
              <a:gd name="adj2" fmla="val 0"/>
            </a:avLst>
          </a:prstGeom>
          <a:gradFill flip="none" rotWithShape="1">
            <a:gsLst>
              <a:gs pos="81000">
                <a:srgbClr val="FF6600"/>
              </a:gs>
              <a:gs pos="50000">
                <a:srgbClr val="FFE6CD">
                  <a:shade val="67500"/>
                  <a:satMod val="115000"/>
                </a:srgbClr>
              </a:gs>
              <a:gs pos="100000">
                <a:srgbClr val="FFE6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Onda"/>
          <p:cNvSpPr/>
          <p:nvPr/>
        </p:nvSpPr>
        <p:spPr>
          <a:xfrm rot="16200000" flipV="1">
            <a:off x="2428910" y="2143122"/>
            <a:ext cx="5143500" cy="857256"/>
          </a:xfrm>
          <a:prstGeom prst="wave">
            <a:avLst>
              <a:gd name="adj1" fmla="val 20000"/>
              <a:gd name="adj2" fmla="val 0"/>
            </a:avLst>
          </a:prstGeom>
          <a:gradFill flip="none" rotWithShape="1">
            <a:gsLst>
              <a:gs pos="81000">
                <a:srgbClr val="FF6600"/>
              </a:gs>
              <a:gs pos="50000">
                <a:srgbClr val="FFE6CD">
                  <a:shade val="67500"/>
                  <a:satMod val="115000"/>
                </a:srgbClr>
              </a:gs>
              <a:gs pos="100000">
                <a:srgbClr val="FFE6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Onda"/>
          <p:cNvSpPr/>
          <p:nvPr/>
        </p:nvSpPr>
        <p:spPr>
          <a:xfrm rot="16200000" flipV="1">
            <a:off x="5857934" y="2143122"/>
            <a:ext cx="5143500" cy="857256"/>
          </a:xfrm>
          <a:prstGeom prst="wave">
            <a:avLst>
              <a:gd name="adj1" fmla="val 20000"/>
              <a:gd name="adj2" fmla="val 0"/>
            </a:avLst>
          </a:prstGeom>
          <a:gradFill flip="none" rotWithShape="1">
            <a:gsLst>
              <a:gs pos="81000">
                <a:srgbClr val="FF6600"/>
              </a:gs>
              <a:gs pos="50000">
                <a:srgbClr val="FFE6CD">
                  <a:shade val="67500"/>
                  <a:satMod val="115000"/>
                </a:srgbClr>
              </a:gs>
              <a:gs pos="100000">
                <a:srgbClr val="FFE6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Onda"/>
          <p:cNvSpPr/>
          <p:nvPr/>
        </p:nvSpPr>
        <p:spPr>
          <a:xfrm rot="16200000" flipV="1">
            <a:off x="5286430" y="2143122"/>
            <a:ext cx="5143500" cy="857256"/>
          </a:xfrm>
          <a:prstGeom prst="wave">
            <a:avLst>
              <a:gd name="adj1" fmla="val 20000"/>
              <a:gd name="adj2" fmla="val 0"/>
            </a:avLst>
          </a:prstGeom>
          <a:gradFill flip="none" rotWithShape="1">
            <a:gsLst>
              <a:gs pos="81000">
                <a:srgbClr val="FF6600"/>
              </a:gs>
              <a:gs pos="50000">
                <a:srgbClr val="FFE6CD">
                  <a:shade val="67500"/>
                  <a:satMod val="115000"/>
                </a:srgbClr>
              </a:gs>
              <a:gs pos="100000">
                <a:srgbClr val="FFE6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Onda"/>
          <p:cNvSpPr/>
          <p:nvPr/>
        </p:nvSpPr>
        <p:spPr>
          <a:xfrm rot="16200000" flipV="1">
            <a:off x="4714926" y="2143122"/>
            <a:ext cx="5143500" cy="857256"/>
          </a:xfrm>
          <a:prstGeom prst="wave">
            <a:avLst>
              <a:gd name="adj1" fmla="val 20000"/>
              <a:gd name="adj2" fmla="val 0"/>
            </a:avLst>
          </a:prstGeom>
          <a:gradFill flip="none" rotWithShape="1">
            <a:gsLst>
              <a:gs pos="81000">
                <a:srgbClr val="FF6600"/>
              </a:gs>
              <a:gs pos="50000">
                <a:srgbClr val="FFE6CD">
                  <a:shade val="67500"/>
                  <a:satMod val="115000"/>
                </a:srgbClr>
              </a:gs>
              <a:gs pos="100000">
                <a:srgbClr val="FFE6C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8" presetClass="emph" presetSubtype="0" fill="hold" grpId="1"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5"/>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6"/>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7"/>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10"/>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1"/>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2"/>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3"/>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8"/>
                                        </p:tgtEl>
                                        <p:attrNameLst>
                                          <p:attrName>r</p:attrName>
                                        </p:attrNameLst>
                                      </p:cBhvr>
                                    </p:animRot>
                                  </p:childTnLst>
                                </p:cTn>
                              </p:par>
                              <p:par>
                                <p:cTn id="97" presetID="3" presetClass="entr" presetSubtype="10" fill="hold" grpId="2"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linds(horizontal)">
                                      <p:cBhvr>
                                        <p:cTn id="99" dur="2000"/>
                                        <p:tgtEl>
                                          <p:spTgt spid="4"/>
                                        </p:tgtEl>
                                      </p:cBhvr>
                                    </p:animEffect>
                                  </p:childTnLst>
                                </p:cTn>
                              </p:par>
                              <p:par>
                                <p:cTn id="100" presetID="3" presetClass="entr" presetSubtype="10" fill="hold" grpId="2" nodeType="withEffect">
                                  <p:stCondLst>
                                    <p:cond delay="0"/>
                                  </p:stCondLst>
                                  <p:childTnLst>
                                    <p:set>
                                      <p:cBhvr>
                                        <p:cTn id="101" dur="1" fill="hold">
                                          <p:stCondLst>
                                            <p:cond delay="0"/>
                                          </p:stCondLst>
                                        </p:cTn>
                                        <p:tgtEl>
                                          <p:spTgt spid="5"/>
                                        </p:tgtEl>
                                        <p:attrNameLst>
                                          <p:attrName>style.visibility</p:attrName>
                                        </p:attrNameLst>
                                      </p:cBhvr>
                                      <p:to>
                                        <p:strVal val="visible"/>
                                      </p:to>
                                    </p:set>
                                    <p:animEffect transition="in" filter="blinds(horizontal)">
                                      <p:cBhvr>
                                        <p:cTn id="102" dur="2000"/>
                                        <p:tgtEl>
                                          <p:spTgt spid="5"/>
                                        </p:tgtEl>
                                      </p:cBhvr>
                                    </p:animEffect>
                                  </p:childTnLst>
                                </p:cTn>
                              </p:par>
                              <p:par>
                                <p:cTn id="103" presetID="3" presetClass="entr" presetSubtype="10" fill="hold" grpId="2" nodeType="withEffect">
                                  <p:stCondLst>
                                    <p:cond delay="0"/>
                                  </p:stCondLst>
                                  <p:childTnLst>
                                    <p:set>
                                      <p:cBhvr>
                                        <p:cTn id="104" dur="1" fill="hold">
                                          <p:stCondLst>
                                            <p:cond delay="0"/>
                                          </p:stCondLst>
                                        </p:cTn>
                                        <p:tgtEl>
                                          <p:spTgt spid="6"/>
                                        </p:tgtEl>
                                        <p:attrNameLst>
                                          <p:attrName>style.visibility</p:attrName>
                                        </p:attrNameLst>
                                      </p:cBhvr>
                                      <p:to>
                                        <p:strVal val="visible"/>
                                      </p:to>
                                    </p:set>
                                    <p:animEffect transition="in" filter="blinds(horizontal)">
                                      <p:cBhvr>
                                        <p:cTn id="105" dur="2000"/>
                                        <p:tgtEl>
                                          <p:spTgt spid="6"/>
                                        </p:tgtEl>
                                      </p:cBhvr>
                                    </p:animEffect>
                                  </p:childTnLst>
                                </p:cTn>
                              </p:par>
                              <p:par>
                                <p:cTn id="106" presetID="3" presetClass="entr" presetSubtype="10" fill="hold" grpId="2" nodeType="withEffect">
                                  <p:stCondLst>
                                    <p:cond delay="0"/>
                                  </p:stCondLst>
                                  <p:childTnLst>
                                    <p:set>
                                      <p:cBhvr>
                                        <p:cTn id="107" dur="1" fill="hold">
                                          <p:stCondLst>
                                            <p:cond delay="0"/>
                                          </p:stCondLst>
                                        </p:cTn>
                                        <p:tgtEl>
                                          <p:spTgt spid="7"/>
                                        </p:tgtEl>
                                        <p:attrNameLst>
                                          <p:attrName>style.visibility</p:attrName>
                                        </p:attrNameLst>
                                      </p:cBhvr>
                                      <p:to>
                                        <p:strVal val="visible"/>
                                      </p:to>
                                    </p:set>
                                    <p:animEffect transition="in" filter="blinds(horizontal)">
                                      <p:cBhvr>
                                        <p:cTn id="108" dur="2000"/>
                                        <p:tgtEl>
                                          <p:spTgt spid="7"/>
                                        </p:tgtEl>
                                      </p:cBhvr>
                                    </p:animEffect>
                                  </p:childTnLst>
                                </p:cTn>
                              </p:par>
                              <p:par>
                                <p:cTn id="109" presetID="3" presetClass="entr" presetSubtype="10" fill="hold" grpId="2" nodeType="withEffect">
                                  <p:stCondLst>
                                    <p:cond delay="0"/>
                                  </p:stCondLst>
                                  <p:childTnLst>
                                    <p:set>
                                      <p:cBhvr>
                                        <p:cTn id="110" dur="1" fill="hold">
                                          <p:stCondLst>
                                            <p:cond delay="0"/>
                                          </p:stCondLst>
                                        </p:cTn>
                                        <p:tgtEl>
                                          <p:spTgt spid="8"/>
                                        </p:tgtEl>
                                        <p:attrNameLst>
                                          <p:attrName>style.visibility</p:attrName>
                                        </p:attrNameLst>
                                      </p:cBhvr>
                                      <p:to>
                                        <p:strVal val="visible"/>
                                      </p:to>
                                    </p:set>
                                    <p:animEffect transition="in" filter="blinds(horizontal)">
                                      <p:cBhvr>
                                        <p:cTn id="111" dur="2000"/>
                                        <p:tgtEl>
                                          <p:spTgt spid="8"/>
                                        </p:tgtEl>
                                      </p:cBhvr>
                                    </p:animEffect>
                                  </p:childTnLst>
                                </p:cTn>
                              </p:par>
                              <p:par>
                                <p:cTn id="112" presetID="3" presetClass="entr" presetSubtype="10" fill="hold" grpId="2" nodeType="withEffect">
                                  <p:stCondLst>
                                    <p:cond delay="0"/>
                                  </p:stCondLst>
                                  <p:childTnLst>
                                    <p:set>
                                      <p:cBhvr>
                                        <p:cTn id="113" dur="1" fill="hold">
                                          <p:stCondLst>
                                            <p:cond delay="0"/>
                                          </p:stCondLst>
                                        </p:cTn>
                                        <p:tgtEl>
                                          <p:spTgt spid="9"/>
                                        </p:tgtEl>
                                        <p:attrNameLst>
                                          <p:attrName>style.visibility</p:attrName>
                                        </p:attrNameLst>
                                      </p:cBhvr>
                                      <p:to>
                                        <p:strVal val="visible"/>
                                      </p:to>
                                    </p:set>
                                    <p:animEffect transition="in" filter="blinds(horizontal)">
                                      <p:cBhvr>
                                        <p:cTn id="114" dur="2000"/>
                                        <p:tgtEl>
                                          <p:spTgt spid="9"/>
                                        </p:tgtEl>
                                      </p:cBhvr>
                                    </p:animEffect>
                                  </p:childTnLst>
                                </p:cTn>
                              </p:par>
                              <p:par>
                                <p:cTn id="115" presetID="3" presetClass="entr" presetSubtype="10" fill="hold" grpId="2" nodeType="withEffect">
                                  <p:stCondLst>
                                    <p:cond delay="0"/>
                                  </p:stCondLst>
                                  <p:childTnLst>
                                    <p:set>
                                      <p:cBhvr>
                                        <p:cTn id="116" dur="1" fill="hold">
                                          <p:stCondLst>
                                            <p:cond delay="0"/>
                                          </p:stCondLst>
                                        </p:cTn>
                                        <p:tgtEl>
                                          <p:spTgt spid="10"/>
                                        </p:tgtEl>
                                        <p:attrNameLst>
                                          <p:attrName>style.visibility</p:attrName>
                                        </p:attrNameLst>
                                      </p:cBhvr>
                                      <p:to>
                                        <p:strVal val="visible"/>
                                      </p:to>
                                    </p:set>
                                    <p:animEffect transition="in" filter="blinds(horizontal)">
                                      <p:cBhvr>
                                        <p:cTn id="117" dur="2000"/>
                                        <p:tgtEl>
                                          <p:spTgt spid="10"/>
                                        </p:tgtEl>
                                      </p:cBhvr>
                                    </p:animEffect>
                                  </p:childTnLst>
                                </p:cTn>
                              </p:par>
                              <p:par>
                                <p:cTn id="118" presetID="3" presetClass="entr" presetSubtype="10" fill="hold" grpId="2" nodeType="withEffect">
                                  <p:stCondLst>
                                    <p:cond delay="0"/>
                                  </p:stCondLst>
                                  <p:childTnLst>
                                    <p:set>
                                      <p:cBhvr>
                                        <p:cTn id="119" dur="1" fill="hold">
                                          <p:stCondLst>
                                            <p:cond delay="0"/>
                                          </p:stCondLst>
                                        </p:cTn>
                                        <p:tgtEl>
                                          <p:spTgt spid="11"/>
                                        </p:tgtEl>
                                        <p:attrNameLst>
                                          <p:attrName>style.visibility</p:attrName>
                                        </p:attrNameLst>
                                      </p:cBhvr>
                                      <p:to>
                                        <p:strVal val="visible"/>
                                      </p:to>
                                    </p:set>
                                    <p:animEffect transition="in" filter="blinds(horizontal)">
                                      <p:cBhvr>
                                        <p:cTn id="120" dur="2000"/>
                                        <p:tgtEl>
                                          <p:spTgt spid="11"/>
                                        </p:tgtEl>
                                      </p:cBhvr>
                                    </p:animEffect>
                                  </p:childTnLst>
                                </p:cTn>
                              </p:par>
                              <p:par>
                                <p:cTn id="121" presetID="3" presetClass="entr" presetSubtype="10" fill="hold" grpId="2" nodeType="withEffect">
                                  <p:stCondLst>
                                    <p:cond delay="0"/>
                                  </p:stCondLst>
                                  <p:childTnLst>
                                    <p:set>
                                      <p:cBhvr>
                                        <p:cTn id="122" dur="1" fill="hold">
                                          <p:stCondLst>
                                            <p:cond delay="0"/>
                                          </p:stCondLst>
                                        </p:cTn>
                                        <p:tgtEl>
                                          <p:spTgt spid="12"/>
                                        </p:tgtEl>
                                        <p:attrNameLst>
                                          <p:attrName>style.visibility</p:attrName>
                                        </p:attrNameLst>
                                      </p:cBhvr>
                                      <p:to>
                                        <p:strVal val="visible"/>
                                      </p:to>
                                    </p:set>
                                    <p:animEffect transition="in" filter="blinds(horizontal)">
                                      <p:cBhvr>
                                        <p:cTn id="123" dur="2000"/>
                                        <p:tgtEl>
                                          <p:spTgt spid="12"/>
                                        </p:tgtEl>
                                      </p:cBhvr>
                                    </p:animEffect>
                                  </p:childTnLst>
                                </p:cTn>
                              </p:par>
                              <p:par>
                                <p:cTn id="124" presetID="3" presetClass="entr" presetSubtype="10" fill="hold" grpId="2" nodeType="withEffect">
                                  <p:stCondLst>
                                    <p:cond delay="0"/>
                                  </p:stCondLst>
                                  <p:childTnLst>
                                    <p:set>
                                      <p:cBhvr>
                                        <p:cTn id="125" dur="1" fill="hold">
                                          <p:stCondLst>
                                            <p:cond delay="0"/>
                                          </p:stCondLst>
                                        </p:cTn>
                                        <p:tgtEl>
                                          <p:spTgt spid="13"/>
                                        </p:tgtEl>
                                        <p:attrNameLst>
                                          <p:attrName>style.visibility</p:attrName>
                                        </p:attrNameLst>
                                      </p:cBhvr>
                                      <p:to>
                                        <p:strVal val="visible"/>
                                      </p:to>
                                    </p:set>
                                    <p:animEffect transition="in" filter="blinds(horizontal)">
                                      <p:cBhvr>
                                        <p:cTn id="126" dur="2000"/>
                                        <p:tgtEl>
                                          <p:spTgt spid="13"/>
                                        </p:tgtEl>
                                      </p:cBhvr>
                                    </p:animEffect>
                                  </p:childTnLst>
                                </p:cTn>
                              </p:par>
                              <p:par>
                                <p:cTn id="127" presetID="3" presetClass="entr" presetSubtype="10" fill="hold" grpId="2" nodeType="withEffect">
                                  <p:stCondLst>
                                    <p:cond delay="0"/>
                                  </p:stCondLst>
                                  <p:childTnLst>
                                    <p:set>
                                      <p:cBhvr>
                                        <p:cTn id="128" dur="1" fill="hold">
                                          <p:stCondLst>
                                            <p:cond delay="0"/>
                                          </p:stCondLst>
                                        </p:cTn>
                                        <p:tgtEl>
                                          <p:spTgt spid="14"/>
                                        </p:tgtEl>
                                        <p:attrNameLst>
                                          <p:attrName>style.visibility</p:attrName>
                                        </p:attrNameLst>
                                      </p:cBhvr>
                                      <p:to>
                                        <p:strVal val="visible"/>
                                      </p:to>
                                    </p:set>
                                    <p:animEffect transition="in" filter="blinds(horizontal)">
                                      <p:cBhvr>
                                        <p:cTn id="129" dur="2000"/>
                                        <p:tgtEl>
                                          <p:spTgt spid="14"/>
                                        </p:tgtEl>
                                      </p:cBhvr>
                                    </p:animEffect>
                                  </p:childTnLst>
                                </p:cTn>
                              </p:par>
                              <p:par>
                                <p:cTn id="130" presetID="3" presetClass="entr" presetSubtype="10" fill="hold" grpId="2" nodeType="withEffect">
                                  <p:stCondLst>
                                    <p:cond delay="0"/>
                                  </p:stCondLst>
                                  <p:childTnLst>
                                    <p:set>
                                      <p:cBhvr>
                                        <p:cTn id="131" dur="1" fill="hold">
                                          <p:stCondLst>
                                            <p:cond delay="0"/>
                                          </p:stCondLst>
                                        </p:cTn>
                                        <p:tgtEl>
                                          <p:spTgt spid="15"/>
                                        </p:tgtEl>
                                        <p:attrNameLst>
                                          <p:attrName>style.visibility</p:attrName>
                                        </p:attrNameLst>
                                      </p:cBhvr>
                                      <p:to>
                                        <p:strVal val="visible"/>
                                      </p:to>
                                    </p:set>
                                    <p:animEffect transition="in" filter="blinds(horizontal)">
                                      <p:cBhvr>
                                        <p:cTn id="132" dur="2000"/>
                                        <p:tgtEl>
                                          <p:spTgt spid="15"/>
                                        </p:tgtEl>
                                      </p:cBhvr>
                                    </p:animEffect>
                                  </p:childTnLst>
                                </p:cTn>
                              </p:par>
                              <p:par>
                                <p:cTn id="133" presetID="3" presetClass="entr" presetSubtype="10" fill="hold" grpId="2" nodeType="withEffect">
                                  <p:stCondLst>
                                    <p:cond delay="0"/>
                                  </p:stCondLst>
                                  <p:childTnLst>
                                    <p:set>
                                      <p:cBhvr>
                                        <p:cTn id="134" dur="1" fill="hold">
                                          <p:stCondLst>
                                            <p:cond delay="0"/>
                                          </p:stCondLst>
                                        </p:cTn>
                                        <p:tgtEl>
                                          <p:spTgt spid="16"/>
                                        </p:tgtEl>
                                        <p:attrNameLst>
                                          <p:attrName>style.visibility</p:attrName>
                                        </p:attrNameLst>
                                      </p:cBhvr>
                                      <p:to>
                                        <p:strVal val="visible"/>
                                      </p:to>
                                    </p:set>
                                    <p:animEffect transition="in" filter="blinds(horizontal)">
                                      <p:cBhvr>
                                        <p:cTn id="135" dur="2000"/>
                                        <p:tgtEl>
                                          <p:spTgt spid="16"/>
                                        </p:tgtEl>
                                      </p:cBhvr>
                                    </p:animEffect>
                                  </p:childTnLst>
                                </p:cTn>
                              </p:par>
                              <p:par>
                                <p:cTn id="136" presetID="3" presetClass="entr" presetSubtype="10"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Effect transition="in" filter="blinds(horizontal)">
                                      <p:cBhvr>
                                        <p:cTn id="138" dur="2000"/>
                                        <p:tgtEl>
                                          <p:spTgt spid="17"/>
                                        </p:tgtEl>
                                      </p:cBhvr>
                                    </p:animEffect>
                                  </p:childTnLst>
                                </p:cTn>
                              </p:par>
                              <p:par>
                                <p:cTn id="139" presetID="3" presetClass="entr" presetSubtype="10" fill="hold" grpId="2" nodeType="withEffect">
                                  <p:stCondLst>
                                    <p:cond delay="0"/>
                                  </p:stCondLst>
                                  <p:childTnLst>
                                    <p:set>
                                      <p:cBhvr>
                                        <p:cTn id="140" dur="1" fill="hold">
                                          <p:stCondLst>
                                            <p:cond delay="0"/>
                                          </p:stCondLst>
                                        </p:cTn>
                                        <p:tgtEl>
                                          <p:spTgt spid="18"/>
                                        </p:tgtEl>
                                        <p:attrNameLst>
                                          <p:attrName>style.visibility</p:attrName>
                                        </p:attrNameLst>
                                      </p:cBhvr>
                                      <p:to>
                                        <p:strVal val="visible"/>
                                      </p:to>
                                    </p:set>
                                    <p:animEffect transition="in" filter="blinds(horizontal)">
                                      <p:cBhvr>
                                        <p:cTn id="141" dur="2000"/>
                                        <p:tgtEl>
                                          <p:spTgt spid="18"/>
                                        </p:tgtEl>
                                      </p:cBhvr>
                                    </p:animEffect>
                                  </p:childTnLst>
                                </p:cTn>
                              </p:par>
                            </p:childTnLst>
                          </p:cTn>
                        </p:par>
                        <p:par>
                          <p:cTn id="142" fill="hold">
                            <p:stCondLst>
                              <p:cond delay="2000"/>
                            </p:stCondLst>
                            <p:childTnLst>
                              <p:par>
                                <p:cTn id="143" presetID="2" presetClass="exit" presetSubtype="2" fill="hold" grpId="3" nodeType="afterEffect">
                                  <p:stCondLst>
                                    <p:cond delay="0"/>
                                  </p:stCondLst>
                                  <p:childTnLst>
                                    <p:anim calcmode="lin" valueType="num">
                                      <p:cBhvr additive="base">
                                        <p:cTn id="144" dur="2000"/>
                                        <p:tgtEl>
                                          <p:spTgt spid="4"/>
                                        </p:tgtEl>
                                        <p:attrNameLst>
                                          <p:attrName>ppt_x</p:attrName>
                                        </p:attrNameLst>
                                      </p:cBhvr>
                                      <p:tavLst>
                                        <p:tav tm="0">
                                          <p:val>
                                            <p:strVal val="ppt_x"/>
                                          </p:val>
                                        </p:tav>
                                        <p:tav tm="100000">
                                          <p:val>
                                            <p:strVal val="1+ppt_w/2"/>
                                          </p:val>
                                        </p:tav>
                                      </p:tavLst>
                                    </p:anim>
                                    <p:anim calcmode="lin" valueType="num">
                                      <p:cBhvr additive="base">
                                        <p:cTn id="145" dur="2000"/>
                                        <p:tgtEl>
                                          <p:spTgt spid="4"/>
                                        </p:tgtEl>
                                        <p:attrNameLst>
                                          <p:attrName>ppt_y</p:attrName>
                                        </p:attrNameLst>
                                      </p:cBhvr>
                                      <p:tavLst>
                                        <p:tav tm="0">
                                          <p:val>
                                            <p:strVal val="ppt_y"/>
                                          </p:val>
                                        </p:tav>
                                        <p:tav tm="100000">
                                          <p:val>
                                            <p:strVal val="ppt_y"/>
                                          </p:val>
                                        </p:tav>
                                      </p:tavLst>
                                    </p:anim>
                                    <p:set>
                                      <p:cBhvr>
                                        <p:cTn id="146" dur="1" fill="hold">
                                          <p:stCondLst>
                                            <p:cond delay="1999"/>
                                          </p:stCondLst>
                                        </p:cTn>
                                        <p:tgtEl>
                                          <p:spTgt spid="4"/>
                                        </p:tgtEl>
                                        <p:attrNameLst>
                                          <p:attrName>style.visibility</p:attrName>
                                        </p:attrNameLst>
                                      </p:cBhvr>
                                      <p:to>
                                        <p:strVal val="hidden"/>
                                      </p:to>
                                    </p:set>
                                  </p:childTnLst>
                                </p:cTn>
                              </p:par>
                              <p:par>
                                <p:cTn id="147" presetID="2" presetClass="exit" presetSubtype="8" fill="hold" grpId="3" nodeType="withEffect">
                                  <p:stCondLst>
                                    <p:cond delay="0"/>
                                  </p:stCondLst>
                                  <p:childTnLst>
                                    <p:anim calcmode="lin" valueType="num">
                                      <p:cBhvr additive="base">
                                        <p:cTn id="148" dur="2000"/>
                                        <p:tgtEl>
                                          <p:spTgt spid="5"/>
                                        </p:tgtEl>
                                        <p:attrNameLst>
                                          <p:attrName>ppt_x</p:attrName>
                                        </p:attrNameLst>
                                      </p:cBhvr>
                                      <p:tavLst>
                                        <p:tav tm="0">
                                          <p:val>
                                            <p:strVal val="ppt_x"/>
                                          </p:val>
                                        </p:tav>
                                        <p:tav tm="100000">
                                          <p:val>
                                            <p:strVal val="0-ppt_w/2"/>
                                          </p:val>
                                        </p:tav>
                                      </p:tavLst>
                                    </p:anim>
                                    <p:anim calcmode="lin" valueType="num">
                                      <p:cBhvr additive="base">
                                        <p:cTn id="149" dur="2000"/>
                                        <p:tgtEl>
                                          <p:spTgt spid="5"/>
                                        </p:tgtEl>
                                        <p:attrNameLst>
                                          <p:attrName>ppt_y</p:attrName>
                                        </p:attrNameLst>
                                      </p:cBhvr>
                                      <p:tavLst>
                                        <p:tav tm="0">
                                          <p:val>
                                            <p:strVal val="ppt_y"/>
                                          </p:val>
                                        </p:tav>
                                        <p:tav tm="100000">
                                          <p:val>
                                            <p:strVal val="ppt_y"/>
                                          </p:val>
                                        </p:tav>
                                      </p:tavLst>
                                    </p:anim>
                                    <p:set>
                                      <p:cBhvr>
                                        <p:cTn id="150" dur="1" fill="hold">
                                          <p:stCondLst>
                                            <p:cond delay="1999"/>
                                          </p:stCondLst>
                                        </p:cTn>
                                        <p:tgtEl>
                                          <p:spTgt spid="5"/>
                                        </p:tgtEl>
                                        <p:attrNameLst>
                                          <p:attrName>style.visibility</p:attrName>
                                        </p:attrNameLst>
                                      </p:cBhvr>
                                      <p:to>
                                        <p:strVal val="hidden"/>
                                      </p:to>
                                    </p:set>
                                  </p:childTnLst>
                                </p:cTn>
                              </p:par>
                              <p:par>
                                <p:cTn id="151" presetID="2" presetClass="exit" presetSubtype="2" fill="hold" grpId="3" nodeType="withEffect">
                                  <p:stCondLst>
                                    <p:cond delay="0"/>
                                  </p:stCondLst>
                                  <p:childTnLst>
                                    <p:anim calcmode="lin" valueType="num">
                                      <p:cBhvr additive="base">
                                        <p:cTn id="152" dur="2000"/>
                                        <p:tgtEl>
                                          <p:spTgt spid="6"/>
                                        </p:tgtEl>
                                        <p:attrNameLst>
                                          <p:attrName>ppt_x</p:attrName>
                                        </p:attrNameLst>
                                      </p:cBhvr>
                                      <p:tavLst>
                                        <p:tav tm="0">
                                          <p:val>
                                            <p:strVal val="ppt_x"/>
                                          </p:val>
                                        </p:tav>
                                        <p:tav tm="100000">
                                          <p:val>
                                            <p:strVal val="1+ppt_w/2"/>
                                          </p:val>
                                        </p:tav>
                                      </p:tavLst>
                                    </p:anim>
                                    <p:anim calcmode="lin" valueType="num">
                                      <p:cBhvr additive="base">
                                        <p:cTn id="153" dur="2000"/>
                                        <p:tgtEl>
                                          <p:spTgt spid="6"/>
                                        </p:tgtEl>
                                        <p:attrNameLst>
                                          <p:attrName>ppt_y</p:attrName>
                                        </p:attrNameLst>
                                      </p:cBhvr>
                                      <p:tavLst>
                                        <p:tav tm="0">
                                          <p:val>
                                            <p:strVal val="ppt_y"/>
                                          </p:val>
                                        </p:tav>
                                        <p:tav tm="100000">
                                          <p:val>
                                            <p:strVal val="ppt_y"/>
                                          </p:val>
                                        </p:tav>
                                      </p:tavLst>
                                    </p:anim>
                                    <p:set>
                                      <p:cBhvr>
                                        <p:cTn id="154" dur="1" fill="hold">
                                          <p:stCondLst>
                                            <p:cond delay="1999"/>
                                          </p:stCondLst>
                                        </p:cTn>
                                        <p:tgtEl>
                                          <p:spTgt spid="6"/>
                                        </p:tgtEl>
                                        <p:attrNameLst>
                                          <p:attrName>style.visibility</p:attrName>
                                        </p:attrNameLst>
                                      </p:cBhvr>
                                      <p:to>
                                        <p:strVal val="hidden"/>
                                      </p:to>
                                    </p:set>
                                  </p:childTnLst>
                                </p:cTn>
                              </p:par>
                              <p:par>
                                <p:cTn id="155" presetID="2" presetClass="exit" presetSubtype="8" fill="hold" grpId="3" nodeType="withEffect">
                                  <p:stCondLst>
                                    <p:cond delay="0"/>
                                  </p:stCondLst>
                                  <p:childTnLst>
                                    <p:anim calcmode="lin" valueType="num">
                                      <p:cBhvr additive="base">
                                        <p:cTn id="156" dur="2000"/>
                                        <p:tgtEl>
                                          <p:spTgt spid="7"/>
                                        </p:tgtEl>
                                        <p:attrNameLst>
                                          <p:attrName>ppt_x</p:attrName>
                                        </p:attrNameLst>
                                      </p:cBhvr>
                                      <p:tavLst>
                                        <p:tav tm="0">
                                          <p:val>
                                            <p:strVal val="ppt_x"/>
                                          </p:val>
                                        </p:tav>
                                        <p:tav tm="100000">
                                          <p:val>
                                            <p:strVal val="0-ppt_w/2"/>
                                          </p:val>
                                        </p:tav>
                                      </p:tavLst>
                                    </p:anim>
                                    <p:anim calcmode="lin" valueType="num">
                                      <p:cBhvr additive="base">
                                        <p:cTn id="157" dur="2000"/>
                                        <p:tgtEl>
                                          <p:spTgt spid="7"/>
                                        </p:tgtEl>
                                        <p:attrNameLst>
                                          <p:attrName>ppt_y</p:attrName>
                                        </p:attrNameLst>
                                      </p:cBhvr>
                                      <p:tavLst>
                                        <p:tav tm="0">
                                          <p:val>
                                            <p:strVal val="ppt_y"/>
                                          </p:val>
                                        </p:tav>
                                        <p:tav tm="100000">
                                          <p:val>
                                            <p:strVal val="ppt_y"/>
                                          </p:val>
                                        </p:tav>
                                      </p:tavLst>
                                    </p:anim>
                                    <p:set>
                                      <p:cBhvr>
                                        <p:cTn id="158" dur="1" fill="hold">
                                          <p:stCondLst>
                                            <p:cond delay="1999"/>
                                          </p:stCondLst>
                                        </p:cTn>
                                        <p:tgtEl>
                                          <p:spTgt spid="7"/>
                                        </p:tgtEl>
                                        <p:attrNameLst>
                                          <p:attrName>style.visibility</p:attrName>
                                        </p:attrNameLst>
                                      </p:cBhvr>
                                      <p:to>
                                        <p:strVal val="hidden"/>
                                      </p:to>
                                    </p:set>
                                  </p:childTnLst>
                                </p:cTn>
                              </p:par>
                              <p:par>
                                <p:cTn id="159" presetID="2" presetClass="exit" presetSubtype="2" fill="hold" grpId="3" nodeType="withEffect">
                                  <p:stCondLst>
                                    <p:cond delay="0"/>
                                  </p:stCondLst>
                                  <p:childTnLst>
                                    <p:anim calcmode="lin" valueType="num">
                                      <p:cBhvr additive="base">
                                        <p:cTn id="160" dur="2000"/>
                                        <p:tgtEl>
                                          <p:spTgt spid="8"/>
                                        </p:tgtEl>
                                        <p:attrNameLst>
                                          <p:attrName>ppt_x</p:attrName>
                                        </p:attrNameLst>
                                      </p:cBhvr>
                                      <p:tavLst>
                                        <p:tav tm="0">
                                          <p:val>
                                            <p:strVal val="ppt_x"/>
                                          </p:val>
                                        </p:tav>
                                        <p:tav tm="100000">
                                          <p:val>
                                            <p:strVal val="1+ppt_w/2"/>
                                          </p:val>
                                        </p:tav>
                                      </p:tavLst>
                                    </p:anim>
                                    <p:anim calcmode="lin" valueType="num">
                                      <p:cBhvr additive="base">
                                        <p:cTn id="161" dur="2000"/>
                                        <p:tgtEl>
                                          <p:spTgt spid="8"/>
                                        </p:tgtEl>
                                        <p:attrNameLst>
                                          <p:attrName>ppt_y</p:attrName>
                                        </p:attrNameLst>
                                      </p:cBhvr>
                                      <p:tavLst>
                                        <p:tav tm="0">
                                          <p:val>
                                            <p:strVal val="ppt_y"/>
                                          </p:val>
                                        </p:tav>
                                        <p:tav tm="100000">
                                          <p:val>
                                            <p:strVal val="ppt_y"/>
                                          </p:val>
                                        </p:tav>
                                      </p:tavLst>
                                    </p:anim>
                                    <p:set>
                                      <p:cBhvr>
                                        <p:cTn id="162" dur="1" fill="hold">
                                          <p:stCondLst>
                                            <p:cond delay="1999"/>
                                          </p:stCondLst>
                                        </p:cTn>
                                        <p:tgtEl>
                                          <p:spTgt spid="8"/>
                                        </p:tgtEl>
                                        <p:attrNameLst>
                                          <p:attrName>style.visibility</p:attrName>
                                        </p:attrNameLst>
                                      </p:cBhvr>
                                      <p:to>
                                        <p:strVal val="hidden"/>
                                      </p:to>
                                    </p:set>
                                  </p:childTnLst>
                                </p:cTn>
                              </p:par>
                              <p:par>
                                <p:cTn id="163" presetID="2" presetClass="exit" presetSubtype="8" fill="hold" grpId="3" nodeType="withEffect">
                                  <p:stCondLst>
                                    <p:cond delay="0"/>
                                  </p:stCondLst>
                                  <p:childTnLst>
                                    <p:anim calcmode="lin" valueType="num">
                                      <p:cBhvr additive="base">
                                        <p:cTn id="164" dur="2000"/>
                                        <p:tgtEl>
                                          <p:spTgt spid="9"/>
                                        </p:tgtEl>
                                        <p:attrNameLst>
                                          <p:attrName>ppt_x</p:attrName>
                                        </p:attrNameLst>
                                      </p:cBhvr>
                                      <p:tavLst>
                                        <p:tav tm="0">
                                          <p:val>
                                            <p:strVal val="ppt_x"/>
                                          </p:val>
                                        </p:tav>
                                        <p:tav tm="100000">
                                          <p:val>
                                            <p:strVal val="0-ppt_w/2"/>
                                          </p:val>
                                        </p:tav>
                                      </p:tavLst>
                                    </p:anim>
                                    <p:anim calcmode="lin" valueType="num">
                                      <p:cBhvr additive="base">
                                        <p:cTn id="165" dur="2000"/>
                                        <p:tgtEl>
                                          <p:spTgt spid="9"/>
                                        </p:tgtEl>
                                        <p:attrNameLst>
                                          <p:attrName>ppt_y</p:attrName>
                                        </p:attrNameLst>
                                      </p:cBhvr>
                                      <p:tavLst>
                                        <p:tav tm="0">
                                          <p:val>
                                            <p:strVal val="ppt_y"/>
                                          </p:val>
                                        </p:tav>
                                        <p:tav tm="100000">
                                          <p:val>
                                            <p:strVal val="ppt_y"/>
                                          </p:val>
                                        </p:tav>
                                      </p:tavLst>
                                    </p:anim>
                                    <p:set>
                                      <p:cBhvr>
                                        <p:cTn id="166" dur="1" fill="hold">
                                          <p:stCondLst>
                                            <p:cond delay="1999"/>
                                          </p:stCondLst>
                                        </p:cTn>
                                        <p:tgtEl>
                                          <p:spTgt spid="9"/>
                                        </p:tgtEl>
                                        <p:attrNameLst>
                                          <p:attrName>style.visibility</p:attrName>
                                        </p:attrNameLst>
                                      </p:cBhvr>
                                      <p:to>
                                        <p:strVal val="hidden"/>
                                      </p:to>
                                    </p:set>
                                  </p:childTnLst>
                                </p:cTn>
                              </p:par>
                              <p:par>
                                <p:cTn id="167" presetID="2" presetClass="exit" presetSubtype="2" fill="hold" grpId="3" nodeType="withEffect">
                                  <p:stCondLst>
                                    <p:cond delay="0"/>
                                  </p:stCondLst>
                                  <p:childTnLst>
                                    <p:anim calcmode="lin" valueType="num">
                                      <p:cBhvr additive="base">
                                        <p:cTn id="168" dur="2000"/>
                                        <p:tgtEl>
                                          <p:spTgt spid="10"/>
                                        </p:tgtEl>
                                        <p:attrNameLst>
                                          <p:attrName>ppt_x</p:attrName>
                                        </p:attrNameLst>
                                      </p:cBhvr>
                                      <p:tavLst>
                                        <p:tav tm="0">
                                          <p:val>
                                            <p:strVal val="ppt_x"/>
                                          </p:val>
                                        </p:tav>
                                        <p:tav tm="100000">
                                          <p:val>
                                            <p:strVal val="1+ppt_w/2"/>
                                          </p:val>
                                        </p:tav>
                                      </p:tavLst>
                                    </p:anim>
                                    <p:anim calcmode="lin" valueType="num">
                                      <p:cBhvr additive="base">
                                        <p:cTn id="169" dur="2000"/>
                                        <p:tgtEl>
                                          <p:spTgt spid="10"/>
                                        </p:tgtEl>
                                        <p:attrNameLst>
                                          <p:attrName>ppt_y</p:attrName>
                                        </p:attrNameLst>
                                      </p:cBhvr>
                                      <p:tavLst>
                                        <p:tav tm="0">
                                          <p:val>
                                            <p:strVal val="ppt_y"/>
                                          </p:val>
                                        </p:tav>
                                        <p:tav tm="100000">
                                          <p:val>
                                            <p:strVal val="ppt_y"/>
                                          </p:val>
                                        </p:tav>
                                      </p:tavLst>
                                    </p:anim>
                                    <p:set>
                                      <p:cBhvr>
                                        <p:cTn id="170" dur="1" fill="hold">
                                          <p:stCondLst>
                                            <p:cond delay="1999"/>
                                          </p:stCondLst>
                                        </p:cTn>
                                        <p:tgtEl>
                                          <p:spTgt spid="10"/>
                                        </p:tgtEl>
                                        <p:attrNameLst>
                                          <p:attrName>style.visibility</p:attrName>
                                        </p:attrNameLst>
                                      </p:cBhvr>
                                      <p:to>
                                        <p:strVal val="hidden"/>
                                      </p:to>
                                    </p:set>
                                  </p:childTnLst>
                                </p:cTn>
                              </p:par>
                              <p:par>
                                <p:cTn id="171" presetID="2" presetClass="exit" presetSubtype="8" fill="hold" grpId="3" nodeType="withEffect">
                                  <p:stCondLst>
                                    <p:cond delay="0"/>
                                  </p:stCondLst>
                                  <p:childTnLst>
                                    <p:anim calcmode="lin" valueType="num">
                                      <p:cBhvr additive="base">
                                        <p:cTn id="172" dur="2000"/>
                                        <p:tgtEl>
                                          <p:spTgt spid="11"/>
                                        </p:tgtEl>
                                        <p:attrNameLst>
                                          <p:attrName>ppt_x</p:attrName>
                                        </p:attrNameLst>
                                      </p:cBhvr>
                                      <p:tavLst>
                                        <p:tav tm="0">
                                          <p:val>
                                            <p:strVal val="ppt_x"/>
                                          </p:val>
                                        </p:tav>
                                        <p:tav tm="100000">
                                          <p:val>
                                            <p:strVal val="0-ppt_w/2"/>
                                          </p:val>
                                        </p:tav>
                                      </p:tavLst>
                                    </p:anim>
                                    <p:anim calcmode="lin" valueType="num">
                                      <p:cBhvr additive="base">
                                        <p:cTn id="173" dur="2000"/>
                                        <p:tgtEl>
                                          <p:spTgt spid="11"/>
                                        </p:tgtEl>
                                        <p:attrNameLst>
                                          <p:attrName>ppt_y</p:attrName>
                                        </p:attrNameLst>
                                      </p:cBhvr>
                                      <p:tavLst>
                                        <p:tav tm="0">
                                          <p:val>
                                            <p:strVal val="ppt_y"/>
                                          </p:val>
                                        </p:tav>
                                        <p:tav tm="100000">
                                          <p:val>
                                            <p:strVal val="ppt_y"/>
                                          </p:val>
                                        </p:tav>
                                      </p:tavLst>
                                    </p:anim>
                                    <p:set>
                                      <p:cBhvr>
                                        <p:cTn id="174" dur="1" fill="hold">
                                          <p:stCondLst>
                                            <p:cond delay="1999"/>
                                          </p:stCondLst>
                                        </p:cTn>
                                        <p:tgtEl>
                                          <p:spTgt spid="11"/>
                                        </p:tgtEl>
                                        <p:attrNameLst>
                                          <p:attrName>style.visibility</p:attrName>
                                        </p:attrNameLst>
                                      </p:cBhvr>
                                      <p:to>
                                        <p:strVal val="hidden"/>
                                      </p:to>
                                    </p:set>
                                  </p:childTnLst>
                                </p:cTn>
                              </p:par>
                              <p:par>
                                <p:cTn id="175" presetID="2" presetClass="exit" presetSubtype="2" fill="hold" grpId="3" nodeType="withEffect">
                                  <p:stCondLst>
                                    <p:cond delay="0"/>
                                  </p:stCondLst>
                                  <p:childTnLst>
                                    <p:anim calcmode="lin" valueType="num">
                                      <p:cBhvr additive="base">
                                        <p:cTn id="176" dur="2000"/>
                                        <p:tgtEl>
                                          <p:spTgt spid="12"/>
                                        </p:tgtEl>
                                        <p:attrNameLst>
                                          <p:attrName>ppt_x</p:attrName>
                                        </p:attrNameLst>
                                      </p:cBhvr>
                                      <p:tavLst>
                                        <p:tav tm="0">
                                          <p:val>
                                            <p:strVal val="ppt_x"/>
                                          </p:val>
                                        </p:tav>
                                        <p:tav tm="100000">
                                          <p:val>
                                            <p:strVal val="1+ppt_w/2"/>
                                          </p:val>
                                        </p:tav>
                                      </p:tavLst>
                                    </p:anim>
                                    <p:anim calcmode="lin" valueType="num">
                                      <p:cBhvr additive="base">
                                        <p:cTn id="177" dur="2000"/>
                                        <p:tgtEl>
                                          <p:spTgt spid="12"/>
                                        </p:tgtEl>
                                        <p:attrNameLst>
                                          <p:attrName>ppt_y</p:attrName>
                                        </p:attrNameLst>
                                      </p:cBhvr>
                                      <p:tavLst>
                                        <p:tav tm="0">
                                          <p:val>
                                            <p:strVal val="ppt_y"/>
                                          </p:val>
                                        </p:tav>
                                        <p:tav tm="100000">
                                          <p:val>
                                            <p:strVal val="ppt_y"/>
                                          </p:val>
                                        </p:tav>
                                      </p:tavLst>
                                    </p:anim>
                                    <p:set>
                                      <p:cBhvr>
                                        <p:cTn id="178" dur="1" fill="hold">
                                          <p:stCondLst>
                                            <p:cond delay="1999"/>
                                          </p:stCondLst>
                                        </p:cTn>
                                        <p:tgtEl>
                                          <p:spTgt spid="12"/>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2000"/>
                                        <p:tgtEl>
                                          <p:spTgt spid="13"/>
                                        </p:tgtEl>
                                        <p:attrNameLst>
                                          <p:attrName>ppt_x</p:attrName>
                                        </p:attrNameLst>
                                      </p:cBhvr>
                                      <p:tavLst>
                                        <p:tav tm="0">
                                          <p:val>
                                            <p:strVal val="ppt_x"/>
                                          </p:val>
                                        </p:tav>
                                        <p:tav tm="100000">
                                          <p:val>
                                            <p:strVal val="0-ppt_w/2"/>
                                          </p:val>
                                        </p:tav>
                                      </p:tavLst>
                                    </p:anim>
                                    <p:anim calcmode="lin" valueType="num">
                                      <p:cBhvr additive="base">
                                        <p:cTn id="181" dur="2000"/>
                                        <p:tgtEl>
                                          <p:spTgt spid="13"/>
                                        </p:tgtEl>
                                        <p:attrNameLst>
                                          <p:attrName>ppt_y</p:attrName>
                                        </p:attrNameLst>
                                      </p:cBhvr>
                                      <p:tavLst>
                                        <p:tav tm="0">
                                          <p:val>
                                            <p:strVal val="ppt_y"/>
                                          </p:val>
                                        </p:tav>
                                        <p:tav tm="100000">
                                          <p:val>
                                            <p:strVal val="ppt_y"/>
                                          </p:val>
                                        </p:tav>
                                      </p:tavLst>
                                    </p:anim>
                                    <p:set>
                                      <p:cBhvr>
                                        <p:cTn id="182" dur="1" fill="hold">
                                          <p:stCondLst>
                                            <p:cond delay="1999"/>
                                          </p:stCondLst>
                                        </p:cTn>
                                        <p:tgtEl>
                                          <p:spTgt spid="13"/>
                                        </p:tgtEl>
                                        <p:attrNameLst>
                                          <p:attrName>style.visibility</p:attrName>
                                        </p:attrNameLst>
                                      </p:cBhvr>
                                      <p:to>
                                        <p:strVal val="hidden"/>
                                      </p:to>
                                    </p:set>
                                  </p:childTnLst>
                                </p:cTn>
                              </p:par>
                              <p:par>
                                <p:cTn id="183" presetID="2" presetClass="exit" presetSubtype="2" fill="hold" grpId="3" nodeType="withEffect">
                                  <p:stCondLst>
                                    <p:cond delay="0"/>
                                  </p:stCondLst>
                                  <p:childTnLst>
                                    <p:anim calcmode="lin" valueType="num">
                                      <p:cBhvr additive="base">
                                        <p:cTn id="184" dur="2000"/>
                                        <p:tgtEl>
                                          <p:spTgt spid="14"/>
                                        </p:tgtEl>
                                        <p:attrNameLst>
                                          <p:attrName>ppt_x</p:attrName>
                                        </p:attrNameLst>
                                      </p:cBhvr>
                                      <p:tavLst>
                                        <p:tav tm="0">
                                          <p:val>
                                            <p:strVal val="ppt_x"/>
                                          </p:val>
                                        </p:tav>
                                        <p:tav tm="100000">
                                          <p:val>
                                            <p:strVal val="1+ppt_w/2"/>
                                          </p:val>
                                        </p:tav>
                                      </p:tavLst>
                                    </p:anim>
                                    <p:anim calcmode="lin" valueType="num">
                                      <p:cBhvr additive="base">
                                        <p:cTn id="185" dur="2000"/>
                                        <p:tgtEl>
                                          <p:spTgt spid="14"/>
                                        </p:tgtEl>
                                        <p:attrNameLst>
                                          <p:attrName>ppt_y</p:attrName>
                                        </p:attrNameLst>
                                      </p:cBhvr>
                                      <p:tavLst>
                                        <p:tav tm="0">
                                          <p:val>
                                            <p:strVal val="ppt_y"/>
                                          </p:val>
                                        </p:tav>
                                        <p:tav tm="100000">
                                          <p:val>
                                            <p:strVal val="ppt_y"/>
                                          </p:val>
                                        </p:tav>
                                      </p:tavLst>
                                    </p:anim>
                                    <p:set>
                                      <p:cBhvr>
                                        <p:cTn id="186" dur="1" fill="hold">
                                          <p:stCondLst>
                                            <p:cond delay="1999"/>
                                          </p:stCondLst>
                                        </p:cTn>
                                        <p:tgtEl>
                                          <p:spTgt spid="14"/>
                                        </p:tgtEl>
                                        <p:attrNameLst>
                                          <p:attrName>style.visibility</p:attrName>
                                        </p:attrNameLst>
                                      </p:cBhvr>
                                      <p:to>
                                        <p:strVal val="hidden"/>
                                      </p:to>
                                    </p:set>
                                  </p:childTnLst>
                                </p:cTn>
                              </p:par>
                              <p:par>
                                <p:cTn id="187" presetID="2" presetClass="exit" presetSubtype="8" fill="hold" grpId="3" nodeType="withEffect">
                                  <p:stCondLst>
                                    <p:cond delay="0"/>
                                  </p:stCondLst>
                                  <p:childTnLst>
                                    <p:anim calcmode="lin" valueType="num">
                                      <p:cBhvr additive="base">
                                        <p:cTn id="188" dur="2000"/>
                                        <p:tgtEl>
                                          <p:spTgt spid="15"/>
                                        </p:tgtEl>
                                        <p:attrNameLst>
                                          <p:attrName>ppt_x</p:attrName>
                                        </p:attrNameLst>
                                      </p:cBhvr>
                                      <p:tavLst>
                                        <p:tav tm="0">
                                          <p:val>
                                            <p:strVal val="ppt_x"/>
                                          </p:val>
                                        </p:tav>
                                        <p:tav tm="100000">
                                          <p:val>
                                            <p:strVal val="0-ppt_w/2"/>
                                          </p:val>
                                        </p:tav>
                                      </p:tavLst>
                                    </p:anim>
                                    <p:anim calcmode="lin" valueType="num">
                                      <p:cBhvr additive="base">
                                        <p:cTn id="189" dur="2000"/>
                                        <p:tgtEl>
                                          <p:spTgt spid="15"/>
                                        </p:tgtEl>
                                        <p:attrNameLst>
                                          <p:attrName>ppt_y</p:attrName>
                                        </p:attrNameLst>
                                      </p:cBhvr>
                                      <p:tavLst>
                                        <p:tav tm="0">
                                          <p:val>
                                            <p:strVal val="ppt_y"/>
                                          </p:val>
                                        </p:tav>
                                        <p:tav tm="100000">
                                          <p:val>
                                            <p:strVal val="ppt_y"/>
                                          </p:val>
                                        </p:tav>
                                      </p:tavLst>
                                    </p:anim>
                                    <p:set>
                                      <p:cBhvr>
                                        <p:cTn id="190" dur="1" fill="hold">
                                          <p:stCondLst>
                                            <p:cond delay="1999"/>
                                          </p:stCondLst>
                                        </p:cTn>
                                        <p:tgtEl>
                                          <p:spTgt spid="15"/>
                                        </p:tgtEl>
                                        <p:attrNameLst>
                                          <p:attrName>style.visibility</p:attrName>
                                        </p:attrNameLst>
                                      </p:cBhvr>
                                      <p:to>
                                        <p:strVal val="hidden"/>
                                      </p:to>
                                    </p:set>
                                  </p:childTnLst>
                                </p:cTn>
                              </p:par>
                              <p:par>
                                <p:cTn id="191" presetID="2" presetClass="exit" presetSubtype="2" fill="hold" grpId="3" nodeType="withEffect">
                                  <p:stCondLst>
                                    <p:cond delay="0"/>
                                  </p:stCondLst>
                                  <p:childTnLst>
                                    <p:anim calcmode="lin" valueType="num">
                                      <p:cBhvr additive="base">
                                        <p:cTn id="192" dur="2000"/>
                                        <p:tgtEl>
                                          <p:spTgt spid="16"/>
                                        </p:tgtEl>
                                        <p:attrNameLst>
                                          <p:attrName>ppt_x</p:attrName>
                                        </p:attrNameLst>
                                      </p:cBhvr>
                                      <p:tavLst>
                                        <p:tav tm="0">
                                          <p:val>
                                            <p:strVal val="ppt_x"/>
                                          </p:val>
                                        </p:tav>
                                        <p:tav tm="100000">
                                          <p:val>
                                            <p:strVal val="1+ppt_w/2"/>
                                          </p:val>
                                        </p:tav>
                                      </p:tavLst>
                                    </p:anim>
                                    <p:anim calcmode="lin" valueType="num">
                                      <p:cBhvr additive="base">
                                        <p:cTn id="193" dur="2000"/>
                                        <p:tgtEl>
                                          <p:spTgt spid="16"/>
                                        </p:tgtEl>
                                        <p:attrNameLst>
                                          <p:attrName>ppt_y</p:attrName>
                                        </p:attrNameLst>
                                      </p:cBhvr>
                                      <p:tavLst>
                                        <p:tav tm="0">
                                          <p:val>
                                            <p:strVal val="ppt_y"/>
                                          </p:val>
                                        </p:tav>
                                        <p:tav tm="100000">
                                          <p:val>
                                            <p:strVal val="ppt_y"/>
                                          </p:val>
                                        </p:tav>
                                      </p:tavLst>
                                    </p:anim>
                                    <p:set>
                                      <p:cBhvr>
                                        <p:cTn id="194" dur="1" fill="hold">
                                          <p:stCondLst>
                                            <p:cond delay="1999"/>
                                          </p:stCondLst>
                                        </p:cTn>
                                        <p:tgtEl>
                                          <p:spTgt spid="16"/>
                                        </p:tgtEl>
                                        <p:attrNameLst>
                                          <p:attrName>style.visibility</p:attrName>
                                        </p:attrNameLst>
                                      </p:cBhvr>
                                      <p:to>
                                        <p:strVal val="hidden"/>
                                      </p:to>
                                    </p:set>
                                  </p:childTnLst>
                                </p:cTn>
                              </p:par>
                              <p:par>
                                <p:cTn id="195" presetID="2" presetClass="exit" presetSubtype="8" fill="hold" grpId="3" nodeType="withEffect">
                                  <p:stCondLst>
                                    <p:cond delay="0"/>
                                  </p:stCondLst>
                                  <p:childTnLst>
                                    <p:anim calcmode="lin" valueType="num">
                                      <p:cBhvr additive="base">
                                        <p:cTn id="196" dur="2000"/>
                                        <p:tgtEl>
                                          <p:spTgt spid="17"/>
                                        </p:tgtEl>
                                        <p:attrNameLst>
                                          <p:attrName>ppt_x</p:attrName>
                                        </p:attrNameLst>
                                      </p:cBhvr>
                                      <p:tavLst>
                                        <p:tav tm="0">
                                          <p:val>
                                            <p:strVal val="ppt_x"/>
                                          </p:val>
                                        </p:tav>
                                        <p:tav tm="100000">
                                          <p:val>
                                            <p:strVal val="0-ppt_w/2"/>
                                          </p:val>
                                        </p:tav>
                                      </p:tavLst>
                                    </p:anim>
                                    <p:anim calcmode="lin" valueType="num">
                                      <p:cBhvr additive="base">
                                        <p:cTn id="197" dur="2000"/>
                                        <p:tgtEl>
                                          <p:spTgt spid="17"/>
                                        </p:tgtEl>
                                        <p:attrNameLst>
                                          <p:attrName>ppt_y</p:attrName>
                                        </p:attrNameLst>
                                      </p:cBhvr>
                                      <p:tavLst>
                                        <p:tav tm="0">
                                          <p:val>
                                            <p:strVal val="ppt_y"/>
                                          </p:val>
                                        </p:tav>
                                        <p:tav tm="100000">
                                          <p:val>
                                            <p:strVal val="ppt_y"/>
                                          </p:val>
                                        </p:tav>
                                      </p:tavLst>
                                    </p:anim>
                                    <p:set>
                                      <p:cBhvr>
                                        <p:cTn id="198" dur="1" fill="hold">
                                          <p:stCondLst>
                                            <p:cond delay="1999"/>
                                          </p:stCondLst>
                                        </p:cTn>
                                        <p:tgtEl>
                                          <p:spTgt spid="17"/>
                                        </p:tgtEl>
                                        <p:attrNameLst>
                                          <p:attrName>style.visibility</p:attrName>
                                        </p:attrNameLst>
                                      </p:cBhvr>
                                      <p:to>
                                        <p:strVal val="hidden"/>
                                      </p:to>
                                    </p:set>
                                  </p:childTnLst>
                                </p:cTn>
                              </p:par>
                              <p:par>
                                <p:cTn id="199" presetID="2" presetClass="exit" presetSubtype="2" fill="hold" grpId="3" nodeType="withEffect">
                                  <p:stCondLst>
                                    <p:cond delay="0"/>
                                  </p:stCondLst>
                                  <p:childTnLst>
                                    <p:anim calcmode="lin" valueType="num">
                                      <p:cBhvr additive="base">
                                        <p:cTn id="200" dur="2000"/>
                                        <p:tgtEl>
                                          <p:spTgt spid="18"/>
                                        </p:tgtEl>
                                        <p:attrNameLst>
                                          <p:attrName>ppt_x</p:attrName>
                                        </p:attrNameLst>
                                      </p:cBhvr>
                                      <p:tavLst>
                                        <p:tav tm="0">
                                          <p:val>
                                            <p:strVal val="ppt_x"/>
                                          </p:val>
                                        </p:tav>
                                        <p:tav tm="100000">
                                          <p:val>
                                            <p:strVal val="1+ppt_w/2"/>
                                          </p:val>
                                        </p:tav>
                                      </p:tavLst>
                                    </p:anim>
                                    <p:anim calcmode="lin" valueType="num">
                                      <p:cBhvr additive="base">
                                        <p:cTn id="201" dur="2000"/>
                                        <p:tgtEl>
                                          <p:spTgt spid="18"/>
                                        </p:tgtEl>
                                        <p:attrNameLst>
                                          <p:attrName>ppt_y</p:attrName>
                                        </p:attrNameLst>
                                      </p:cBhvr>
                                      <p:tavLst>
                                        <p:tav tm="0">
                                          <p:val>
                                            <p:strVal val="ppt_y"/>
                                          </p:val>
                                        </p:tav>
                                        <p:tav tm="100000">
                                          <p:val>
                                            <p:strVal val="ppt_y"/>
                                          </p:val>
                                        </p:tav>
                                      </p:tavLst>
                                    </p:anim>
                                    <p:set>
                                      <p:cBhvr>
                                        <p:cTn id="202" dur="1" fill="hold">
                                          <p:stCondLst>
                                            <p:cond delay="1999"/>
                                          </p:stCondLst>
                                        </p:cTn>
                                        <p:tgtEl>
                                          <p:spTgt spid="18"/>
                                        </p:tgtEl>
                                        <p:attrNameLst>
                                          <p:attrName>style.visibility</p:attrName>
                                        </p:attrNameLst>
                                      </p:cBhvr>
                                      <p:to>
                                        <p:strVal val="hidden"/>
                                      </p:to>
                                    </p:set>
                                  </p:childTnLst>
                                </p:cTn>
                              </p:par>
                              <p:par>
                                <p:cTn id="203" presetID="16" presetClass="exit" presetSubtype="37" fill="hold" grpId="4" nodeType="withEffect">
                                  <p:stCondLst>
                                    <p:cond delay="0"/>
                                  </p:stCondLst>
                                  <p:childTnLst>
                                    <p:animEffect transition="out" filter="barn(outVertical)">
                                      <p:cBhvr>
                                        <p:cTn id="204" dur="2000"/>
                                        <p:tgtEl>
                                          <p:spTgt spid="4"/>
                                        </p:tgtEl>
                                      </p:cBhvr>
                                    </p:animEffect>
                                    <p:set>
                                      <p:cBhvr>
                                        <p:cTn id="205" dur="1" fill="hold">
                                          <p:stCondLst>
                                            <p:cond delay="1999"/>
                                          </p:stCondLst>
                                        </p:cTn>
                                        <p:tgtEl>
                                          <p:spTgt spid="4"/>
                                        </p:tgtEl>
                                        <p:attrNameLst>
                                          <p:attrName>style.visibility</p:attrName>
                                        </p:attrNameLst>
                                      </p:cBhvr>
                                      <p:to>
                                        <p:strVal val="hidden"/>
                                      </p:to>
                                    </p:set>
                                  </p:childTnLst>
                                </p:cTn>
                              </p:par>
                              <p:par>
                                <p:cTn id="206" presetID="16" presetClass="exit" presetSubtype="37" fill="hold" grpId="4" nodeType="withEffect">
                                  <p:stCondLst>
                                    <p:cond delay="0"/>
                                  </p:stCondLst>
                                  <p:childTnLst>
                                    <p:animEffect transition="out" filter="barn(outVertical)">
                                      <p:cBhvr>
                                        <p:cTn id="207" dur="2000"/>
                                        <p:tgtEl>
                                          <p:spTgt spid="5"/>
                                        </p:tgtEl>
                                      </p:cBhvr>
                                    </p:animEffect>
                                    <p:set>
                                      <p:cBhvr>
                                        <p:cTn id="208" dur="1" fill="hold">
                                          <p:stCondLst>
                                            <p:cond delay="1999"/>
                                          </p:stCondLst>
                                        </p:cTn>
                                        <p:tgtEl>
                                          <p:spTgt spid="5"/>
                                        </p:tgtEl>
                                        <p:attrNameLst>
                                          <p:attrName>style.visibility</p:attrName>
                                        </p:attrNameLst>
                                      </p:cBhvr>
                                      <p:to>
                                        <p:strVal val="hidden"/>
                                      </p:to>
                                    </p:set>
                                  </p:childTnLst>
                                </p:cTn>
                              </p:par>
                              <p:par>
                                <p:cTn id="209" presetID="16" presetClass="exit" presetSubtype="37" fill="hold" grpId="4" nodeType="withEffect">
                                  <p:stCondLst>
                                    <p:cond delay="0"/>
                                  </p:stCondLst>
                                  <p:childTnLst>
                                    <p:animEffect transition="out" filter="barn(outVertical)">
                                      <p:cBhvr>
                                        <p:cTn id="210" dur="2000"/>
                                        <p:tgtEl>
                                          <p:spTgt spid="6"/>
                                        </p:tgtEl>
                                      </p:cBhvr>
                                    </p:animEffect>
                                    <p:set>
                                      <p:cBhvr>
                                        <p:cTn id="211" dur="1" fill="hold">
                                          <p:stCondLst>
                                            <p:cond delay="1999"/>
                                          </p:stCondLst>
                                        </p:cTn>
                                        <p:tgtEl>
                                          <p:spTgt spid="6"/>
                                        </p:tgtEl>
                                        <p:attrNameLst>
                                          <p:attrName>style.visibility</p:attrName>
                                        </p:attrNameLst>
                                      </p:cBhvr>
                                      <p:to>
                                        <p:strVal val="hidden"/>
                                      </p:to>
                                    </p:set>
                                  </p:childTnLst>
                                </p:cTn>
                              </p:par>
                              <p:par>
                                <p:cTn id="212" presetID="16" presetClass="exit" presetSubtype="37" fill="hold" grpId="4" nodeType="withEffect">
                                  <p:stCondLst>
                                    <p:cond delay="0"/>
                                  </p:stCondLst>
                                  <p:childTnLst>
                                    <p:animEffect transition="out" filter="barn(outVertical)">
                                      <p:cBhvr>
                                        <p:cTn id="213" dur="2000"/>
                                        <p:tgtEl>
                                          <p:spTgt spid="7"/>
                                        </p:tgtEl>
                                      </p:cBhvr>
                                    </p:animEffect>
                                    <p:set>
                                      <p:cBhvr>
                                        <p:cTn id="214" dur="1" fill="hold">
                                          <p:stCondLst>
                                            <p:cond delay="1999"/>
                                          </p:stCondLst>
                                        </p:cTn>
                                        <p:tgtEl>
                                          <p:spTgt spid="7"/>
                                        </p:tgtEl>
                                        <p:attrNameLst>
                                          <p:attrName>style.visibility</p:attrName>
                                        </p:attrNameLst>
                                      </p:cBhvr>
                                      <p:to>
                                        <p:strVal val="hidden"/>
                                      </p:to>
                                    </p:set>
                                  </p:childTnLst>
                                </p:cTn>
                              </p:par>
                              <p:par>
                                <p:cTn id="215" presetID="16" presetClass="exit" presetSubtype="37" fill="hold" grpId="4" nodeType="withEffect">
                                  <p:stCondLst>
                                    <p:cond delay="0"/>
                                  </p:stCondLst>
                                  <p:childTnLst>
                                    <p:animEffect transition="out" filter="barn(outVertical)">
                                      <p:cBhvr>
                                        <p:cTn id="216" dur="2000"/>
                                        <p:tgtEl>
                                          <p:spTgt spid="8"/>
                                        </p:tgtEl>
                                      </p:cBhvr>
                                    </p:animEffect>
                                    <p:set>
                                      <p:cBhvr>
                                        <p:cTn id="217" dur="1" fill="hold">
                                          <p:stCondLst>
                                            <p:cond delay="1999"/>
                                          </p:stCondLst>
                                        </p:cTn>
                                        <p:tgtEl>
                                          <p:spTgt spid="8"/>
                                        </p:tgtEl>
                                        <p:attrNameLst>
                                          <p:attrName>style.visibility</p:attrName>
                                        </p:attrNameLst>
                                      </p:cBhvr>
                                      <p:to>
                                        <p:strVal val="hidden"/>
                                      </p:to>
                                    </p:set>
                                  </p:childTnLst>
                                </p:cTn>
                              </p:par>
                              <p:par>
                                <p:cTn id="218" presetID="16" presetClass="exit" presetSubtype="37" fill="hold" grpId="4" nodeType="withEffect">
                                  <p:stCondLst>
                                    <p:cond delay="0"/>
                                  </p:stCondLst>
                                  <p:childTnLst>
                                    <p:animEffect transition="out" filter="barn(outVertical)">
                                      <p:cBhvr>
                                        <p:cTn id="219" dur="2000"/>
                                        <p:tgtEl>
                                          <p:spTgt spid="9"/>
                                        </p:tgtEl>
                                      </p:cBhvr>
                                    </p:animEffect>
                                    <p:set>
                                      <p:cBhvr>
                                        <p:cTn id="220" dur="1" fill="hold">
                                          <p:stCondLst>
                                            <p:cond delay="1999"/>
                                          </p:stCondLst>
                                        </p:cTn>
                                        <p:tgtEl>
                                          <p:spTgt spid="9"/>
                                        </p:tgtEl>
                                        <p:attrNameLst>
                                          <p:attrName>style.visibility</p:attrName>
                                        </p:attrNameLst>
                                      </p:cBhvr>
                                      <p:to>
                                        <p:strVal val="hidden"/>
                                      </p:to>
                                    </p:set>
                                  </p:childTnLst>
                                </p:cTn>
                              </p:par>
                              <p:par>
                                <p:cTn id="221" presetID="16" presetClass="exit" presetSubtype="37" fill="hold" grpId="4" nodeType="withEffect">
                                  <p:stCondLst>
                                    <p:cond delay="0"/>
                                  </p:stCondLst>
                                  <p:childTnLst>
                                    <p:animEffect transition="out" filter="barn(outVertical)">
                                      <p:cBhvr>
                                        <p:cTn id="222" dur="2000"/>
                                        <p:tgtEl>
                                          <p:spTgt spid="10"/>
                                        </p:tgtEl>
                                      </p:cBhvr>
                                    </p:animEffect>
                                    <p:set>
                                      <p:cBhvr>
                                        <p:cTn id="223" dur="1" fill="hold">
                                          <p:stCondLst>
                                            <p:cond delay="1999"/>
                                          </p:stCondLst>
                                        </p:cTn>
                                        <p:tgtEl>
                                          <p:spTgt spid="10"/>
                                        </p:tgtEl>
                                        <p:attrNameLst>
                                          <p:attrName>style.visibility</p:attrName>
                                        </p:attrNameLst>
                                      </p:cBhvr>
                                      <p:to>
                                        <p:strVal val="hidden"/>
                                      </p:to>
                                    </p:set>
                                  </p:childTnLst>
                                </p:cTn>
                              </p:par>
                              <p:par>
                                <p:cTn id="224" presetID="16" presetClass="exit" presetSubtype="37" fill="hold" grpId="4" nodeType="withEffect">
                                  <p:stCondLst>
                                    <p:cond delay="0"/>
                                  </p:stCondLst>
                                  <p:childTnLst>
                                    <p:animEffect transition="out" filter="barn(outVertical)">
                                      <p:cBhvr>
                                        <p:cTn id="225" dur="2000"/>
                                        <p:tgtEl>
                                          <p:spTgt spid="11"/>
                                        </p:tgtEl>
                                      </p:cBhvr>
                                    </p:animEffect>
                                    <p:set>
                                      <p:cBhvr>
                                        <p:cTn id="226" dur="1" fill="hold">
                                          <p:stCondLst>
                                            <p:cond delay="1999"/>
                                          </p:stCondLst>
                                        </p:cTn>
                                        <p:tgtEl>
                                          <p:spTgt spid="11"/>
                                        </p:tgtEl>
                                        <p:attrNameLst>
                                          <p:attrName>style.visibility</p:attrName>
                                        </p:attrNameLst>
                                      </p:cBhvr>
                                      <p:to>
                                        <p:strVal val="hidden"/>
                                      </p:to>
                                    </p:set>
                                  </p:childTnLst>
                                </p:cTn>
                              </p:par>
                              <p:par>
                                <p:cTn id="227" presetID="16" presetClass="exit" presetSubtype="37" fill="hold" grpId="4" nodeType="withEffect">
                                  <p:stCondLst>
                                    <p:cond delay="0"/>
                                  </p:stCondLst>
                                  <p:childTnLst>
                                    <p:animEffect transition="out" filter="barn(outVertical)">
                                      <p:cBhvr>
                                        <p:cTn id="228" dur="2000"/>
                                        <p:tgtEl>
                                          <p:spTgt spid="12"/>
                                        </p:tgtEl>
                                      </p:cBhvr>
                                    </p:animEffect>
                                    <p:set>
                                      <p:cBhvr>
                                        <p:cTn id="229" dur="1" fill="hold">
                                          <p:stCondLst>
                                            <p:cond delay="1999"/>
                                          </p:stCondLst>
                                        </p:cTn>
                                        <p:tgtEl>
                                          <p:spTgt spid="12"/>
                                        </p:tgtEl>
                                        <p:attrNameLst>
                                          <p:attrName>style.visibility</p:attrName>
                                        </p:attrNameLst>
                                      </p:cBhvr>
                                      <p:to>
                                        <p:strVal val="hidden"/>
                                      </p:to>
                                    </p:set>
                                  </p:childTnLst>
                                </p:cTn>
                              </p:par>
                              <p:par>
                                <p:cTn id="230" presetID="16" presetClass="exit" presetSubtype="37" fill="hold" grpId="4" nodeType="withEffect">
                                  <p:stCondLst>
                                    <p:cond delay="0"/>
                                  </p:stCondLst>
                                  <p:childTnLst>
                                    <p:animEffect transition="out" filter="barn(outVertical)">
                                      <p:cBhvr>
                                        <p:cTn id="231" dur="2000"/>
                                        <p:tgtEl>
                                          <p:spTgt spid="13"/>
                                        </p:tgtEl>
                                      </p:cBhvr>
                                    </p:animEffect>
                                    <p:set>
                                      <p:cBhvr>
                                        <p:cTn id="232" dur="1" fill="hold">
                                          <p:stCondLst>
                                            <p:cond delay="1999"/>
                                          </p:stCondLst>
                                        </p:cTn>
                                        <p:tgtEl>
                                          <p:spTgt spid="13"/>
                                        </p:tgtEl>
                                        <p:attrNameLst>
                                          <p:attrName>style.visibility</p:attrName>
                                        </p:attrNameLst>
                                      </p:cBhvr>
                                      <p:to>
                                        <p:strVal val="hidden"/>
                                      </p:to>
                                    </p:set>
                                  </p:childTnLst>
                                </p:cTn>
                              </p:par>
                              <p:par>
                                <p:cTn id="233" presetID="16" presetClass="exit" presetSubtype="37" fill="hold" grpId="4" nodeType="withEffect">
                                  <p:stCondLst>
                                    <p:cond delay="0"/>
                                  </p:stCondLst>
                                  <p:childTnLst>
                                    <p:animEffect transition="out" filter="barn(outVertical)">
                                      <p:cBhvr>
                                        <p:cTn id="234" dur="2000"/>
                                        <p:tgtEl>
                                          <p:spTgt spid="14"/>
                                        </p:tgtEl>
                                      </p:cBhvr>
                                    </p:animEffect>
                                    <p:set>
                                      <p:cBhvr>
                                        <p:cTn id="235" dur="1" fill="hold">
                                          <p:stCondLst>
                                            <p:cond delay="1999"/>
                                          </p:stCondLst>
                                        </p:cTn>
                                        <p:tgtEl>
                                          <p:spTgt spid="14"/>
                                        </p:tgtEl>
                                        <p:attrNameLst>
                                          <p:attrName>style.visibility</p:attrName>
                                        </p:attrNameLst>
                                      </p:cBhvr>
                                      <p:to>
                                        <p:strVal val="hidden"/>
                                      </p:to>
                                    </p:set>
                                  </p:childTnLst>
                                </p:cTn>
                              </p:par>
                              <p:par>
                                <p:cTn id="236" presetID="16" presetClass="exit" presetSubtype="37" fill="hold" grpId="4" nodeType="withEffect">
                                  <p:stCondLst>
                                    <p:cond delay="0"/>
                                  </p:stCondLst>
                                  <p:childTnLst>
                                    <p:animEffect transition="out" filter="barn(outVertical)">
                                      <p:cBhvr>
                                        <p:cTn id="237" dur="2000"/>
                                        <p:tgtEl>
                                          <p:spTgt spid="15"/>
                                        </p:tgtEl>
                                      </p:cBhvr>
                                    </p:animEffect>
                                    <p:set>
                                      <p:cBhvr>
                                        <p:cTn id="238" dur="1" fill="hold">
                                          <p:stCondLst>
                                            <p:cond delay="1999"/>
                                          </p:stCondLst>
                                        </p:cTn>
                                        <p:tgtEl>
                                          <p:spTgt spid="15"/>
                                        </p:tgtEl>
                                        <p:attrNameLst>
                                          <p:attrName>style.visibility</p:attrName>
                                        </p:attrNameLst>
                                      </p:cBhvr>
                                      <p:to>
                                        <p:strVal val="hidden"/>
                                      </p:to>
                                    </p:set>
                                  </p:childTnLst>
                                </p:cTn>
                              </p:par>
                              <p:par>
                                <p:cTn id="239" presetID="16" presetClass="exit" presetSubtype="37" fill="hold" grpId="4" nodeType="withEffect">
                                  <p:stCondLst>
                                    <p:cond delay="0"/>
                                  </p:stCondLst>
                                  <p:childTnLst>
                                    <p:animEffect transition="out" filter="barn(outVertical)">
                                      <p:cBhvr>
                                        <p:cTn id="240" dur="2000"/>
                                        <p:tgtEl>
                                          <p:spTgt spid="16"/>
                                        </p:tgtEl>
                                      </p:cBhvr>
                                    </p:animEffect>
                                    <p:set>
                                      <p:cBhvr>
                                        <p:cTn id="241" dur="1" fill="hold">
                                          <p:stCondLst>
                                            <p:cond delay="1999"/>
                                          </p:stCondLst>
                                        </p:cTn>
                                        <p:tgtEl>
                                          <p:spTgt spid="16"/>
                                        </p:tgtEl>
                                        <p:attrNameLst>
                                          <p:attrName>style.visibility</p:attrName>
                                        </p:attrNameLst>
                                      </p:cBhvr>
                                      <p:to>
                                        <p:strVal val="hidden"/>
                                      </p:to>
                                    </p:set>
                                  </p:childTnLst>
                                </p:cTn>
                              </p:par>
                              <p:par>
                                <p:cTn id="242" presetID="16" presetClass="exit" presetSubtype="37" fill="hold" grpId="4" nodeType="withEffect">
                                  <p:stCondLst>
                                    <p:cond delay="0"/>
                                  </p:stCondLst>
                                  <p:childTnLst>
                                    <p:animEffect transition="out" filter="barn(outVertical)">
                                      <p:cBhvr>
                                        <p:cTn id="243" dur="2000"/>
                                        <p:tgtEl>
                                          <p:spTgt spid="17"/>
                                        </p:tgtEl>
                                      </p:cBhvr>
                                    </p:animEffect>
                                    <p:set>
                                      <p:cBhvr>
                                        <p:cTn id="244" dur="1" fill="hold">
                                          <p:stCondLst>
                                            <p:cond delay="1999"/>
                                          </p:stCondLst>
                                        </p:cTn>
                                        <p:tgtEl>
                                          <p:spTgt spid="17"/>
                                        </p:tgtEl>
                                        <p:attrNameLst>
                                          <p:attrName>style.visibility</p:attrName>
                                        </p:attrNameLst>
                                      </p:cBhvr>
                                      <p:to>
                                        <p:strVal val="hidden"/>
                                      </p:to>
                                    </p:set>
                                  </p:childTnLst>
                                </p:cTn>
                              </p:par>
                              <p:par>
                                <p:cTn id="245" presetID="16" presetClass="exit" presetSubtype="37" fill="hold" grpId="4" nodeType="withEffect">
                                  <p:stCondLst>
                                    <p:cond delay="0"/>
                                  </p:stCondLst>
                                  <p:childTnLst>
                                    <p:animEffect transition="out" filter="barn(outVertical)">
                                      <p:cBhvr>
                                        <p:cTn id="246" dur="2000"/>
                                        <p:tgtEl>
                                          <p:spTgt spid="18"/>
                                        </p:tgtEl>
                                      </p:cBhvr>
                                    </p:animEffect>
                                    <p:set>
                                      <p:cBhvr>
                                        <p:cTn id="247" dur="1" fill="hold">
                                          <p:stCondLst>
                                            <p:cond delay="1999"/>
                                          </p:stCondLst>
                                        </p:cTn>
                                        <p:tgtEl>
                                          <p:spTgt spid="18"/>
                                        </p:tgtEl>
                                        <p:attrNameLst>
                                          <p:attrName>style.visibility</p:attrName>
                                        </p:attrNameLst>
                                      </p:cBhvr>
                                      <p:to>
                                        <p:strVal val="hidden"/>
                                      </p:to>
                                    </p:set>
                                  </p:childTnLst>
                                </p:cTn>
                              </p:par>
                              <p:par>
                                <p:cTn id="248" presetID="23" presetClass="entr" presetSubtype="28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4/3*#ppt_w"/>
                                          </p:val>
                                        </p:tav>
                                        <p:tav tm="100000">
                                          <p:val>
                                            <p:strVal val="#ppt_w"/>
                                          </p:val>
                                        </p:tav>
                                      </p:tavLst>
                                    </p:anim>
                                    <p:anim calcmode="lin" valueType="num">
                                      <p:cBhvr>
                                        <p:cTn id="251" dur="2000" fill="hold"/>
                                        <p:tgtEl>
                                          <p:spTgt spid="2"/>
                                        </p:tgtEl>
                                        <p:attrNameLst>
                                          <p:attrName>ppt_h</p:attrName>
                                        </p:attrNameLst>
                                      </p:cBhvr>
                                      <p:tavLst>
                                        <p:tav tm="0">
                                          <p:val>
                                            <p:strVal val="4/3*#ppt_h"/>
                                          </p:val>
                                        </p:tav>
                                        <p:tav tm="100000">
                                          <p:val>
                                            <p:strVal val="#ppt_h"/>
                                          </p:val>
                                        </p:tav>
                                      </p:tavLst>
                                    </p:anim>
                                  </p:childTnLst>
                                </p:cTn>
                              </p:par>
                              <p:par>
                                <p:cTn id="252" presetID="16" presetClass="entr" presetSubtype="37"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arn(outVertical)">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68000">
              <a:schemeClr val="accent2">
                <a:lumMod val="50000"/>
              </a:schemeClr>
            </a:gs>
            <a:gs pos="50000">
              <a:srgbClr val="FFFF00">
                <a:shade val="67500"/>
                <a:satMod val="115000"/>
              </a:srgbClr>
            </a:gs>
            <a:gs pos="100000">
              <a:srgbClr val="FFFF0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4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strella de 12 puntas"/>
          <p:cNvSpPr/>
          <p:nvPr/>
        </p:nvSpPr>
        <p:spPr>
          <a:xfrm>
            <a:off x="1714480" y="0"/>
            <a:ext cx="5715040" cy="5143500"/>
          </a:xfrm>
          <a:prstGeom prst="star12">
            <a:avLst/>
          </a:prstGeom>
          <a:gradFill flip="none" rotWithShape="1">
            <a:gsLst>
              <a:gs pos="88000">
                <a:srgbClr val="FFFF00">
                  <a:alpha val="58000"/>
                </a:srgbClr>
              </a:gs>
              <a:gs pos="50000">
                <a:schemeClr val="accent2">
                  <a:lumMod val="75000"/>
                  <a:shade val="67500"/>
                  <a:satMod val="115000"/>
                </a:schemeClr>
              </a:gs>
              <a:gs pos="100000">
                <a:schemeClr val="accent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strella de 12 puntas"/>
          <p:cNvSpPr/>
          <p:nvPr/>
        </p:nvSpPr>
        <p:spPr>
          <a:xfrm rot="990253">
            <a:off x="1755841" y="-8577"/>
            <a:ext cx="5715040" cy="5143500"/>
          </a:xfrm>
          <a:prstGeom prst="star12">
            <a:avLst/>
          </a:prstGeom>
          <a:gradFill flip="none" rotWithShape="1">
            <a:gsLst>
              <a:gs pos="88000">
                <a:srgbClr val="FFFF00">
                  <a:alpha val="58000"/>
                </a:srgbClr>
              </a:gs>
              <a:gs pos="50000">
                <a:schemeClr val="accent2">
                  <a:lumMod val="75000"/>
                  <a:shade val="67500"/>
                  <a:satMod val="115000"/>
                </a:schemeClr>
              </a:gs>
              <a:gs pos="100000">
                <a:schemeClr val="accent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12 puntas"/>
          <p:cNvSpPr/>
          <p:nvPr/>
        </p:nvSpPr>
        <p:spPr>
          <a:xfrm>
            <a:off x="2214546" y="428610"/>
            <a:ext cx="4853042" cy="4252747"/>
          </a:xfrm>
          <a:prstGeom prst="star12">
            <a:avLst/>
          </a:prstGeom>
          <a:gradFill flip="none" rotWithShape="1">
            <a:gsLst>
              <a:gs pos="88000">
                <a:srgbClr val="FFFF00">
                  <a:alpha val="58000"/>
                </a:srgbClr>
              </a:gs>
              <a:gs pos="50000">
                <a:schemeClr val="accent2">
                  <a:lumMod val="75000"/>
                  <a:shade val="67500"/>
                  <a:satMod val="115000"/>
                </a:schemeClr>
              </a:gs>
              <a:gs pos="100000">
                <a:schemeClr val="accent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Estrella de 12 puntas"/>
          <p:cNvSpPr/>
          <p:nvPr/>
        </p:nvSpPr>
        <p:spPr>
          <a:xfrm rot="990253">
            <a:off x="2484983" y="518716"/>
            <a:ext cx="4235877" cy="4027035"/>
          </a:xfrm>
          <a:prstGeom prst="star12">
            <a:avLst/>
          </a:prstGeom>
          <a:gradFill flip="none" rotWithShape="1">
            <a:gsLst>
              <a:gs pos="88000">
                <a:srgbClr val="FFFF00">
                  <a:alpha val="58000"/>
                </a:srgbClr>
              </a:gs>
              <a:gs pos="50000">
                <a:schemeClr val="accent2">
                  <a:lumMod val="75000"/>
                  <a:shade val="67500"/>
                  <a:satMod val="115000"/>
                </a:schemeClr>
              </a:gs>
              <a:gs pos="100000">
                <a:schemeClr val="accent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8" presetClass="emph" presetSubtype="0" fill="hold" grpId="0" nodeType="withEffect">
                                  <p:stCondLst>
                                    <p:cond delay="0"/>
                                  </p:stCondLst>
                                  <p:childTnLst>
                                    <p:animRot by="21600000">
                                      <p:cBhvr>
                                        <p:cTn id="8" dur="2000" fill="hold"/>
                                        <p:tgtEl>
                                          <p:spTgt spid="4"/>
                                        </p:tgtEl>
                                        <p:attrNameLst>
                                          <p:attrName>r</p:attrName>
                                        </p:attrNameLst>
                                      </p:cBhvr>
                                    </p:animRot>
                                  </p:childTnLst>
                                </p:cTn>
                              </p:par>
                              <p:par>
                                <p:cTn id="9" presetID="8" presetClass="emph" presetSubtype="0" fill="hold" grpId="0" nodeType="withEffect">
                                  <p:stCondLst>
                                    <p:cond delay="0"/>
                                  </p:stCondLst>
                                  <p:childTnLst>
                                    <p:animRot by="-21600000">
                                      <p:cBhvr>
                                        <p:cTn id="10" dur="2000" fill="hold"/>
                                        <p:tgtEl>
                                          <p:spTgt spid="5"/>
                                        </p:tgtEl>
                                        <p:attrNameLst>
                                          <p:attrName>r</p:attrName>
                                        </p:attrNameLst>
                                      </p:cBhvr>
                                    </p:animRot>
                                  </p:childTnLst>
                                </p:cTn>
                              </p:par>
                              <p:par>
                                <p:cTn id="11" presetID="8" presetClass="emph" presetSubtype="0" fill="hold" grpId="0" nodeType="withEffect">
                                  <p:stCondLst>
                                    <p:cond delay="0"/>
                                  </p:stCondLst>
                                  <p:childTnLst>
                                    <p:animRot by="-21600000">
                                      <p:cBhvr>
                                        <p:cTn id="12" dur="2000" fill="hold"/>
                                        <p:tgtEl>
                                          <p:spTgt spid="6"/>
                                        </p:tgtEl>
                                        <p:attrNameLst>
                                          <p:attrName>r</p:attrName>
                                        </p:attrNameLst>
                                      </p:cBhvr>
                                    </p:animRot>
                                  </p:childTnLst>
                                </p:cTn>
                              </p:par>
                              <p:par>
                                <p:cTn id="13" presetID="8" presetClass="emph" presetSubtype="0" fill="hold" grpId="0" nodeType="withEffect">
                                  <p:stCondLst>
                                    <p:cond delay="0"/>
                                  </p:stCondLst>
                                  <p:childTnLst>
                                    <p:animRot by="21600000">
                                      <p:cBhvr>
                                        <p:cTn id="14" dur="2000" fill="hold"/>
                                        <p:tgtEl>
                                          <p:spTgt spid="7"/>
                                        </p:tgtEl>
                                        <p:attrNameLst>
                                          <p:attrName>r</p:attrName>
                                        </p:attrNameLst>
                                      </p:cBhvr>
                                    </p:animRot>
                                  </p:childTnLst>
                                </p:cTn>
                              </p:par>
                            </p:childTnLst>
                          </p:cTn>
                        </p:par>
                        <p:par>
                          <p:cTn id="15" fill="hold">
                            <p:stCondLst>
                              <p:cond delay="2000"/>
                            </p:stCondLst>
                            <p:childTnLst>
                              <p:par>
                                <p:cTn id="16" presetID="23" presetClass="exit" presetSubtype="544" fill="hold" grpId="1" nodeType="afterEffect">
                                  <p:stCondLst>
                                    <p:cond delay="0"/>
                                  </p:stCondLst>
                                  <p:childTnLst>
                                    <p:anim calcmode="lin" valueType="num">
                                      <p:cBhvr>
                                        <p:cTn id="17" dur="2000"/>
                                        <p:tgtEl>
                                          <p:spTgt spid="4"/>
                                        </p:tgtEl>
                                        <p:attrNameLst>
                                          <p:attrName>ppt_w</p:attrName>
                                        </p:attrNameLst>
                                      </p:cBhvr>
                                      <p:tavLst>
                                        <p:tav tm="0">
                                          <p:val>
                                            <p:strVal val="ppt_w"/>
                                          </p:val>
                                        </p:tav>
                                        <p:tav tm="100000">
                                          <p:val>
                                            <p:fltVal val="0"/>
                                          </p:val>
                                        </p:tav>
                                      </p:tavLst>
                                    </p:anim>
                                    <p:anim calcmode="lin" valueType="num">
                                      <p:cBhvr>
                                        <p:cTn id="18" dur="2000"/>
                                        <p:tgtEl>
                                          <p:spTgt spid="4"/>
                                        </p:tgtEl>
                                        <p:attrNameLst>
                                          <p:attrName>ppt_h</p:attrName>
                                        </p:attrNameLst>
                                      </p:cBhvr>
                                      <p:tavLst>
                                        <p:tav tm="0">
                                          <p:val>
                                            <p:strVal val="ppt_h"/>
                                          </p:val>
                                        </p:tav>
                                        <p:tav tm="100000">
                                          <p:val>
                                            <p:fltVal val="0"/>
                                          </p:val>
                                        </p:tav>
                                      </p:tavLst>
                                    </p:anim>
                                    <p:anim calcmode="lin" valueType="num">
                                      <p:cBhvr>
                                        <p:cTn id="19" dur="2000"/>
                                        <p:tgtEl>
                                          <p:spTgt spid="4"/>
                                        </p:tgtEl>
                                        <p:attrNameLst>
                                          <p:attrName>ppt_x</p:attrName>
                                        </p:attrNameLst>
                                      </p:cBhvr>
                                      <p:tavLst>
                                        <p:tav tm="0">
                                          <p:val>
                                            <p:strVal val="ppt_x"/>
                                          </p:val>
                                        </p:tav>
                                        <p:tav tm="100000">
                                          <p:val>
                                            <p:fltVal val="0.5"/>
                                          </p:val>
                                        </p:tav>
                                      </p:tavLst>
                                    </p:anim>
                                    <p:anim calcmode="lin" valueType="num">
                                      <p:cBhvr>
                                        <p:cTn id="20" dur="2000"/>
                                        <p:tgtEl>
                                          <p:spTgt spid="4"/>
                                        </p:tgtEl>
                                        <p:attrNameLst>
                                          <p:attrName>ppt_y</p:attrName>
                                        </p:attrNameLst>
                                      </p:cBhvr>
                                      <p:tavLst>
                                        <p:tav tm="0">
                                          <p:val>
                                            <p:strVal val="ppt_y"/>
                                          </p:val>
                                        </p:tav>
                                        <p:tav tm="100000">
                                          <p:val>
                                            <p:fltVal val="0.5"/>
                                          </p:val>
                                        </p:tav>
                                      </p:tavLst>
                                    </p:anim>
                                    <p:set>
                                      <p:cBhvr>
                                        <p:cTn id="21" dur="1" fill="hold">
                                          <p:stCondLst>
                                            <p:cond delay="1999"/>
                                          </p:stCondLst>
                                        </p:cTn>
                                        <p:tgtEl>
                                          <p:spTgt spid="4"/>
                                        </p:tgtEl>
                                        <p:attrNameLst>
                                          <p:attrName>style.visibility</p:attrName>
                                        </p:attrNameLst>
                                      </p:cBhvr>
                                      <p:to>
                                        <p:strVal val="hidden"/>
                                      </p:to>
                                    </p:set>
                                  </p:childTnLst>
                                </p:cTn>
                              </p:par>
                              <p:par>
                                <p:cTn id="22" presetID="23" presetClass="exit" presetSubtype="544" fill="hold" grpId="1" nodeType="withEffect">
                                  <p:stCondLst>
                                    <p:cond delay="0"/>
                                  </p:stCondLst>
                                  <p:childTnLst>
                                    <p:anim calcmode="lin" valueType="num">
                                      <p:cBhvr>
                                        <p:cTn id="23" dur="2000"/>
                                        <p:tgtEl>
                                          <p:spTgt spid="5"/>
                                        </p:tgtEl>
                                        <p:attrNameLst>
                                          <p:attrName>ppt_w</p:attrName>
                                        </p:attrNameLst>
                                      </p:cBhvr>
                                      <p:tavLst>
                                        <p:tav tm="0">
                                          <p:val>
                                            <p:strVal val="ppt_w"/>
                                          </p:val>
                                        </p:tav>
                                        <p:tav tm="100000">
                                          <p:val>
                                            <p:fltVal val="0"/>
                                          </p:val>
                                        </p:tav>
                                      </p:tavLst>
                                    </p:anim>
                                    <p:anim calcmode="lin" valueType="num">
                                      <p:cBhvr>
                                        <p:cTn id="24" dur="2000"/>
                                        <p:tgtEl>
                                          <p:spTgt spid="5"/>
                                        </p:tgtEl>
                                        <p:attrNameLst>
                                          <p:attrName>ppt_h</p:attrName>
                                        </p:attrNameLst>
                                      </p:cBhvr>
                                      <p:tavLst>
                                        <p:tav tm="0">
                                          <p:val>
                                            <p:strVal val="ppt_h"/>
                                          </p:val>
                                        </p:tav>
                                        <p:tav tm="100000">
                                          <p:val>
                                            <p:fltVal val="0"/>
                                          </p:val>
                                        </p:tav>
                                      </p:tavLst>
                                    </p:anim>
                                    <p:anim calcmode="lin" valueType="num">
                                      <p:cBhvr>
                                        <p:cTn id="25" dur="2000"/>
                                        <p:tgtEl>
                                          <p:spTgt spid="5"/>
                                        </p:tgtEl>
                                        <p:attrNameLst>
                                          <p:attrName>ppt_x</p:attrName>
                                        </p:attrNameLst>
                                      </p:cBhvr>
                                      <p:tavLst>
                                        <p:tav tm="0">
                                          <p:val>
                                            <p:strVal val="ppt_x"/>
                                          </p:val>
                                        </p:tav>
                                        <p:tav tm="100000">
                                          <p:val>
                                            <p:fltVal val="0.5"/>
                                          </p:val>
                                        </p:tav>
                                      </p:tavLst>
                                    </p:anim>
                                    <p:anim calcmode="lin" valueType="num">
                                      <p:cBhvr>
                                        <p:cTn id="26" dur="2000"/>
                                        <p:tgtEl>
                                          <p:spTgt spid="5"/>
                                        </p:tgtEl>
                                        <p:attrNameLst>
                                          <p:attrName>ppt_y</p:attrName>
                                        </p:attrNameLst>
                                      </p:cBhvr>
                                      <p:tavLst>
                                        <p:tav tm="0">
                                          <p:val>
                                            <p:strVal val="ppt_y"/>
                                          </p:val>
                                        </p:tav>
                                        <p:tav tm="100000">
                                          <p:val>
                                            <p:fltVal val="0.5"/>
                                          </p:val>
                                        </p:tav>
                                      </p:tavLst>
                                    </p:anim>
                                    <p:set>
                                      <p:cBhvr>
                                        <p:cTn id="27" dur="1" fill="hold">
                                          <p:stCondLst>
                                            <p:cond delay="1999"/>
                                          </p:stCondLst>
                                        </p:cTn>
                                        <p:tgtEl>
                                          <p:spTgt spid="5"/>
                                        </p:tgtEl>
                                        <p:attrNameLst>
                                          <p:attrName>style.visibility</p:attrName>
                                        </p:attrNameLst>
                                      </p:cBhvr>
                                      <p:to>
                                        <p:strVal val="hidden"/>
                                      </p:to>
                                    </p:set>
                                  </p:childTnLst>
                                </p:cTn>
                              </p:par>
                              <p:par>
                                <p:cTn id="28" presetID="23" presetClass="exit" presetSubtype="544" fill="hold" grpId="1" nodeType="withEffect">
                                  <p:stCondLst>
                                    <p:cond delay="0"/>
                                  </p:stCondLst>
                                  <p:childTnLst>
                                    <p:anim calcmode="lin" valueType="num">
                                      <p:cBhvr>
                                        <p:cTn id="29" dur="2000"/>
                                        <p:tgtEl>
                                          <p:spTgt spid="6"/>
                                        </p:tgtEl>
                                        <p:attrNameLst>
                                          <p:attrName>ppt_w</p:attrName>
                                        </p:attrNameLst>
                                      </p:cBhvr>
                                      <p:tavLst>
                                        <p:tav tm="0">
                                          <p:val>
                                            <p:strVal val="ppt_w"/>
                                          </p:val>
                                        </p:tav>
                                        <p:tav tm="100000">
                                          <p:val>
                                            <p:fltVal val="0"/>
                                          </p:val>
                                        </p:tav>
                                      </p:tavLst>
                                    </p:anim>
                                    <p:anim calcmode="lin" valueType="num">
                                      <p:cBhvr>
                                        <p:cTn id="30" dur="2000"/>
                                        <p:tgtEl>
                                          <p:spTgt spid="6"/>
                                        </p:tgtEl>
                                        <p:attrNameLst>
                                          <p:attrName>ppt_h</p:attrName>
                                        </p:attrNameLst>
                                      </p:cBhvr>
                                      <p:tavLst>
                                        <p:tav tm="0">
                                          <p:val>
                                            <p:strVal val="ppt_h"/>
                                          </p:val>
                                        </p:tav>
                                        <p:tav tm="100000">
                                          <p:val>
                                            <p:fltVal val="0"/>
                                          </p:val>
                                        </p:tav>
                                      </p:tavLst>
                                    </p:anim>
                                    <p:anim calcmode="lin" valueType="num">
                                      <p:cBhvr>
                                        <p:cTn id="31" dur="2000"/>
                                        <p:tgtEl>
                                          <p:spTgt spid="6"/>
                                        </p:tgtEl>
                                        <p:attrNameLst>
                                          <p:attrName>ppt_x</p:attrName>
                                        </p:attrNameLst>
                                      </p:cBhvr>
                                      <p:tavLst>
                                        <p:tav tm="0">
                                          <p:val>
                                            <p:strVal val="ppt_x"/>
                                          </p:val>
                                        </p:tav>
                                        <p:tav tm="100000">
                                          <p:val>
                                            <p:fltVal val="0.5"/>
                                          </p:val>
                                        </p:tav>
                                      </p:tavLst>
                                    </p:anim>
                                    <p:anim calcmode="lin" valueType="num">
                                      <p:cBhvr>
                                        <p:cTn id="32" dur="2000"/>
                                        <p:tgtEl>
                                          <p:spTgt spid="6"/>
                                        </p:tgtEl>
                                        <p:attrNameLst>
                                          <p:attrName>ppt_y</p:attrName>
                                        </p:attrNameLst>
                                      </p:cBhvr>
                                      <p:tavLst>
                                        <p:tav tm="0">
                                          <p:val>
                                            <p:strVal val="ppt_y"/>
                                          </p:val>
                                        </p:tav>
                                        <p:tav tm="100000">
                                          <p:val>
                                            <p:fltVal val="0.5"/>
                                          </p:val>
                                        </p:tav>
                                      </p:tavLst>
                                    </p:anim>
                                    <p:set>
                                      <p:cBhvr>
                                        <p:cTn id="33" dur="1" fill="hold">
                                          <p:stCondLst>
                                            <p:cond delay="1999"/>
                                          </p:stCondLst>
                                        </p:cTn>
                                        <p:tgtEl>
                                          <p:spTgt spid="6"/>
                                        </p:tgtEl>
                                        <p:attrNameLst>
                                          <p:attrName>style.visibility</p:attrName>
                                        </p:attrNameLst>
                                      </p:cBhvr>
                                      <p:to>
                                        <p:strVal val="hidden"/>
                                      </p:to>
                                    </p:set>
                                  </p:childTnLst>
                                </p:cTn>
                              </p:par>
                              <p:par>
                                <p:cTn id="34" presetID="23" presetClass="exit" presetSubtype="544" fill="hold" grpId="1" nodeType="withEffect">
                                  <p:stCondLst>
                                    <p:cond delay="0"/>
                                  </p:stCondLst>
                                  <p:childTnLst>
                                    <p:anim calcmode="lin" valueType="num">
                                      <p:cBhvr>
                                        <p:cTn id="35" dur="2000"/>
                                        <p:tgtEl>
                                          <p:spTgt spid="7"/>
                                        </p:tgtEl>
                                        <p:attrNameLst>
                                          <p:attrName>ppt_w</p:attrName>
                                        </p:attrNameLst>
                                      </p:cBhvr>
                                      <p:tavLst>
                                        <p:tav tm="0">
                                          <p:val>
                                            <p:strVal val="ppt_w"/>
                                          </p:val>
                                        </p:tav>
                                        <p:tav tm="100000">
                                          <p:val>
                                            <p:fltVal val="0"/>
                                          </p:val>
                                        </p:tav>
                                      </p:tavLst>
                                    </p:anim>
                                    <p:anim calcmode="lin" valueType="num">
                                      <p:cBhvr>
                                        <p:cTn id="36" dur="2000"/>
                                        <p:tgtEl>
                                          <p:spTgt spid="7"/>
                                        </p:tgtEl>
                                        <p:attrNameLst>
                                          <p:attrName>ppt_h</p:attrName>
                                        </p:attrNameLst>
                                      </p:cBhvr>
                                      <p:tavLst>
                                        <p:tav tm="0">
                                          <p:val>
                                            <p:strVal val="ppt_h"/>
                                          </p:val>
                                        </p:tav>
                                        <p:tav tm="100000">
                                          <p:val>
                                            <p:fltVal val="0"/>
                                          </p:val>
                                        </p:tav>
                                      </p:tavLst>
                                    </p:anim>
                                    <p:anim calcmode="lin" valueType="num">
                                      <p:cBhvr>
                                        <p:cTn id="37" dur="2000"/>
                                        <p:tgtEl>
                                          <p:spTgt spid="7"/>
                                        </p:tgtEl>
                                        <p:attrNameLst>
                                          <p:attrName>ppt_x</p:attrName>
                                        </p:attrNameLst>
                                      </p:cBhvr>
                                      <p:tavLst>
                                        <p:tav tm="0">
                                          <p:val>
                                            <p:strVal val="ppt_x"/>
                                          </p:val>
                                        </p:tav>
                                        <p:tav tm="100000">
                                          <p:val>
                                            <p:fltVal val="0.5"/>
                                          </p:val>
                                        </p:tav>
                                      </p:tavLst>
                                    </p:anim>
                                    <p:anim calcmode="lin" valueType="num">
                                      <p:cBhvr>
                                        <p:cTn id="38" dur="2000"/>
                                        <p:tgtEl>
                                          <p:spTgt spid="7"/>
                                        </p:tgtEl>
                                        <p:attrNameLst>
                                          <p:attrName>ppt_y</p:attrName>
                                        </p:attrNameLst>
                                      </p:cBhvr>
                                      <p:tavLst>
                                        <p:tav tm="0">
                                          <p:val>
                                            <p:strVal val="ppt_y"/>
                                          </p:val>
                                        </p:tav>
                                        <p:tav tm="100000">
                                          <p:val>
                                            <p:fltVal val="0.5"/>
                                          </p:val>
                                        </p:tav>
                                      </p:tavLst>
                                    </p:anim>
                                    <p:set>
                                      <p:cBhvr>
                                        <p:cTn id="39" dur="1" fill="hold">
                                          <p:stCondLst>
                                            <p:cond delay="1999"/>
                                          </p:stCondLst>
                                        </p:cTn>
                                        <p:tgtEl>
                                          <p:spTgt spid="7"/>
                                        </p:tgtEl>
                                        <p:attrNameLst>
                                          <p:attrName>style.visibility</p:attrName>
                                        </p:attrNameLst>
                                      </p:cBhvr>
                                      <p:to>
                                        <p:strVal val="hidden"/>
                                      </p:to>
                                    </p:set>
                                  </p:childTnLst>
                                </p:cTn>
                              </p:par>
                              <p:par>
                                <p:cTn id="40" presetID="8" presetClass="emph" presetSubtype="0" fill="hold" grpId="2" nodeType="withEffect">
                                  <p:stCondLst>
                                    <p:cond delay="0"/>
                                  </p:stCondLst>
                                  <p:childTnLst>
                                    <p:animRot by="21600000">
                                      <p:cBhvr>
                                        <p:cTn id="41" dur="2000" fill="hold"/>
                                        <p:tgtEl>
                                          <p:spTgt spid="4"/>
                                        </p:tgtEl>
                                        <p:attrNameLst>
                                          <p:attrName>r</p:attrName>
                                        </p:attrNameLst>
                                      </p:cBhvr>
                                    </p:animRot>
                                  </p:childTnLst>
                                </p:cTn>
                              </p:par>
                              <p:par>
                                <p:cTn id="42" presetID="8" presetClass="emph" presetSubtype="0" fill="hold" grpId="2" nodeType="withEffect">
                                  <p:stCondLst>
                                    <p:cond delay="0"/>
                                  </p:stCondLst>
                                  <p:childTnLst>
                                    <p:animRot by="-21600000">
                                      <p:cBhvr>
                                        <p:cTn id="43" dur="2000" fill="hold"/>
                                        <p:tgtEl>
                                          <p:spTgt spid="5"/>
                                        </p:tgtEl>
                                        <p:attrNameLst>
                                          <p:attrName>r</p:attrName>
                                        </p:attrNameLst>
                                      </p:cBhvr>
                                    </p:animRot>
                                  </p:childTnLst>
                                </p:cTn>
                              </p:par>
                              <p:par>
                                <p:cTn id="44" presetID="8" presetClass="emph" presetSubtype="0" fill="hold" grpId="2" nodeType="withEffect">
                                  <p:stCondLst>
                                    <p:cond delay="0"/>
                                  </p:stCondLst>
                                  <p:childTnLst>
                                    <p:animRot by="21600000">
                                      <p:cBhvr>
                                        <p:cTn id="45" dur="2000" fill="hold"/>
                                        <p:tgtEl>
                                          <p:spTgt spid="6"/>
                                        </p:tgtEl>
                                        <p:attrNameLst>
                                          <p:attrName>r</p:attrName>
                                        </p:attrNameLst>
                                      </p:cBhvr>
                                    </p:animRot>
                                  </p:childTnLst>
                                </p:cTn>
                              </p:par>
                              <p:par>
                                <p:cTn id="46" presetID="8" presetClass="emph" presetSubtype="0" fill="hold" grpId="2" nodeType="withEffect">
                                  <p:stCondLst>
                                    <p:cond delay="0"/>
                                  </p:stCondLst>
                                  <p:childTnLst>
                                    <p:animRot by="-21600000">
                                      <p:cBhvr>
                                        <p:cTn id="47" dur="2000" fill="hold"/>
                                        <p:tgtEl>
                                          <p:spTgt spid="7"/>
                                        </p:tgtEl>
                                        <p:attrNameLst>
                                          <p:attrName>r</p:attrName>
                                        </p:attrNameLst>
                                      </p:cBhvr>
                                    </p:animRot>
                                  </p:childTnLst>
                                </p:cTn>
                              </p:par>
                              <p:par>
                                <p:cTn id="48" presetID="23" presetClass="entr" presetSubtype="288"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strVal val="4/3*#ppt_w"/>
                                          </p:val>
                                        </p:tav>
                                        <p:tav tm="100000">
                                          <p:val>
                                            <p:strVal val="#ppt_w"/>
                                          </p:val>
                                        </p:tav>
                                      </p:tavLst>
                                    </p:anim>
                                    <p:anim calcmode="lin" valueType="num">
                                      <p:cBhvr>
                                        <p:cTn id="51" dur="2000" fill="hold"/>
                                        <p:tgtEl>
                                          <p:spTgt spid="2"/>
                                        </p:tgtEl>
                                        <p:attrNameLst>
                                          <p:attrName>ppt_h</p:attrName>
                                        </p:attrNameLst>
                                      </p:cBhvr>
                                      <p:tavLst>
                                        <p:tav tm="0">
                                          <p:val>
                                            <p:strVal val="4/3*#ppt_h"/>
                                          </p:val>
                                        </p:tav>
                                        <p:tav tm="100000">
                                          <p:val>
                                            <p:strVal val="#ppt_h"/>
                                          </p:val>
                                        </p:tav>
                                      </p:tavLst>
                                    </p:anim>
                                  </p:childTnLst>
                                </p:cTn>
                              </p:par>
                              <p:par>
                                <p:cTn id="52" presetID="21" presetClass="entr" presetSubtype="8"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wheel(8)">
                                      <p:cBhvr>
                                        <p:cTn id="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50000">
              <a:srgbClr val="510FB1">
                <a:shade val="67500"/>
                <a:satMod val="115000"/>
              </a:srgbClr>
            </a:gs>
            <a:gs pos="100000">
              <a:srgbClr val="510FB1">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4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a:off x="2857488" y="0"/>
            <a:ext cx="1785950" cy="1714512"/>
          </a:xfrm>
          <a:prstGeom prst="teardrop">
            <a:avLst/>
          </a:prstGeom>
          <a:gradFill flip="none" rotWithShape="1">
            <a:gsLst>
              <a:gs pos="33000">
                <a:srgbClr val="4611DD">
                  <a:alpha val="69000"/>
                </a:srgbClr>
              </a:gs>
              <a:gs pos="50000">
                <a:srgbClr val="FFFF00">
                  <a:shade val="67500"/>
                  <a:satMod val="115000"/>
                </a:srgbClr>
              </a:gs>
              <a:gs pos="100000">
                <a:srgbClr val="FFFF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16200000">
            <a:off x="4607719" y="35719"/>
            <a:ext cx="1785950" cy="1714512"/>
          </a:xfrm>
          <a:prstGeom prst="teardrop">
            <a:avLst/>
          </a:prstGeom>
          <a:gradFill flip="none" rotWithShape="1">
            <a:gsLst>
              <a:gs pos="33000">
                <a:srgbClr val="4611DD">
                  <a:alpha val="69000"/>
                </a:srgbClr>
              </a:gs>
              <a:gs pos="50000">
                <a:srgbClr val="FFFF00">
                  <a:shade val="67500"/>
                  <a:satMod val="115000"/>
                </a:srgbClr>
              </a:gs>
              <a:gs pos="100000">
                <a:srgbClr val="FFFF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a:off x="2857488" y="1000114"/>
            <a:ext cx="1785950" cy="1714512"/>
          </a:xfrm>
          <a:prstGeom prst="teardrop">
            <a:avLst/>
          </a:prstGeom>
          <a:gradFill flip="none" rotWithShape="1">
            <a:gsLst>
              <a:gs pos="33000">
                <a:srgbClr val="4611DD">
                  <a:alpha val="69000"/>
                </a:srgbClr>
              </a:gs>
              <a:gs pos="50000">
                <a:srgbClr val="FFFF00">
                  <a:shade val="67500"/>
                  <a:satMod val="115000"/>
                </a:srgbClr>
              </a:gs>
              <a:gs pos="100000">
                <a:srgbClr val="FFFF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16200000">
            <a:off x="4607719" y="1035833"/>
            <a:ext cx="1785950" cy="1714512"/>
          </a:xfrm>
          <a:prstGeom prst="teardrop">
            <a:avLst/>
          </a:prstGeom>
          <a:gradFill flip="none" rotWithShape="1">
            <a:gsLst>
              <a:gs pos="33000">
                <a:srgbClr val="4611DD">
                  <a:alpha val="69000"/>
                </a:srgbClr>
              </a:gs>
              <a:gs pos="50000">
                <a:srgbClr val="FFFF00">
                  <a:shade val="67500"/>
                  <a:satMod val="115000"/>
                </a:srgbClr>
              </a:gs>
              <a:gs pos="100000">
                <a:srgbClr val="FFFF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a:off x="2857488" y="2000246"/>
            <a:ext cx="1785950" cy="1714512"/>
          </a:xfrm>
          <a:prstGeom prst="teardrop">
            <a:avLst/>
          </a:prstGeom>
          <a:gradFill flip="none" rotWithShape="1">
            <a:gsLst>
              <a:gs pos="33000">
                <a:srgbClr val="4611DD">
                  <a:alpha val="69000"/>
                </a:srgbClr>
              </a:gs>
              <a:gs pos="50000">
                <a:srgbClr val="FFFF00">
                  <a:shade val="67500"/>
                  <a:satMod val="115000"/>
                </a:srgbClr>
              </a:gs>
              <a:gs pos="100000">
                <a:srgbClr val="FFFF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16200000">
            <a:off x="4607719" y="2035965"/>
            <a:ext cx="1785950" cy="1714512"/>
          </a:xfrm>
          <a:prstGeom prst="teardrop">
            <a:avLst/>
          </a:prstGeom>
          <a:gradFill flip="none" rotWithShape="1">
            <a:gsLst>
              <a:gs pos="33000">
                <a:srgbClr val="4611DD">
                  <a:alpha val="69000"/>
                </a:srgbClr>
              </a:gs>
              <a:gs pos="50000">
                <a:srgbClr val="FFFF00">
                  <a:shade val="67500"/>
                  <a:satMod val="115000"/>
                </a:srgbClr>
              </a:gs>
              <a:gs pos="100000">
                <a:srgbClr val="FFFF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a:off x="2857488" y="2928940"/>
            <a:ext cx="1785950" cy="1714512"/>
          </a:xfrm>
          <a:prstGeom prst="teardrop">
            <a:avLst/>
          </a:prstGeom>
          <a:gradFill flip="none" rotWithShape="1">
            <a:gsLst>
              <a:gs pos="33000">
                <a:srgbClr val="4611DD">
                  <a:alpha val="69000"/>
                </a:srgbClr>
              </a:gs>
              <a:gs pos="50000">
                <a:srgbClr val="FFFF00">
                  <a:shade val="67500"/>
                  <a:satMod val="115000"/>
                </a:srgbClr>
              </a:gs>
              <a:gs pos="100000">
                <a:srgbClr val="FFFF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16200000">
            <a:off x="4607719" y="2964659"/>
            <a:ext cx="1785950" cy="1714512"/>
          </a:xfrm>
          <a:prstGeom prst="teardrop">
            <a:avLst/>
          </a:prstGeom>
          <a:gradFill flip="none" rotWithShape="1">
            <a:gsLst>
              <a:gs pos="33000">
                <a:srgbClr val="4611DD">
                  <a:alpha val="69000"/>
                </a:srgbClr>
              </a:gs>
              <a:gs pos="50000">
                <a:srgbClr val="FFFF00">
                  <a:shade val="67500"/>
                  <a:satMod val="115000"/>
                </a:srgbClr>
              </a:gs>
              <a:gs pos="100000">
                <a:srgbClr val="FFFF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a:off x="2857488" y="3786196"/>
            <a:ext cx="1785950" cy="1714512"/>
          </a:xfrm>
          <a:prstGeom prst="teardrop">
            <a:avLst/>
          </a:prstGeom>
          <a:gradFill flip="none" rotWithShape="1">
            <a:gsLst>
              <a:gs pos="33000">
                <a:srgbClr val="4611DD">
                  <a:alpha val="69000"/>
                </a:srgbClr>
              </a:gs>
              <a:gs pos="50000">
                <a:srgbClr val="FFFF00">
                  <a:shade val="67500"/>
                  <a:satMod val="115000"/>
                </a:srgbClr>
              </a:gs>
              <a:gs pos="100000">
                <a:srgbClr val="FFFF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ágrima"/>
          <p:cNvSpPr/>
          <p:nvPr/>
        </p:nvSpPr>
        <p:spPr>
          <a:xfrm rot="16200000">
            <a:off x="4607719" y="3821915"/>
            <a:ext cx="1785950" cy="1714512"/>
          </a:xfrm>
          <a:prstGeom prst="teardrop">
            <a:avLst/>
          </a:prstGeom>
          <a:gradFill flip="none" rotWithShape="1">
            <a:gsLst>
              <a:gs pos="33000">
                <a:srgbClr val="4611DD">
                  <a:alpha val="69000"/>
                </a:srgbClr>
              </a:gs>
              <a:gs pos="50000">
                <a:srgbClr val="FFFF00">
                  <a:shade val="67500"/>
                  <a:satMod val="115000"/>
                </a:srgbClr>
              </a:gs>
              <a:gs pos="100000">
                <a:srgbClr val="FFFF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0-#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0-#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0-#ppt_w/2"/>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0-#ppt_w/2"/>
                                          </p:val>
                                        </p:tav>
                                        <p:tav tm="100000">
                                          <p:val>
                                            <p:strVal val="#ppt_x"/>
                                          </p:val>
                                        </p:tav>
                                      </p:tavLst>
                                    </p:anim>
                                    <p:anim calcmode="lin" valueType="num">
                                      <p:cBhvr additive="base">
                                        <p:cTn id="26" dur="3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3000" fill="hold"/>
                                        <p:tgtEl>
                                          <p:spTgt spid="5"/>
                                        </p:tgtEl>
                                        <p:attrNameLst>
                                          <p:attrName>ppt_x</p:attrName>
                                        </p:attrNameLst>
                                      </p:cBhvr>
                                      <p:tavLst>
                                        <p:tav tm="0">
                                          <p:val>
                                            <p:strVal val="1+#ppt_w/2"/>
                                          </p:val>
                                        </p:tav>
                                        <p:tav tm="100000">
                                          <p:val>
                                            <p:strVal val="#ppt_x"/>
                                          </p:val>
                                        </p:tav>
                                      </p:tavLst>
                                    </p:anim>
                                    <p:anim calcmode="lin" valueType="num">
                                      <p:cBhvr additive="base">
                                        <p:cTn id="30" dur="3000" fill="hold"/>
                                        <p:tgtEl>
                                          <p:spTgt spid="5"/>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3000" fill="hold"/>
                                        <p:tgtEl>
                                          <p:spTgt spid="7"/>
                                        </p:tgtEl>
                                        <p:attrNameLst>
                                          <p:attrName>ppt_x</p:attrName>
                                        </p:attrNameLst>
                                      </p:cBhvr>
                                      <p:tavLst>
                                        <p:tav tm="0">
                                          <p:val>
                                            <p:strVal val="1+#ppt_w/2"/>
                                          </p:val>
                                        </p:tav>
                                        <p:tav tm="100000">
                                          <p:val>
                                            <p:strVal val="#ppt_x"/>
                                          </p:val>
                                        </p:tav>
                                      </p:tavLst>
                                    </p:anim>
                                    <p:anim calcmode="lin" valueType="num">
                                      <p:cBhvr additive="base">
                                        <p:cTn id="34" dur="30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3000" fill="hold"/>
                                        <p:tgtEl>
                                          <p:spTgt spid="9"/>
                                        </p:tgtEl>
                                        <p:attrNameLst>
                                          <p:attrName>ppt_x</p:attrName>
                                        </p:attrNameLst>
                                      </p:cBhvr>
                                      <p:tavLst>
                                        <p:tav tm="0">
                                          <p:val>
                                            <p:strVal val="1+#ppt_w/2"/>
                                          </p:val>
                                        </p:tav>
                                        <p:tav tm="100000">
                                          <p:val>
                                            <p:strVal val="#ppt_x"/>
                                          </p:val>
                                        </p:tav>
                                      </p:tavLst>
                                    </p:anim>
                                    <p:anim calcmode="lin" valueType="num">
                                      <p:cBhvr additive="base">
                                        <p:cTn id="38" dur="30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1+#ppt_w/2"/>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1+#ppt_w/2"/>
                                          </p:val>
                                        </p:tav>
                                        <p:tav tm="100000">
                                          <p:val>
                                            <p:strVal val="#ppt_x"/>
                                          </p:val>
                                        </p:tav>
                                      </p:tavLst>
                                    </p:anim>
                                    <p:anim calcmode="lin" valueType="num">
                                      <p:cBhvr additive="base">
                                        <p:cTn id="46" dur="3000" fill="hold"/>
                                        <p:tgtEl>
                                          <p:spTgt spid="13"/>
                                        </p:tgtEl>
                                        <p:attrNameLst>
                                          <p:attrName>ppt_y</p:attrName>
                                        </p:attrNameLst>
                                      </p:cBhvr>
                                      <p:tavLst>
                                        <p:tav tm="0">
                                          <p:val>
                                            <p:strVal val="1+#ppt_h/2"/>
                                          </p:val>
                                        </p:tav>
                                        <p:tav tm="100000">
                                          <p:val>
                                            <p:strVal val="#ppt_y"/>
                                          </p:val>
                                        </p:tav>
                                      </p:tavLst>
                                    </p:anim>
                                  </p:childTnLst>
                                </p:cTn>
                              </p:par>
                              <p:par>
                                <p:cTn id="47" presetID="8" presetClass="emph" presetSubtype="0" fill="hold" grpId="1" nodeType="withEffect">
                                  <p:stCondLst>
                                    <p:cond delay="0"/>
                                  </p:stCondLst>
                                  <p:childTnLst>
                                    <p:animRot by="21600000">
                                      <p:cBhvr>
                                        <p:cTn id="48" dur="3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8"/>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0"/>
                                        </p:tgtEl>
                                        <p:attrNameLst>
                                          <p:attrName>r</p:attrName>
                                        </p:attrNameLst>
                                      </p:cBhvr>
                                    </p:animRot>
                                  </p:childTnLst>
                                </p:cTn>
                              </p:par>
                              <p:par>
                                <p:cTn id="55" presetID="8" presetClass="emph" presetSubtype="0" fill="hold" grpId="1" nodeType="withEffect">
                                  <p:stCondLst>
                                    <p:cond delay="0"/>
                                  </p:stCondLst>
                                  <p:childTnLst>
                                    <p:animRot by="21600000">
                                      <p:cBhvr>
                                        <p:cTn id="56" dur="3000" fill="hold"/>
                                        <p:tgtEl>
                                          <p:spTgt spid="12"/>
                                        </p:tgtEl>
                                        <p:attrNameLst>
                                          <p:attrName>r</p:attrName>
                                        </p:attrNameLst>
                                      </p:cBhvr>
                                    </p:animRot>
                                  </p:childTnLst>
                                </p:cTn>
                              </p:par>
                              <p:par>
                                <p:cTn id="57" presetID="8" presetClass="emph" presetSubtype="0" fill="hold" grpId="1" nodeType="withEffect">
                                  <p:stCondLst>
                                    <p:cond delay="0"/>
                                  </p:stCondLst>
                                  <p:childTnLst>
                                    <p:animRot by="-21600000">
                                      <p:cBhvr>
                                        <p:cTn id="58" dur="3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3000" fill="hold"/>
                                        <p:tgtEl>
                                          <p:spTgt spid="7"/>
                                        </p:tgtEl>
                                        <p:attrNameLst>
                                          <p:attrName>r</p:attrName>
                                        </p:attrNameLst>
                                      </p:cBhvr>
                                    </p:animRot>
                                  </p:childTnLst>
                                </p:cTn>
                              </p:par>
                              <p:par>
                                <p:cTn id="61" presetID="8" presetClass="emph" presetSubtype="0" fill="hold" grpId="1" nodeType="withEffect">
                                  <p:stCondLst>
                                    <p:cond delay="0"/>
                                  </p:stCondLst>
                                  <p:childTnLst>
                                    <p:animRot by="-21600000">
                                      <p:cBhvr>
                                        <p:cTn id="62" dur="3000" fill="hold"/>
                                        <p:tgtEl>
                                          <p:spTgt spid="9"/>
                                        </p:tgtEl>
                                        <p:attrNameLst>
                                          <p:attrName>r</p:attrName>
                                        </p:attrNameLst>
                                      </p:cBhvr>
                                    </p:animRot>
                                  </p:childTnLst>
                                </p:cTn>
                              </p:par>
                              <p:par>
                                <p:cTn id="63" presetID="8" presetClass="emph" presetSubtype="0" fill="hold" grpId="1" nodeType="withEffect">
                                  <p:stCondLst>
                                    <p:cond delay="0"/>
                                  </p:stCondLst>
                                  <p:childTnLst>
                                    <p:animRot by="-21600000">
                                      <p:cBhvr>
                                        <p:cTn id="64" dur="3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3000" fill="hold"/>
                                        <p:tgtEl>
                                          <p:spTgt spid="13"/>
                                        </p:tgtEl>
                                        <p:attrNameLst>
                                          <p:attrName>r</p:attrName>
                                        </p:attrNameLst>
                                      </p:cBhvr>
                                    </p:animRot>
                                  </p:childTnLst>
                                </p:cTn>
                              </p:par>
                              <p:par>
                                <p:cTn id="67" presetID="2" presetClass="exit" presetSubtype="2" fill="hold" grpId="2" nodeType="withEffect">
                                  <p:stCondLst>
                                    <p:cond delay="0"/>
                                  </p:stCondLst>
                                  <p:childTnLst>
                                    <p:anim calcmode="lin" valueType="num">
                                      <p:cBhvr additive="base">
                                        <p:cTn id="68" dur="3000"/>
                                        <p:tgtEl>
                                          <p:spTgt spid="4"/>
                                        </p:tgtEl>
                                        <p:attrNameLst>
                                          <p:attrName>ppt_x</p:attrName>
                                        </p:attrNameLst>
                                      </p:cBhvr>
                                      <p:tavLst>
                                        <p:tav tm="0">
                                          <p:val>
                                            <p:strVal val="ppt_x"/>
                                          </p:val>
                                        </p:tav>
                                        <p:tav tm="100000">
                                          <p:val>
                                            <p:strVal val="1+ppt_w/2"/>
                                          </p:val>
                                        </p:tav>
                                      </p:tavLst>
                                    </p:anim>
                                    <p:anim calcmode="lin" valueType="num">
                                      <p:cBhvr additive="base">
                                        <p:cTn id="69" dur="3000"/>
                                        <p:tgtEl>
                                          <p:spTgt spid="4"/>
                                        </p:tgtEl>
                                        <p:attrNameLst>
                                          <p:attrName>ppt_y</p:attrName>
                                        </p:attrNameLst>
                                      </p:cBhvr>
                                      <p:tavLst>
                                        <p:tav tm="0">
                                          <p:val>
                                            <p:strVal val="ppt_y"/>
                                          </p:val>
                                        </p:tav>
                                        <p:tav tm="100000">
                                          <p:val>
                                            <p:strVal val="ppt_y"/>
                                          </p:val>
                                        </p:tav>
                                      </p:tavLst>
                                    </p:anim>
                                    <p:set>
                                      <p:cBhvr>
                                        <p:cTn id="70" dur="1" fill="hold">
                                          <p:stCondLst>
                                            <p:cond delay="2999"/>
                                          </p:stCondLst>
                                        </p:cTn>
                                        <p:tgtEl>
                                          <p:spTgt spid="4"/>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3000"/>
                                        <p:tgtEl>
                                          <p:spTgt spid="6"/>
                                        </p:tgtEl>
                                        <p:attrNameLst>
                                          <p:attrName>ppt_x</p:attrName>
                                        </p:attrNameLst>
                                      </p:cBhvr>
                                      <p:tavLst>
                                        <p:tav tm="0">
                                          <p:val>
                                            <p:strVal val="ppt_x"/>
                                          </p:val>
                                        </p:tav>
                                        <p:tav tm="100000">
                                          <p:val>
                                            <p:strVal val="1+ppt_w/2"/>
                                          </p:val>
                                        </p:tav>
                                      </p:tavLst>
                                    </p:anim>
                                    <p:anim calcmode="lin" valueType="num">
                                      <p:cBhvr additive="base">
                                        <p:cTn id="73" dur="3000"/>
                                        <p:tgtEl>
                                          <p:spTgt spid="6"/>
                                        </p:tgtEl>
                                        <p:attrNameLst>
                                          <p:attrName>ppt_y</p:attrName>
                                        </p:attrNameLst>
                                      </p:cBhvr>
                                      <p:tavLst>
                                        <p:tav tm="0">
                                          <p:val>
                                            <p:strVal val="ppt_y"/>
                                          </p:val>
                                        </p:tav>
                                        <p:tav tm="100000">
                                          <p:val>
                                            <p:strVal val="ppt_y"/>
                                          </p:val>
                                        </p:tav>
                                      </p:tavLst>
                                    </p:anim>
                                    <p:set>
                                      <p:cBhvr>
                                        <p:cTn id="74" dur="1" fill="hold">
                                          <p:stCondLst>
                                            <p:cond delay="2999"/>
                                          </p:stCondLst>
                                        </p:cTn>
                                        <p:tgtEl>
                                          <p:spTgt spid="6"/>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3000"/>
                                        <p:tgtEl>
                                          <p:spTgt spid="8"/>
                                        </p:tgtEl>
                                        <p:attrNameLst>
                                          <p:attrName>ppt_x</p:attrName>
                                        </p:attrNameLst>
                                      </p:cBhvr>
                                      <p:tavLst>
                                        <p:tav tm="0">
                                          <p:val>
                                            <p:strVal val="ppt_x"/>
                                          </p:val>
                                        </p:tav>
                                        <p:tav tm="100000">
                                          <p:val>
                                            <p:strVal val="1+ppt_w/2"/>
                                          </p:val>
                                        </p:tav>
                                      </p:tavLst>
                                    </p:anim>
                                    <p:anim calcmode="lin" valueType="num">
                                      <p:cBhvr additive="base">
                                        <p:cTn id="77" dur="3000"/>
                                        <p:tgtEl>
                                          <p:spTgt spid="8"/>
                                        </p:tgtEl>
                                        <p:attrNameLst>
                                          <p:attrName>ppt_y</p:attrName>
                                        </p:attrNameLst>
                                      </p:cBhvr>
                                      <p:tavLst>
                                        <p:tav tm="0">
                                          <p:val>
                                            <p:strVal val="ppt_y"/>
                                          </p:val>
                                        </p:tav>
                                        <p:tav tm="100000">
                                          <p:val>
                                            <p:strVal val="ppt_y"/>
                                          </p:val>
                                        </p:tav>
                                      </p:tavLst>
                                    </p:anim>
                                    <p:set>
                                      <p:cBhvr>
                                        <p:cTn id="78" dur="1" fill="hold">
                                          <p:stCondLst>
                                            <p:cond delay="2999"/>
                                          </p:stCondLst>
                                        </p:cTn>
                                        <p:tgtEl>
                                          <p:spTgt spid="8"/>
                                        </p:tgtEl>
                                        <p:attrNameLst>
                                          <p:attrName>style.visibility</p:attrName>
                                        </p:attrNameLst>
                                      </p:cBhvr>
                                      <p:to>
                                        <p:strVal val="hidden"/>
                                      </p:to>
                                    </p:set>
                                  </p:childTnLst>
                                </p:cTn>
                              </p:par>
                              <p:par>
                                <p:cTn id="79" presetID="2" presetClass="exit" presetSubtype="2" fill="hold" grpId="2" nodeType="withEffect">
                                  <p:stCondLst>
                                    <p:cond delay="0"/>
                                  </p:stCondLst>
                                  <p:childTnLst>
                                    <p:anim calcmode="lin" valueType="num">
                                      <p:cBhvr additive="base">
                                        <p:cTn id="80" dur="3000"/>
                                        <p:tgtEl>
                                          <p:spTgt spid="10"/>
                                        </p:tgtEl>
                                        <p:attrNameLst>
                                          <p:attrName>ppt_x</p:attrName>
                                        </p:attrNameLst>
                                      </p:cBhvr>
                                      <p:tavLst>
                                        <p:tav tm="0">
                                          <p:val>
                                            <p:strVal val="ppt_x"/>
                                          </p:val>
                                        </p:tav>
                                        <p:tav tm="100000">
                                          <p:val>
                                            <p:strVal val="1+ppt_w/2"/>
                                          </p:val>
                                        </p:tav>
                                      </p:tavLst>
                                    </p:anim>
                                    <p:anim calcmode="lin" valueType="num">
                                      <p:cBhvr additive="base">
                                        <p:cTn id="81" dur="3000"/>
                                        <p:tgtEl>
                                          <p:spTgt spid="10"/>
                                        </p:tgtEl>
                                        <p:attrNameLst>
                                          <p:attrName>ppt_y</p:attrName>
                                        </p:attrNameLst>
                                      </p:cBhvr>
                                      <p:tavLst>
                                        <p:tav tm="0">
                                          <p:val>
                                            <p:strVal val="ppt_y"/>
                                          </p:val>
                                        </p:tav>
                                        <p:tav tm="100000">
                                          <p:val>
                                            <p:strVal val="ppt_y"/>
                                          </p:val>
                                        </p:tav>
                                      </p:tavLst>
                                    </p:anim>
                                    <p:set>
                                      <p:cBhvr>
                                        <p:cTn id="82" dur="1" fill="hold">
                                          <p:stCondLst>
                                            <p:cond delay="2999"/>
                                          </p:stCondLst>
                                        </p:cTn>
                                        <p:tgtEl>
                                          <p:spTgt spid="10"/>
                                        </p:tgtEl>
                                        <p:attrNameLst>
                                          <p:attrName>style.visibility</p:attrName>
                                        </p:attrNameLst>
                                      </p:cBhvr>
                                      <p:to>
                                        <p:strVal val="hidden"/>
                                      </p:to>
                                    </p:set>
                                  </p:childTnLst>
                                </p:cTn>
                              </p:par>
                              <p:par>
                                <p:cTn id="83" presetID="2" presetClass="exit" presetSubtype="2" fill="hold" grpId="2" nodeType="withEffect">
                                  <p:stCondLst>
                                    <p:cond delay="0"/>
                                  </p:stCondLst>
                                  <p:childTnLst>
                                    <p:anim calcmode="lin" valueType="num">
                                      <p:cBhvr additive="base">
                                        <p:cTn id="84" dur="3000"/>
                                        <p:tgtEl>
                                          <p:spTgt spid="12"/>
                                        </p:tgtEl>
                                        <p:attrNameLst>
                                          <p:attrName>ppt_x</p:attrName>
                                        </p:attrNameLst>
                                      </p:cBhvr>
                                      <p:tavLst>
                                        <p:tav tm="0">
                                          <p:val>
                                            <p:strVal val="ppt_x"/>
                                          </p:val>
                                        </p:tav>
                                        <p:tav tm="100000">
                                          <p:val>
                                            <p:strVal val="1+ppt_w/2"/>
                                          </p:val>
                                        </p:tav>
                                      </p:tavLst>
                                    </p:anim>
                                    <p:anim calcmode="lin" valueType="num">
                                      <p:cBhvr additive="base">
                                        <p:cTn id="85" dur="3000"/>
                                        <p:tgtEl>
                                          <p:spTgt spid="12"/>
                                        </p:tgtEl>
                                        <p:attrNameLst>
                                          <p:attrName>ppt_y</p:attrName>
                                        </p:attrNameLst>
                                      </p:cBhvr>
                                      <p:tavLst>
                                        <p:tav tm="0">
                                          <p:val>
                                            <p:strVal val="ppt_y"/>
                                          </p:val>
                                        </p:tav>
                                        <p:tav tm="100000">
                                          <p:val>
                                            <p:strVal val="ppt_y"/>
                                          </p:val>
                                        </p:tav>
                                      </p:tavLst>
                                    </p:anim>
                                    <p:set>
                                      <p:cBhvr>
                                        <p:cTn id="86" dur="1" fill="hold">
                                          <p:stCondLst>
                                            <p:cond delay="2999"/>
                                          </p:stCondLst>
                                        </p:cTn>
                                        <p:tgtEl>
                                          <p:spTgt spid="12"/>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3000"/>
                                        <p:tgtEl>
                                          <p:spTgt spid="5"/>
                                        </p:tgtEl>
                                        <p:attrNameLst>
                                          <p:attrName>ppt_x</p:attrName>
                                        </p:attrNameLst>
                                      </p:cBhvr>
                                      <p:tavLst>
                                        <p:tav tm="0">
                                          <p:val>
                                            <p:strVal val="ppt_x"/>
                                          </p:val>
                                        </p:tav>
                                        <p:tav tm="100000">
                                          <p:val>
                                            <p:strVal val="0-ppt_w/2"/>
                                          </p:val>
                                        </p:tav>
                                      </p:tavLst>
                                    </p:anim>
                                    <p:anim calcmode="lin" valueType="num">
                                      <p:cBhvr additive="base">
                                        <p:cTn id="89" dur="3000"/>
                                        <p:tgtEl>
                                          <p:spTgt spid="5"/>
                                        </p:tgtEl>
                                        <p:attrNameLst>
                                          <p:attrName>ppt_y</p:attrName>
                                        </p:attrNameLst>
                                      </p:cBhvr>
                                      <p:tavLst>
                                        <p:tav tm="0">
                                          <p:val>
                                            <p:strVal val="ppt_y"/>
                                          </p:val>
                                        </p:tav>
                                        <p:tav tm="100000">
                                          <p:val>
                                            <p:strVal val="ppt_y"/>
                                          </p:val>
                                        </p:tav>
                                      </p:tavLst>
                                    </p:anim>
                                    <p:set>
                                      <p:cBhvr>
                                        <p:cTn id="90" dur="1" fill="hold">
                                          <p:stCondLst>
                                            <p:cond delay="2999"/>
                                          </p:stCondLst>
                                        </p:cTn>
                                        <p:tgtEl>
                                          <p:spTgt spid="5"/>
                                        </p:tgtEl>
                                        <p:attrNameLst>
                                          <p:attrName>style.visibility</p:attrName>
                                        </p:attrNameLst>
                                      </p:cBhvr>
                                      <p:to>
                                        <p:strVal val="hidden"/>
                                      </p:to>
                                    </p:set>
                                  </p:childTnLst>
                                </p:cTn>
                              </p:par>
                              <p:par>
                                <p:cTn id="91" presetID="2" presetClass="exit" presetSubtype="8" fill="hold" grpId="2" nodeType="withEffect">
                                  <p:stCondLst>
                                    <p:cond delay="0"/>
                                  </p:stCondLst>
                                  <p:childTnLst>
                                    <p:anim calcmode="lin" valueType="num">
                                      <p:cBhvr additive="base">
                                        <p:cTn id="92" dur="3000"/>
                                        <p:tgtEl>
                                          <p:spTgt spid="7"/>
                                        </p:tgtEl>
                                        <p:attrNameLst>
                                          <p:attrName>ppt_x</p:attrName>
                                        </p:attrNameLst>
                                      </p:cBhvr>
                                      <p:tavLst>
                                        <p:tav tm="0">
                                          <p:val>
                                            <p:strVal val="ppt_x"/>
                                          </p:val>
                                        </p:tav>
                                        <p:tav tm="100000">
                                          <p:val>
                                            <p:strVal val="0-ppt_w/2"/>
                                          </p:val>
                                        </p:tav>
                                      </p:tavLst>
                                    </p:anim>
                                    <p:anim calcmode="lin" valueType="num">
                                      <p:cBhvr additive="base">
                                        <p:cTn id="93" dur="3000"/>
                                        <p:tgtEl>
                                          <p:spTgt spid="7"/>
                                        </p:tgtEl>
                                        <p:attrNameLst>
                                          <p:attrName>ppt_y</p:attrName>
                                        </p:attrNameLst>
                                      </p:cBhvr>
                                      <p:tavLst>
                                        <p:tav tm="0">
                                          <p:val>
                                            <p:strVal val="ppt_y"/>
                                          </p:val>
                                        </p:tav>
                                        <p:tav tm="100000">
                                          <p:val>
                                            <p:strVal val="ppt_y"/>
                                          </p:val>
                                        </p:tav>
                                      </p:tavLst>
                                    </p:anim>
                                    <p:set>
                                      <p:cBhvr>
                                        <p:cTn id="94" dur="1" fill="hold">
                                          <p:stCondLst>
                                            <p:cond delay="2999"/>
                                          </p:stCondLst>
                                        </p:cTn>
                                        <p:tgtEl>
                                          <p:spTgt spid="7"/>
                                        </p:tgtEl>
                                        <p:attrNameLst>
                                          <p:attrName>style.visibility</p:attrName>
                                        </p:attrNameLst>
                                      </p:cBhvr>
                                      <p:to>
                                        <p:strVal val="hidden"/>
                                      </p:to>
                                    </p:set>
                                  </p:childTnLst>
                                </p:cTn>
                              </p:par>
                              <p:par>
                                <p:cTn id="95" presetID="2" presetClass="exit" presetSubtype="8" fill="hold" grpId="2" nodeType="withEffect">
                                  <p:stCondLst>
                                    <p:cond delay="0"/>
                                  </p:stCondLst>
                                  <p:childTnLst>
                                    <p:anim calcmode="lin" valueType="num">
                                      <p:cBhvr additive="base">
                                        <p:cTn id="96" dur="3000"/>
                                        <p:tgtEl>
                                          <p:spTgt spid="9"/>
                                        </p:tgtEl>
                                        <p:attrNameLst>
                                          <p:attrName>ppt_x</p:attrName>
                                        </p:attrNameLst>
                                      </p:cBhvr>
                                      <p:tavLst>
                                        <p:tav tm="0">
                                          <p:val>
                                            <p:strVal val="ppt_x"/>
                                          </p:val>
                                        </p:tav>
                                        <p:tav tm="100000">
                                          <p:val>
                                            <p:strVal val="0-ppt_w/2"/>
                                          </p:val>
                                        </p:tav>
                                      </p:tavLst>
                                    </p:anim>
                                    <p:anim calcmode="lin" valueType="num">
                                      <p:cBhvr additive="base">
                                        <p:cTn id="97" dur="3000"/>
                                        <p:tgtEl>
                                          <p:spTgt spid="9"/>
                                        </p:tgtEl>
                                        <p:attrNameLst>
                                          <p:attrName>ppt_y</p:attrName>
                                        </p:attrNameLst>
                                      </p:cBhvr>
                                      <p:tavLst>
                                        <p:tav tm="0">
                                          <p:val>
                                            <p:strVal val="ppt_y"/>
                                          </p:val>
                                        </p:tav>
                                        <p:tav tm="100000">
                                          <p:val>
                                            <p:strVal val="ppt_y"/>
                                          </p:val>
                                        </p:tav>
                                      </p:tavLst>
                                    </p:anim>
                                    <p:set>
                                      <p:cBhvr>
                                        <p:cTn id="98" dur="1" fill="hold">
                                          <p:stCondLst>
                                            <p:cond delay="2999"/>
                                          </p:stCondLst>
                                        </p:cTn>
                                        <p:tgtEl>
                                          <p:spTgt spid="9"/>
                                        </p:tgtEl>
                                        <p:attrNameLst>
                                          <p:attrName>style.visibility</p:attrName>
                                        </p:attrNameLst>
                                      </p:cBhvr>
                                      <p:to>
                                        <p:strVal val="hidden"/>
                                      </p:to>
                                    </p:set>
                                  </p:childTnLst>
                                </p:cTn>
                              </p:par>
                              <p:par>
                                <p:cTn id="99" presetID="2" presetClass="exit" presetSubtype="8" fill="hold" grpId="2" nodeType="withEffect">
                                  <p:stCondLst>
                                    <p:cond delay="0"/>
                                  </p:stCondLst>
                                  <p:childTnLst>
                                    <p:anim calcmode="lin" valueType="num">
                                      <p:cBhvr additive="base">
                                        <p:cTn id="100" dur="3000"/>
                                        <p:tgtEl>
                                          <p:spTgt spid="11"/>
                                        </p:tgtEl>
                                        <p:attrNameLst>
                                          <p:attrName>ppt_x</p:attrName>
                                        </p:attrNameLst>
                                      </p:cBhvr>
                                      <p:tavLst>
                                        <p:tav tm="0">
                                          <p:val>
                                            <p:strVal val="ppt_x"/>
                                          </p:val>
                                        </p:tav>
                                        <p:tav tm="100000">
                                          <p:val>
                                            <p:strVal val="0-ppt_w/2"/>
                                          </p:val>
                                        </p:tav>
                                      </p:tavLst>
                                    </p:anim>
                                    <p:anim calcmode="lin" valueType="num">
                                      <p:cBhvr additive="base">
                                        <p:cTn id="101" dur="3000"/>
                                        <p:tgtEl>
                                          <p:spTgt spid="11"/>
                                        </p:tgtEl>
                                        <p:attrNameLst>
                                          <p:attrName>ppt_y</p:attrName>
                                        </p:attrNameLst>
                                      </p:cBhvr>
                                      <p:tavLst>
                                        <p:tav tm="0">
                                          <p:val>
                                            <p:strVal val="ppt_y"/>
                                          </p:val>
                                        </p:tav>
                                        <p:tav tm="100000">
                                          <p:val>
                                            <p:strVal val="ppt_y"/>
                                          </p:val>
                                        </p:tav>
                                      </p:tavLst>
                                    </p:anim>
                                    <p:set>
                                      <p:cBhvr>
                                        <p:cTn id="102" dur="1" fill="hold">
                                          <p:stCondLst>
                                            <p:cond delay="2999"/>
                                          </p:stCondLst>
                                        </p:cTn>
                                        <p:tgtEl>
                                          <p:spTgt spid="11"/>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3000"/>
                                        <p:tgtEl>
                                          <p:spTgt spid="13"/>
                                        </p:tgtEl>
                                        <p:attrNameLst>
                                          <p:attrName>ppt_x</p:attrName>
                                        </p:attrNameLst>
                                      </p:cBhvr>
                                      <p:tavLst>
                                        <p:tav tm="0">
                                          <p:val>
                                            <p:strVal val="ppt_x"/>
                                          </p:val>
                                        </p:tav>
                                        <p:tav tm="100000">
                                          <p:val>
                                            <p:strVal val="0-ppt_w/2"/>
                                          </p:val>
                                        </p:tav>
                                      </p:tavLst>
                                    </p:anim>
                                    <p:anim calcmode="lin" valueType="num">
                                      <p:cBhvr additive="base">
                                        <p:cTn id="105" dur="3000"/>
                                        <p:tgtEl>
                                          <p:spTgt spid="13"/>
                                        </p:tgtEl>
                                        <p:attrNameLst>
                                          <p:attrName>ppt_y</p:attrName>
                                        </p:attrNameLst>
                                      </p:cBhvr>
                                      <p:tavLst>
                                        <p:tav tm="0">
                                          <p:val>
                                            <p:strVal val="ppt_y"/>
                                          </p:val>
                                        </p:tav>
                                        <p:tav tm="100000">
                                          <p:val>
                                            <p:strVal val="ppt_y"/>
                                          </p:val>
                                        </p:tav>
                                      </p:tavLst>
                                    </p:anim>
                                    <p:set>
                                      <p:cBhvr>
                                        <p:cTn id="106" dur="1" fill="hold">
                                          <p:stCondLst>
                                            <p:cond delay="2999"/>
                                          </p:stCondLst>
                                        </p:cTn>
                                        <p:tgtEl>
                                          <p:spTgt spid="13"/>
                                        </p:tgtEl>
                                        <p:attrNameLst>
                                          <p:attrName>style.visibility</p:attrName>
                                        </p:attrNameLst>
                                      </p:cBhvr>
                                      <p:to>
                                        <p:strVal val="hidden"/>
                                      </p:to>
                                    </p:set>
                                  </p:childTnLst>
                                </p:cTn>
                              </p:par>
                              <p:par>
                                <p:cTn id="107" presetID="8" presetClass="emph" presetSubtype="0" fill="hold" grpId="3" nodeType="withEffect">
                                  <p:stCondLst>
                                    <p:cond delay="0"/>
                                  </p:stCondLst>
                                  <p:childTnLst>
                                    <p:animRot by="21600000">
                                      <p:cBhvr>
                                        <p:cTn id="108" dur="3000" fill="hold"/>
                                        <p:tgtEl>
                                          <p:spTgt spid="4"/>
                                        </p:tgtEl>
                                        <p:attrNameLst>
                                          <p:attrName>r</p:attrName>
                                        </p:attrNameLst>
                                      </p:cBhvr>
                                    </p:animRot>
                                  </p:childTnLst>
                                </p:cTn>
                              </p:par>
                              <p:par>
                                <p:cTn id="109" presetID="8" presetClass="emph" presetSubtype="0" fill="hold" grpId="3" nodeType="withEffect">
                                  <p:stCondLst>
                                    <p:cond delay="0"/>
                                  </p:stCondLst>
                                  <p:childTnLst>
                                    <p:animRot by="21600000">
                                      <p:cBhvr>
                                        <p:cTn id="110" dur="3000" fill="hold"/>
                                        <p:tgtEl>
                                          <p:spTgt spid="6"/>
                                        </p:tgtEl>
                                        <p:attrNameLst>
                                          <p:attrName>r</p:attrName>
                                        </p:attrNameLst>
                                      </p:cBhvr>
                                    </p:animRot>
                                  </p:childTnLst>
                                </p:cTn>
                              </p:par>
                              <p:par>
                                <p:cTn id="111" presetID="8" presetClass="emph" presetSubtype="0" fill="hold" grpId="3" nodeType="withEffect">
                                  <p:stCondLst>
                                    <p:cond delay="0"/>
                                  </p:stCondLst>
                                  <p:childTnLst>
                                    <p:animRot by="21600000">
                                      <p:cBhvr>
                                        <p:cTn id="112" dur="3000" fill="hold"/>
                                        <p:tgtEl>
                                          <p:spTgt spid="8"/>
                                        </p:tgtEl>
                                        <p:attrNameLst>
                                          <p:attrName>r</p:attrName>
                                        </p:attrNameLst>
                                      </p:cBhvr>
                                    </p:animRot>
                                  </p:childTnLst>
                                </p:cTn>
                              </p:par>
                              <p:par>
                                <p:cTn id="113" presetID="8" presetClass="emph" presetSubtype="0" fill="hold" grpId="3" nodeType="withEffect">
                                  <p:stCondLst>
                                    <p:cond delay="0"/>
                                  </p:stCondLst>
                                  <p:childTnLst>
                                    <p:animRot by="21600000">
                                      <p:cBhvr>
                                        <p:cTn id="114" dur="3000" fill="hold"/>
                                        <p:tgtEl>
                                          <p:spTgt spid="10"/>
                                        </p:tgtEl>
                                        <p:attrNameLst>
                                          <p:attrName>r</p:attrName>
                                        </p:attrNameLst>
                                      </p:cBhvr>
                                    </p:animRot>
                                  </p:childTnLst>
                                </p:cTn>
                              </p:par>
                              <p:par>
                                <p:cTn id="115" presetID="8" presetClass="emph" presetSubtype="0" fill="hold" grpId="3" nodeType="withEffect">
                                  <p:stCondLst>
                                    <p:cond delay="0"/>
                                  </p:stCondLst>
                                  <p:childTnLst>
                                    <p:animRot by="21600000">
                                      <p:cBhvr>
                                        <p:cTn id="116" dur="3000" fill="hold"/>
                                        <p:tgtEl>
                                          <p:spTgt spid="12"/>
                                        </p:tgtEl>
                                        <p:attrNameLst>
                                          <p:attrName>r</p:attrName>
                                        </p:attrNameLst>
                                      </p:cBhvr>
                                    </p:animRot>
                                  </p:childTnLst>
                                </p:cTn>
                              </p:par>
                              <p:par>
                                <p:cTn id="117" presetID="8" presetClass="emph" presetSubtype="0" fill="hold" grpId="3" nodeType="withEffect">
                                  <p:stCondLst>
                                    <p:cond delay="0"/>
                                  </p:stCondLst>
                                  <p:childTnLst>
                                    <p:animRot by="-21600000">
                                      <p:cBhvr>
                                        <p:cTn id="118" dur="3000" fill="hold"/>
                                        <p:tgtEl>
                                          <p:spTgt spid="5"/>
                                        </p:tgtEl>
                                        <p:attrNameLst>
                                          <p:attrName>r</p:attrName>
                                        </p:attrNameLst>
                                      </p:cBhvr>
                                    </p:animRot>
                                  </p:childTnLst>
                                </p:cTn>
                              </p:par>
                              <p:par>
                                <p:cTn id="119" presetID="8" presetClass="emph" presetSubtype="0" fill="hold" grpId="3" nodeType="withEffect">
                                  <p:stCondLst>
                                    <p:cond delay="0"/>
                                  </p:stCondLst>
                                  <p:childTnLst>
                                    <p:animRot by="-21600000">
                                      <p:cBhvr>
                                        <p:cTn id="120" dur="3000" fill="hold"/>
                                        <p:tgtEl>
                                          <p:spTgt spid="7"/>
                                        </p:tgtEl>
                                        <p:attrNameLst>
                                          <p:attrName>r</p:attrName>
                                        </p:attrNameLst>
                                      </p:cBhvr>
                                    </p:animRot>
                                  </p:childTnLst>
                                </p:cTn>
                              </p:par>
                              <p:par>
                                <p:cTn id="121" presetID="8" presetClass="emph" presetSubtype="0" fill="hold" grpId="3" nodeType="withEffect">
                                  <p:stCondLst>
                                    <p:cond delay="0"/>
                                  </p:stCondLst>
                                  <p:childTnLst>
                                    <p:animRot by="-21600000">
                                      <p:cBhvr>
                                        <p:cTn id="122" dur="3000" fill="hold"/>
                                        <p:tgtEl>
                                          <p:spTgt spid="9"/>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11"/>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13"/>
                                        </p:tgtEl>
                                        <p:attrNameLst>
                                          <p:attrName>r</p:attrName>
                                        </p:attrNameLst>
                                      </p:cBhvr>
                                    </p:animRot>
                                  </p:childTnLst>
                                </p:cTn>
                              </p:par>
                              <p:par>
                                <p:cTn id="127" presetID="17" presetClass="entr" presetSubtype="10" fill="hold" nodeType="withEffect">
                                  <p:stCondLst>
                                    <p:cond delay="0"/>
                                  </p:stCondLst>
                                  <p:childTnLst>
                                    <p:set>
                                      <p:cBhvr>
                                        <p:cTn id="128" dur="1" fill="hold">
                                          <p:stCondLst>
                                            <p:cond delay="0"/>
                                          </p:stCondLst>
                                        </p:cTn>
                                        <p:tgtEl>
                                          <p:spTgt spid="2"/>
                                        </p:tgtEl>
                                        <p:attrNameLst>
                                          <p:attrName>style.visibility</p:attrName>
                                        </p:attrNameLst>
                                      </p:cBhvr>
                                      <p:to>
                                        <p:strVal val="visible"/>
                                      </p:to>
                                    </p:set>
                                    <p:anim calcmode="lin" valueType="num">
                                      <p:cBhvr>
                                        <p:cTn id="129" dur="2000" fill="hold"/>
                                        <p:tgtEl>
                                          <p:spTgt spid="2"/>
                                        </p:tgtEl>
                                        <p:attrNameLst>
                                          <p:attrName>ppt_w</p:attrName>
                                        </p:attrNameLst>
                                      </p:cBhvr>
                                      <p:tavLst>
                                        <p:tav tm="0">
                                          <p:val>
                                            <p:fltVal val="0"/>
                                          </p:val>
                                        </p:tav>
                                        <p:tav tm="100000">
                                          <p:val>
                                            <p:strVal val="#ppt_w"/>
                                          </p:val>
                                        </p:tav>
                                      </p:tavLst>
                                    </p:anim>
                                    <p:anim calcmode="lin" valueType="num">
                                      <p:cBhvr>
                                        <p:cTn id="130"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D438C1">
                <a:shade val="67500"/>
                <a:satMod val="115000"/>
              </a:srgbClr>
            </a:gs>
            <a:gs pos="100000">
              <a:srgbClr val="D438C1">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a:off x="0" y="642924"/>
            <a:ext cx="9144000" cy="1928826"/>
          </a:xfrm>
          <a:prstGeom prst="wave">
            <a:avLst>
              <a:gd name="adj1" fmla="val 20000"/>
              <a:gd name="adj2" fmla="val 0"/>
            </a:avLst>
          </a:prstGeom>
          <a:gradFill flip="none" rotWithShape="1">
            <a:gsLst>
              <a:gs pos="0">
                <a:schemeClr val="bg1"/>
              </a:gs>
              <a:gs pos="50000">
                <a:srgbClr val="760076">
                  <a:shade val="67500"/>
                  <a:satMod val="115000"/>
                </a:srgbClr>
              </a:gs>
              <a:gs pos="100000">
                <a:srgbClr val="760076">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flipV="1">
            <a:off x="0" y="2643188"/>
            <a:ext cx="9144000" cy="1714512"/>
          </a:xfrm>
          <a:prstGeom prst="wave">
            <a:avLst>
              <a:gd name="adj1" fmla="val 17156"/>
              <a:gd name="adj2" fmla="val 0"/>
            </a:avLst>
          </a:prstGeom>
          <a:gradFill flip="none" rotWithShape="1">
            <a:gsLst>
              <a:gs pos="0">
                <a:schemeClr val="bg1"/>
              </a:gs>
              <a:gs pos="50000">
                <a:srgbClr val="760076">
                  <a:shade val="67500"/>
                  <a:satMod val="115000"/>
                </a:srgbClr>
              </a:gs>
              <a:gs pos="100000">
                <a:srgbClr val="760076">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18" presetClass="entr" presetSubtype="12" fill="hold" grpId="1"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strips(downLeft)">
                                      <p:cBhvr>
                                        <p:cTn id="17" dur="2000"/>
                                        <p:tgtEl>
                                          <p:spTgt spid="4"/>
                                        </p:tgtEl>
                                      </p:cBhvr>
                                    </p:animEffect>
                                  </p:childTnLst>
                                </p:cTn>
                              </p:par>
                              <p:par>
                                <p:cTn id="18" presetID="18" presetClass="entr" presetSubtype="9" fill="hold" grpId="1"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strips(upLeft)">
                                      <p:cBhvr>
                                        <p:cTn id="20" dur="2000"/>
                                        <p:tgtEl>
                                          <p:spTgt spid="5"/>
                                        </p:tgtEl>
                                      </p:cBhvr>
                                    </p:animEffect>
                                  </p:childTnLst>
                                </p:cTn>
                              </p:par>
                            </p:childTnLst>
                          </p:cTn>
                        </p:par>
                        <p:par>
                          <p:cTn id="21" fill="hold">
                            <p:stCondLst>
                              <p:cond delay="2000"/>
                            </p:stCondLst>
                            <p:childTnLst>
                              <p:par>
                                <p:cTn id="22" presetID="2" presetClass="exit" presetSubtype="4" fill="hold" grpId="2" nodeType="afterEffect">
                                  <p:stCondLst>
                                    <p:cond delay="0"/>
                                  </p:stCondLst>
                                  <p:childTnLst>
                                    <p:anim calcmode="lin" valueType="num">
                                      <p:cBhvr additive="base">
                                        <p:cTn id="23" dur="2000"/>
                                        <p:tgtEl>
                                          <p:spTgt spid="4"/>
                                        </p:tgtEl>
                                        <p:attrNameLst>
                                          <p:attrName>ppt_x</p:attrName>
                                        </p:attrNameLst>
                                      </p:cBhvr>
                                      <p:tavLst>
                                        <p:tav tm="0">
                                          <p:val>
                                            <p:strVal val="ppt_x"/>
                                          </p:val>
                                        </p:tav>
                                        <p:tav tm="100000">
                                          <p:val>
                                            <p:strVal val="ppt_x"/>
                                          </p:val>
                                        </p:tav>
                                      </p:tavLst>
                                    </p:anim>
                                    <p:anim calcmode="lin" valueType="num">
                                      <p:cBhvr additive="base">
                                        <p:cTn id="24" dur="2000"/>
                                        <p:tgtEl>
                                          <p:spTgt spid="4"/>
                                        </p:tgtEl>
                                        <p:attrNameLst>
                                          <p:attrName>ppt_y</p:attrName>
                                        </p:attrNameLst>
                                      </p:cBhvr>
                                      <p:tavLst>
                                        <p:tav tm="0">
                                          <p:val>
                                            <p:strVal val="ppt_y"/>
                                          </p:val>
                                        </p:tav>
                                        <p:tav tm="100000">
                                          <p:val>
                                            <p:strVal val="1+ppt_h/2"/>
                                          </p:val>
                                        </p:tav>
                                      </p:tavLst>
                                    </p:anim>
                                    <p:set>
                                      <p:cBhvr>
                                        <p:cTn id="25" dur="1" fill="hold">
                                          <p:stCondLst>
                                            <p:cond delay="1999"/>
                                          </p:stCondLst>
                                        </p:cTn>
                                        <p:tgtEl>
                                          <p:spTgt spid="4"/>
                                        </p:tgtEl>
                                        <p:attrNameLst>
                                          <p:attrName>style.visibility</p:attrName>
                                        </p:attrNameLst>
                                      </p:cBhvr>
                                      <p:to>
                                        <p:strVal val="hidden"/>
                                      </p:to>
                                    </p:set>
                                  </p:childTnLst>
                                </p:cTn>
                              </p:par>
                              <p:par>
                                <p:cTn id="26" presetID="2" presetClass="exit" presetSubtype="1" fill="hold" grpId="2" nodeType="withEffect">
                                  <p:stCondLst>
                                    <p:cond delay="0"/>
                                  </p:stCondLst>
                                  <p:childTnLst>
                                    <p:anim calcmode="lin" valueType="num">
                                      <p:cBhvr additive="base">
                                        <p:cTn id="27" dur="2000"/>
                                        <p:tgtEl>
                                          <p:spTgt spid="5"/>
                                        </p:tgtEl>
                                        <p:attrNameLst>
                                          <p:attrName>ppt_x</p:attrName>
                                        </p:attrNameLst>
                                      </p:cBhvr>
                                      <p:tavLst>
                                        <p:tav tm="0">
                                          <p:val>
                                            <p:strVal val="ppt_x"/>
                                          </p:val>
                                        </p:tav>
                                        <p:tav tm="100000">
                                          <p:val>
                                            <p:strVal val="ppt_x"/>
                                          </p:val>
                                        </p:tav>
                                      </p:tavLst>
                                    </p:anim>
                                    <p:anim calcmode="lin" valueType="num">
                                      <p:cBhvr additive="base">
                                        <p:cTn id="28" dur="2000"/>
                                        <p:tgtEl>
                                          <p:spTgt spid="5"/>
                                        </p:tgtEl>
                                        <p:attrNameLst>
                                          <p:attrName>ppt_y</p:attrName>
                                        </p:attrNameLst>
                                      </p:cBhvr>
                                      <p:tavLst>
                                        <p:tav tm="0">
                                          <p:val>
                                            <p:strVal val="ppt_y"/>
                                          </p:val>
                                        </p:tav>
                                        <p:tav tm="100000">
                                          <p:val>
                                            <p:strVal val="0-ppt_h/2"/>
                                          </p:val>
                                        </p:tav>
                                      </p:tavLst>
                                    </p:anim>
                                    <p:set>
                                      <p:cBhvr>
                                        <p:cTn id="29" dur="1" fill="hold">
                                          <p:stCondLst>
                                            <p:cond delay="1999"/>
                                          </p:stCondLst>
                                        </p:cTn>
                                        <p:tgtEl>
                                          <p:spTgt spid="5"/>
                                        </p:tgtEl>
                                        <p:attrNameLst>
                                          <p:attrName>style.visibility</p:attrName>
                                        </p:attrNameLst>
                                      </p:cBhvr>
                                      <p:to>
                                        <p:strVal val="hidden"/>
                                      </p:to>
                                    </p:set>
                                  </p:childTnLst>
                                </p:cTn>
                              </p:par>
                              <p:par>
                                <p:cTn id="30" presetID="3" presetClass="exit" presetSubtype="5" fill="hold" grpId="3" nodeType="withEffect">
                                  <p:stCondLst>
                                    <p:cond delay="0"/>
                                  </p:stCondLst>
                                  <p:childTnLst>
                                    <p:animEffect transition="out" filter="blinds(vertical)">
                                      <p:cBhvr>
                                        <p:cTn id="31" dur="2000"/>
                                        <p:tgtEl>
                                          <p:spTgt spid="4"/>
                                        </p:tgtEl>
                                      </p:cBhvr>
                                    </p:animEffect>
                                    <p:set>
                                      <p:cBhvr>
                                        <p:cTn id="32" dur="1" fill="hold">
                                          <p:stCondLst>
                                            <p:cond delay="1999"/>
                                          </p:stCondLst>
                                        </p:cTn>
                                        <p:tgtEl>
                                          <p:spTgt spid="4"/>
                                        </p:tgtEl>
                                        <p:attrNameLst>
                                          <p:attrName>style.visibility</p:attrName>
                                        </p:attrNameLst>
                                      </p:cBhvr>
                                      <p:to>
                                        <p:strVal val="hidden"/>
                                      </p:to>
                                    </p:set>
                                  </p:childTnLst>
                                </p:cTn>
                              </p:par>
                              <p:par>
                                <p:cTn id="33" presetID="3" presetClass="exit" presetSubtype="5" fill="hold" grpId="3" nodeType="withEffect">
                                  <p:stCondLst>
                                    <p:cond delay="0"/>
                                  </p:stCondLst>
                                  <p:childTnLst>
                                    <p:animEffect transition="out" filter="blinds(vertical)">
                                      <p:cBhvr>
                                        <p:cTn id="34" dur="2000"/>
                                        <p:tgtEl>
                                          <p:spTgt spid="5"/>
                                        </p:tgtEl>
                                      </p:cBhvr>
                                    </p:animEffect>
                                    <p:set>
                                      <p:cBhvr>
                                        <p:cTn id="35" dur="1" fill="hold">
                                          <p:stCondLst>
                                            <p:cond delay="1999"/>
                                          </p:stCondLst>
                                        </p:cTn>
                                        <p:tgtEl>
                                          <p:spTgt spid="5"/>
                                        </p:tgtEl>
                                        <p:attrNameLst>
                                          <p:attrName>style.visibility</p:attrName>
                                        </p:attrNameLst>
                                      </p:cBhvr>
                                      <p:to>
                                        <p:strVal val="hidden"/>
                                      </p:to>
                                    </p:set>
                                  </p:childTnLst>
                                </p:cTn>
                              </p:par>
                              <p:par>
                                <p:cTn id="36" presetID="23" presetClass="entr" presetSubtype="288"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2000" fill="hold"/>
                                        <p:tgtEl>
                                          <p:spTgt spid="2"/>
                                        </p:tgtEl>
                                        <p:attrNameLst>
                                          <p:attrName>ppt_w</p:attrName>
                                        </p:attrNameLst>
                                      </p:cBhvr>
                                      <p:tavLst>
                                        <p:tav tm="0">
                                          <p:val>
                                            <p:strVal val="4/3*#ppt_w"/>
                                          </p:val>
                                        </p:tav>
                                        <p:tav tm="100000">
                                          <p:val>
                                            <p:strVal val="#ppt_w"/>
                                          </p:val>
                                        </p:tav>
                                      </p:tavLst>
                                    </p:anim>
                                    <p:anim calcmode="lin" valueType="num">
                                      <p:cBhvr>
                                        <p:cTn id="39" dur="2000" fill="hold"/>
                                        <p:tgtEl>
                                          <p:spTgt spid="2"/>
                                        </p:tgtEl>
                                        <p:attrNameLst>
                                          <p:attrName>ppt_h</p:attrName>
                                        </p:attrNameLst>
                                      </p:cBhvr>
                                      <p:tavLst>
                                        <p:tav tm="0">
                                          <p:val>
                                            <p:strVal val="4/3*#ppt_h"/>
                                          </p:val>
                                        </p:tav>
                                        <p:tav tm="100000">
                                          <p:val>
                                            <p:strVal val="#ppt_h"/>
                                          </p:val>
                                        </p:tav>
                                      </p:tavLst>
                                    </p:anim>
                                  </p:childTnLst>
                                </p:cTn>
                              </p:par>
                              <p:par>
                                <p:cTn id="40" presetID="16" presetClass="entr" presetSubtype="42"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barn(outHorizontal)">
                                      <p:cBhvr>
                                        <p:cTn id="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4611DD">
                <a:shade val="67500"/>
                <a:satMod val="115000"/>
              </a:srgbClr>
            </a:gs>
            <a:gs pos="100000">
              <a:srgbClr val="4611DD">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ombo"/>
          <p:cNvSpPr/>
          <p:nvPr/>
        </p:nvSpPr>
        <p:spPr>
          <a:xfrm>
            <a:off x="0" y="0"/>
            <a:ext cx="4572000" cy="2571750"/>
          </a:xfrm>
          <a:prstGeom prst="diamond">
            <a:avLst/>
          </a:prstGeom>
          <a:gradFill flip="none" rotWithShape="1">
            <a:gsLst>
              <a:gs pos="78000">
                <a:schemeClr val="bg1">
                  <a:alpha val="49000"/>
                </a:schemeClr>
              </a:gs>
              <a:gs pos="50000">
                <a:srgbClr val="6666FF">
                  <a:shade val="67500"/>
                  <a:satMod val="115000"/>
                </a:srgbClr>
              </a:gs>
              <a:gs pos="100000">
                <a:srgbClr val="66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ombo"/>
          <p:cNvSpPr/>
          <p:nvPr/>
        </p:nvSpPr>
        <p:spPr>
          <a:xfrm>
            <a:off x="0" y="2571750"/>
            <a:ext cx="4572000" cy="2571750"/>
          </a:xfrm>
          <a:prstGeom prst="diamond">
            <a:avLst/>
          </a:prstGeom>
          <a:gradFill flip="none" rotWithShape="1">
            <a:gsLst>
              <a:gs pos="78000">
                <a:schemeClr val="bg1">
                  <a:alpha val="49000"/>
                </a:schemeClr>
              </a:gs>
              <a:gs pos="50000">
                <a:srgbClr val="6666FF">
                  <a:shade val="67500"/>
                  <a:satMod val="115000"/>
                </a:srgbClr>
              </a:gs>
              <a:gs pos="100000">
                <a:srgbClr val="66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ombo"/>
          <p:cNvSpPr/>
          <p:nvPr/>
        </p:nvSpPr>
        <p:spPr>
          <a:xfrm>
            <a:off x="4572000" y="0"/>
            <a:ext cx="4572000" cy="2571750"/>
          </a:xfrm>
          <a:prstGeom prst="diamond">
            <a:avLst/>
          </a:prstGeom>
          <a:gradFill flip="none" rotWithShape="1">
            <a:gsLst>
              <a:gs pos="78000">
                <a:schemeClr val="bg1">
                  <a:alpha val="49000"/>
                </a:schemeClr>
              </a:gs>
              <a:gs pos="50000">
                <a:srgbClr val="6666FF">
                  <a:shade val="67500"/>
                  <a:satMod val="115000"/>
                </a:srgbClr>
              </a:gs>
              <a:gs pos="100000">
                <a:srgbClr val="66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ombo"/>
          <p:cNvSpPr/>
          <p:nvPr/>
        </p:nvSpPr>
        <p:spPr>
          <a:xfrm>
            <a:off x="4572000" y="2571750"/>
            <a:ext cx="4572000" cy="2571750"/>
          </a:xfrm>
          <a:prstGeom prst="diamond">
            <a:avLst/>
          </a:prstGeom>
          <a:gradFill flip="none" rotWithShape="1">
            <a:gsLst>
              <a:gs pos="78000">
                <a:schemeClr val="bg1">
                  <a:alpha val="49000"/>
                </a:schemeClr>
              </a:gs>
              <a:gs pos="50000">
                <a:srgbClr val="6666FF">
                  <a:shade val="67500"/>
                  <a:satMod val="115000"/>
                </a:srgbClr>
              </a:gs>
              <a:gs pos="100000">
                <a:srgbClr val="66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ombo"/>
          <p:cNvSpPr/>
          <p:nvPr/>
        </p:nvSpPr>
        <p:spPr>
          <a:xfrm>
            <a:off x="2285984" y="1285866"/>
            <a:ext cx="4572000" cy="2571750"/>
          </a:xfrm>
          <a:prstGeom prst="diamond">
            <a:avLst/>
          </a:prstGeom>
          <a:gradFill flip="none" rotWithShape="1">
            <a:gsLst>
              <a:gs pos="78000">
                <a:schemeClr val="bg1">
                  <a:alpha val="49000"/>
                </a:schemeClr>
              </a:gs>
              <a:gs pos="50000">
                <a:srgbClr val="6666FF">
                  <a:shade val="67500"/>
                  <a:satMod val="115000"/>
                </a:srgbClr>
              </a:gs>
              <a:gs pos="100000">
                <a:srgbClr val="66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childTnLst>
                                </p:cTn>
                              </p:par>
                            </p:childTnLst>
                          </p:cTn>
                        </p:par>
                        <p:par>
                          <p:cTn id="27" fill="hold">
                            <p:stCondLst>
                              <p:cond delay="2000"/>
                            </p:stCondLst>
                            <p:childTnLst>
                              <p:par>
                                <p:cTn id="28" presetID="2" presetClass="exit" presetSubtype="6" fill="hold" grpId="1" nodeType="afterEffect">
                                  <p:stCondLst>
                                    <p:cond delay="0"/>
                                  </p:stCondLst>
                                  <p:childTnLst>
                                    <p:anim calcmode="lin" valueType="num">
                                      <p:cBhvr additive="base">
                                        <p:cTn id="29" dur="2000"/>
                                        <p:tgtEl>
                                          <p:spTgt spid="5"/>
                                        </p:tgtEl>
                                        <p:attrNameLst>
                                          <p:attrName>ppt_x</p:attrName>
                                        </p:attrNameLst>
                                      </p:cBhvr>
                                      <p:tavLst>
                                        <p:tav tm="0">
                                          <p:val>
                                            <p:strVal val="ppt_x"/>
                                          </p:val>
                                        </p:tav>
                                        <p:tav tm="100000">
                                          <p:val>
                                            <p:strVal val="1+ppt_w/2"/>
                                          </p:val>
                                        </p:tav>
                                      </p:tavLst>
                                    </p:anim>
                                    <p:anim calcmode="lin" valueType="num">
                                      <p:cBhvr additive="base">
                                        <p:cTn id="30" dur="2000"/>
                                        <p:tgtEl>
                                          <p:spTgt spid="5"/>
                                        </p:tgtEl>
                                        <p:attrNameLst>
                                          <p:attrName>ppt_y</p:attrName>
                                        </p:attrNameLst>
                                      </p:cBhvr>
                                      <p:tavLst>
                                        <p:tav tm="0">
                                          <p:val>
                                            <p:strVal val="ppt_y"/>
                                          </p:val>
                                        </p:tav>
                                        <p:tav tm="100000">
                                          <p:val>
                                            <p:strVal val="1+ppt_h/2"/>
                                          </p:val>
                                        </p:tav>
                                      </p:tavLst>
                                    </p:anim>
                                    <p:set>
                                      <p:cBhvr>
                                        <p:cTn id="31" dur="1" fill="hold">
                                          <p:stCondLst>
                                            <p:cond delay="1999"/>
                                          </p:stCondLst>
                                        </p:cTn>
                                        <p:tgtEl>
                                          <p:spTgt spid="5"/>
                                        </p:tgtEl>
                                        <p:attrNameLst>
                                          <p:attrName>style.visibility</p:attrName>
                                        </p:attrNameLst>
                                      </p:cBhvr>
                                      <p:to>
                                        <p:strVal val="hidden"/>
                                      </p:to>
                                    </p:set>
                                  </p:childTnLst>
                                </p:cTn>
                              </p:par>
                              <p:par>
                                <p:cTn id="32" presetID="2" presetClass="exit" presetSubtype="9" fill="hold" grpId="1" nodeType="withEffect">
                                  <p:stCondLst>
                                    <p:cond delay="0"/>
                                  </p:stCondLst>
                                  <p:childTnLst>
                                    <p:anim calcmode="lin" valueType="num">
                                      <p:cBhvr additive="base">
                                        <p:cTn id="33" dur="2000"/>
                                        <p:tgtEl>
                                          <p:spTgt spid="8"/>
                                        </p:tgtEl>
                                        <p:attrNameLst>
                                          <p:attrName>ppt_x</p:attrName>
                                        </p:attrNameLst>
                                      </p:cBhvr>
                                      <p:tavLst>
                                        <p:tav tm="0">
                                          <p:val>
                                            <p:strVal val="ppt_x"/>
                                          </p:val>
                                        </p:tav>
                                        <p:tav tm="100000">
                                          <p:val>
                                            <p:strVal val="0-ppt_w/2"/>
                                          </p:val>
                                        </p:tav>
                                      </p:tavLst>
                                    </p:anim>
                                    <p:anim calcmode="lin" valueType="num">
                                      <p:cBhvr additive="base">
                                        <p:cTn id="34" dur="2000"/>
                                        <p:tgtEl>
                                          <p:spTgt spid="8"/>
                                        </p:tgtEl>
                                        <p:attrNameLst>
                                          <p:attrName>ppt_y</p:attrName>
                                        </p:attrNameLst>
                                      </p:cBhvr>
                                      <p:tavLst>
                                        <p:tav tm="0">
                                          <p:val>
                                            <p:strVal val="ppt_y"/>
                                          </p:val>
                                        </p:tav>
                                        <p:tav tm="100000">
                                          <p:val>
                                            <p:strVal val="0-ppt_h/2"/>
                                          </p:val>
                                        </p:tav>
                                      </p:tavLst>
                                    </p:anim>
                                    <p:set>
                                      <p:cBhvr>
                                        <p:cTn id="35" dur="1" fill="hold">
                                          <p:stCondLst>
                                            <p:cond delay="1999"/>
                                          </p:stCondLst>
                                        </p:cTn>
                                        <p:tgtEl>
                                          <p:spTgt spid="8"/>
                                        </p:tgtEl>
                                        <p:attrNameLst>
                                          <p:attrName>style.visibility</p:attrName>
                                        </p:attrNameLst>
                                      </p:cBhvr>
                                      <p:to>
                                        <p:strVal val="hidden"/>
                                      </p:to>
                                    </p:set>
                                  </p:childTnLst>
                                </p:cTn>
                              </p:par>
                              <p:par>
                                <p:cTn id="36" presetID="2" presetClass="exit" presetSubtype="12" fill="hold" grpId="1" nodeType="withEffect">
                                  <p:stCondLst>
                                    <p:cond delay="0"/>
                                  </p:stCondLst>
                                  <p:childTnLst>
                                    <p:anim calcmode="lin" valueType="num">
                                      <p:cBhvr additive="base">
                                        <p:cTn id="37" dur="2000"/>
                                        <p:tgtEl>
                                          <p:spTgt spid="7"/>
                                        </p:tgtEl>
                                        <p:attrNameLst>
                                          <p:attrName>ppt_x</p:attrName>
                                        </p:attrNameLst>
                                      </p:cBhvr>
                                      <p:tavLst>
                                        <p:tav tm="0">
                                          <p:val>
                                            <p:strVal val="ppt_x"/>
                                          </p:val>
                                        </p:tav>
                                        <p:tav tm="100000">
                                          <p:val>
                                            <p:strVal val="0-ppt_w/2"/>
                                          </p:val>
                                        </p:tav>
                                      </p:tavLst>
                                    </p:anim>
                                    <p:anim calcmode="lin" valueType="num">
                                      <p:cBhvr additive="base">
                                        <p:cTn id="38" dur="2000"/>
                                        <p:tgtEl>
                                          <p:spTgt spid="7"/>
                                        </p:tgtEl>
                                        <p:attrNameLst>
                                          <p:attrName>ppt_y</p:attrName>
                                        </p:attrNameLst>
                                      </p:cBhvr>
                                      <p:tavLst>
                                        <p:tav tm="0">
                                          <p:val>
                                            <p:strVal val="ppt_y"/>
                                          </p:val>
                                        </p:tav>
                                        <p:tav tm="100000">
                                          <p:val>
                                            <p:strVal val="1+ppt_h/2"/>
                                          </p:val>
                                        </p:tav>
                                      </p:tavLst>
                                    </p:anim>
                                    <p:set>
                                      <p:cBhvr>
                                        <p:cTn id="39" dur="1" fill="hold">
                                          <p:stCondLst>
                                            <p:cond delay="1999"/>
                                          </p:stCondLst>
                                        </p:cTn>
                                        <p:tgtEl>
                                          <p:spTgt spid="7"/>
                                        </p:tgtEl>
                                        <p:attrNameLst>
                                          <p:attrName>style.visibility</p:attrName>
                                        </p:attrNameLst>
                                      </p:cBhvr>
                                      <p:to>
                                        <p:strVal val="hidden"/>
                                      </p:to>
                                    </p:set>
                                  </p:childTnLst>
                                </p:cTn>
                              </p:par>
                              <p:par>
                                <p:cTn id="40" presetID="2" presetClass="exit" presetSubtype="3" fill="hold" grpId="1" nodeType="withEffect">
                                  <p:stCondLst>
                                    <p:cond delay="0"/>
                                  </p:stCondLst>
                                  <p:childTnLst>
                                    <p:anim calcmode="lin" valueType="num">
                                      <p:cBhvr additive="base">
                                        <p:cTn id="41" dur="2000"/>
                                        <p:tgtEl>
                                          <p:spTgt spid="6"/>
                                        </p:tgtEl>
                                        <p:attrNameLst>
                                          <p:attrName>ppt_x</p:attrName>
                                        </p:attrNameLst>
                                      </p:cBhvr>
                                      <p:tavLst>
                                        <p:tav tm="0">
                                          <p:val>
                                            <p:strVal val="ppt_x"/>
                                          </p:val>
                                        </p:tav>
                                        <p:tav tm="100000">
                                          <p:val>
                                            <p:strVal val="1+ppt_w/2"/>
                                          </p:val>
                                        </p:tav>
                                      </p:tavLst>
                                    </p:anim>
                                    <p:anim calcmode="lin" valueType="num">
                                      <p:cBhvr additive="base">
                                        <p:cTn id="42" dur="2000"/>
                                        <p:tgtEl>
                                          <p:spTgt spid="6"/>
                                        </p:tgtEl>
                                        <p:attrNameLst>
                                          <p:attrName>ppt_y</p:attrName>
                                        </p:attrNameLst>
                                      </p:cBhvr>
                                      <p:tavLst>
                                        <p:tav tm="0">
                                          <p:val>
                                            <p:strVal val="ppt_y"/>
                                          </p:val>
                                        </p:tav>
                                        <p:tav tm="100000">
                                          <p:val>
                                            <p:strVal val="0-ppt_h/2"/>
                                          </p:val>
                                        </p:tav>
                                      </p:tavLst>
                                    </p:anim>
                                    <p:set>
                                      <p:cBhvr>
                                        <p:cTn id="43" dur="1" fill="hold">
                                          <p:stCondLst>
                                            <p:cond delay="1999"/>
                                          </p:stCondLst>
                                        </p:cTn>
                                        <p:tgtEl>
                                          <p:spTgt spid="6"/>
                                        </p:tgtEl>
                                        <p:attrNameLst>
                                          <p:attrName>style.visibility</p:attrName>
                                        </p:attrNameLst>
                                      </p:cBhvr>
                                      <p:to>
                                        <p:strVal val="hidden"/>
                                      </p:to>
                                    </p:set>
                                  </p:childTnLst>
                                </p:cTn>
                              </p:par>
                              <p:par>
                                <p:cTn id="44" presetID="23" presetClass="exit" presetSubtype="32" fill="hold" grpId="1" nodeType="withEffect">
                                  <p:stCondLst>
                                    <p:cond delay="0"/>
                                  </p:stCondLst>
                                  <p:childTnLst>
                                    <p:anim calcmode="lin" valueType="num">
                                      <p:cBhvr>
                                        <p:cTn id="45" dur="2000"/>
                                        <p:tgtEl>
                                          <p:spTgt spid="9"/>
                                        </p:tgtEl>
                                        <p:attrNameLst>
                                          <p:attrName>ppt_w</p:attrName>
                                        </p:attrNameLst>
                                      </p:cBhvr>
                                      <p:tavLst>
                                        <p:tav tm="0">
                                          <p:val>
                                            <p:strVal val="ppt_w"/>
                                          </p:val>
                                        </p:tav>
                                        <p:tav tm="100000">
                                          <p:val>
                                            <p:fltVal val="0"/>
                                          </p:val>
                                        </p:tav>
                                      </p:tavLst>
                                    </p:anim>
                                    <p:anim calcmode="lin" valueType="num">
                                      <p:cBhvr>
                                        <p:cTn id="46" dur="2000"/>
                                        <p:tgtEl>
                                          <p:spTgt spid="9"/>
                                        </p:tgtEl>
                                        <p:attrNameLst>
                                          <p:attrName>ppt_h</p:attrName>
                                        </p:attrNameLst>
                                      </p:cBhvr>
                                      <p:tavLst>
                                        <p:tav tm="0">
                                          <p:val>
                                            <p:strVal val="ppt_h"/>
                                          </p:val>
                                        </p:tav>
                                        <p:tav tm="100000">
                                          <p:val>
                                            <p:fltVal val="0"/>
                                          </p:val>
                                        </p:tav>
                                      </p:tavLst>
                                    </p:anim>
                                    <p:set>
                                      <p:cBhvr>
                                        <p:cTn id="47" dur="1" fill="hold">
                                          <p:stCondLst>
                                            <p:cond delay="1999"/>
                                          </p:stCondLst>
                                        </p:cTn>
                                        <p:tgtEl>
                                          <p:spTgt spid="9"/>
                                        </p:tgtEl>
                                        <p:attrNameLst>
                                          <p:attrName>style.visibility</p:attrName>
                                        </p:attrNameLst>
                                      </p:cBhvr>
                                      <p:to>
                                        <p:strVal val="hidden"/>
                                      </p:to>
                                    </p:set>
                                  </p:childTnLst>
                                </p:cTn>
                              </p:par>
                              <p:par>
                                <p:cTn id="48" presetID="8" presetClass="exit" presetSubtype="16" fill="hold" grpId="2" nodeType="withEffect">
                                  <p:stCondLst>
                                    <p:cond delay="0"/>
                                  </p:stCondLst>
                                  <p:childTnLst>
                                    <p:animEffect transition="out" filter="diamond(in)">
                                      <p:cBhvr>
                                        <p:cTn id="49" dur="2000"/>
                                        <p:tgtEl>
                                          <p:spTgt spid="9"/>
                                        </p:tgtEl>
                                      </p:cBhvr>
                                    </p:animEffect>
                                    <p:set>
                                      <p:cBhvr>
                                        <p:cTn id="50" dur="1" fill="hold">
                                          <p:stCondLst>
                                            <p:cond delay="1999"/>
                                          </p:stCondLst>
                                        </p:cTn>
                                        <p:tgtEl>
                                          <p:spTgt spid="9"/>
                                        </p:tgtEl>
                                        <p:attrNameLst>
                                          <p:attrName>style.visibility</p:attrName>
                                        </p:attrNameLst>
                                      </p:cBhvr>
                                      <p:to>
                                        <p:strVal val="hidden"/>
                                      </p:to>
                                    </p:set>
                                  </p:childTnLst>
                                </p:cTn>
                              </p:par>
                              <p:par>
                                <p:cTn id="51" presetID="23" presetClass="entr" presetSubtype="272" fill="hold" nodeType="withEffect">
                                  <p:stCondLst>
                                    <p:cond delay="0"/>
                                  </p:stCondLst>
                                  <p:childTnLst>
                                    <p:set>
                                      <p:cBhvr>
                                        <p:cTn id="52" dur="1" fill="hold">
                                          <p:stCondLst>
                                            <p:cond delay="0"/>
                                          </p:stCondLst>
                                        </p:cTn>
                                        <p:tgtEl>
                                          <p:spTgt spid="2"/>
                                        </p:tgtEl>
                                        <p:attrNameLst>
                                          <p:attrName>style.visibility</p:attrName>
                                        </p:attrNameLst>
                                      </p:cBhvr>
                                      <p:to>
                                        <p:strVal val="visible"/>
                                      </p:to>
                                    </p:set>
                                    <p:anim calcmode="lin" valueType="num">
                                      <p:cBhvr>
                                        <p:cTn id="53" dur="2000" fill="hold"/>
                                        <p:tgtEl>
                                          <p:spTgt spid="2"/>
                                        </p:tgtEl>
                                        <p:attrNameLst>
                                          <p:attrName>ppt_w</p:attrName>
                                        </p:attrNameLst>
                                      </p:cBhvr>
                                      <p:tavLst>
                                        <p:tav tm="0">
                                          <p:val>
                                            <p:strVal val="2/3*#ppt_w"/>
                                          </p:val>
                                        </p:tav>
                                        <p:tav tm="100000">
                                          <p:val>
                                            <p:strVal val="#ppt_w"/>
                                          </p:val>
                                        </p:tav>
                                      </p:tavLst>
                                    </p:anim>
                                    <p:anim calcmode="lin" valueType="num">
                                      <p:cBhvr>
                                        <p:cTn id="54" dur="2000" fill="hold"/>
                                        <p:tgtEl>
                                          <p:spTgt spid="2"/>
                                        </p:tgtEl>
                                        <p:attrNameLst>
                                          <p:attrName>ppt_h</p:attrName>
                                        </p:attrNameLst>
                                      </p:cBhvr>
                                      <p:tavLst>
                                        <p:tav tm="0">
                                          <p:val>
                                            <p:strVal val="2/3*#ppt_h"/>
                                          </p:val>
                                        </p:tav>
                                        <p:tav tm="100000">
                                          <p:val>
                                            <p:strVal val="#ppt_h"/>
                                          </p:val>
                                        </p:tav>
                                      </p:tavLst>
                                    </p:anim>
                                  </p:childTnLst>
                                </p:cTn>
                              </p:par>
                              <p:par>
                                <p:cTn id="55" presetID="4" presetClass="entr" presetSubtype="32" fill="hold" nodeType="with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box(out)">
                                      <p:cBhvr>
                                        <p:cTn id="5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9" grpId="2" animBg="1"/>
      <p:bldP spid="10"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FFCC66">
                <a:shade val="67500"/>
                <a:satMod val="115000"/>
              </a:srgbClr>
            </a:gs>
            <a:gs pos="100000">
              <a:srgbClr val="FFCC66">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hi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214378" y="0"/>
            <a:ext cx="714380" cy="5143500"/>
          </a:xfrm>
          <a:prstGeom prst="rect">
            <a:avLst/>
          </a:prstGeom>
          <a:gradFill flip="none" rotWithShape="1">
            <a:gsLst>
              <a:gs pos="49000">
                <a:schemeClr val="bg1">
                  <a:alpha val="31000"/>
                </a:schemeClr>
              </a:gs>
              <a:gs pos="50000">
                <a:srgbClr val="FFCC66">
                  <a:shade val="67500"/>
                  <a:satMod val="115000"/>
                </a:srgbClr>
              </a:gs>
              <a:gs pos="100000">
                <a:srgbClr val="FFCC66">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571440" y="0"/>
            <a:ext cx="714380" cy="5143500"/>
          </a:xfrm>
          <a:prstGeom prst="rect">
            <a:avLst/>
          </a:prstGeom>
          <a:gradFill flip="none" rotWithShape="1">
            <a:gsLst>
              <a:gs pos="49000">
                <a:schemeClr val="bg1">
                  <a:alpha val="31000"/>
                </a:schemeClr>
              </a:gs>
              <a:gs pos="50000">
                <a:srgbClr val="FFCC66">
                  <a:shade val="67500"/>
                  <a:satMod val="115000"/>
                </a:srgbClr>
              </a:gs>
              <a:gs pos="100000">
                <a:srgbClr val="FFCC66">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357258" y="0"/>
            <a:ext cx="714380" cy="5143500"/>
          </a:xfrm>
          <a:prstGeom prst="rect">
            <a:avLst/>
          </a:prstGeom>
          <a:gradFill flip="none" rotWithShape="1">
            <a:gsLst>
              <a:gs pos="49000">
                <a:schemeClr val="bg1">
                  <a:alpha val="31000"/>
                </a:schemeClr>
              </a:gs>
              <a:gs pos="50000">
                <a:srgbClr val="FFCC66">
                  <a:shade val="67500"/>
                  <a:satMod val="115000"/>
                </a:srgbClr>
              </a:gs>
              <a:gs pos="100000">
                <a:srgbClr val="FFCC66">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2143076" y="0"/>
            <a:ext cx="714380" cy="5143500"/>
          </a:xfrm>
          <a:prstGeom prst="rect">
            <a:avLst/>
          </a:prstGeom>
          <a:gradFill flip="none" rotWithShape="1">
            <a:gsLst>
              <a:gs pos="49000">
                <a:schemeClr val="bg1">
                  <a:alpha val="31000"/>
                </a:schemeClr>
              </a:gs>
              <a:gs pos="50000">
                <a:srgbClr val="FFCC66">
                  <a:shade val="67500"/>
                  <a:satMod val="115000"/>
                </a:srgbClr>
              </a:gs>
              <a:gs pos="100000">
                <a:srgbClr val="FFCC66">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928894" y="0"/>
            <a:ext cx="714380" cy="5143500"/>
          </a:xfrm>
          <a:prstGeom prst="rect">
            <a:avLst/>
          </a:prstGeom>
          <a:gradFill flip="none" rotWithShape="1">
            <a:gsLst>
              <a:gs pos="49000">
                <a:schemeClr val="bg1">
                  <a:alpha val="31000"/>
                </a:schemeClr>
              </a:gs>
              <a:gs pos="50000">
                <a:srgbClr val="FFCC66">
                  <a:shade val="67500"/>
                  <a:satMod val="115000"/>
                </a:srgbClr>
              </a:gs>
              <a:gs pos="100000">
                <a:srgbClr val="FFCC66">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3714712" y="0"/>
            <a:ext cx="714380" cy="5143500"/>
          </a:xfrm>
          <a:prstGeom prst="rect">
            <a:avLst/>
          </a:prstGeom>
          <a:gradFill flip="none" rotWithShape="1">
            <a:gsLst>
              <a:gs pos="49000">
                <a:schemeClr val="bg1">
                  <a:alpha val="31000"/>
                </a:schemeClr>
              </a:gs>
              <a:gs pos="50000">
                <a:srgbClr val="FFCC66">
                  <a:shade val="67500"/>
                  <a:satMod val="115000"/>
                </a:srgbClr>
              </a:gs>
              <a:gs pos="100000">
                <a:srgbClr val="FFCC66">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4500530" y="0"/>
            <a:ext cx="714380" cy="5143500"/>
          </a:xfrm>
          <a:prstGeom prst="rect">
            <a:avLst/>
          </a:prstGeom>
          <a:gradFill flip="none" rotWithShape="1">
            <a:gsLst>
              <a:gs pos="49000">
                <a:schemeClr val="bg1">
                  <a:alpha val="31000"/>
                </a:schemeClr>
              </a:gs>
              <a:gs pos="50000">
                <a:srgbClr val="FFCC66">
                  <a:shade val="67500"/>
                  <a:satMod val="115000"/>
                </a:srgbClr>
              </a:gs>
              <a:gs pos="100000">
                <a:srgbClr val="FFCC66">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5286348" y="0"/>
            <a:ext cx="714380" cy="5143500"/>
          </a:xfrm>
          <a:prstGeom prst="rect">
            <a:avLst/>
          </a:prstGeom>
          <a:gradFill flip="none" rotWithShape="1">
            <a:gsLst>
              <a:gs pos="49000">
                <a:schemeClr val="bg1">
                  <a:alpha val="31000"/>
                </a:schemeClr>
              </a:gs>
              <a:gs pos="50000">
                <a:srgbClr val="FFCC66">
                  <a:shade val="67500"/>
                  <a:satMod val="115000"/>
                </a:srgbClr>
              </a:gs>
              <a:gs pos="100000">
                <a:srgbClr val="FFCC66">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6072166" y="0"/>
            <a:ext cx="714380" cy="5143500"/>
          </a:xfrm>
          <a:prstGeom prst="rect">
            <a:avLst/>
          </a:prstGeom>
          <a:gradFill flip="none" rotWithShape="1">
            <a:gsLst>
              <a:gs pos="49000">
                <a:schemeClr val="bg1">
                  <a:alpha val="31000"/>
                </a:schemeClr>
              </a:gs>
              <a:gs pos="50000">
                <a:srgbClr val="FFCC66">
                  <a:shade val="67500"/>
                  <a:satMod val="115000"/>
                </a:srgbClr>
              </a:gs>
              <a:gs pos="100000">
                <a:srgbClr val="FFCC66">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6857984" y="0"/>
            <a:ext cx="714380" cy="5143500"/>
          </a:xfrm>
          <a:prstGeom prst="rect">
            <a:avLst/>
          </a:prstGeom>
          <a:gradFill flip="none" rotWithShape="1">
            <a:gsLst>
              <a:gs pos="49000">
                <a:schemeClr val="bg1">
                  <a:alpha val="31000"/>
                </a:schemeClr>
              </a:gs>
              <a:gs pos="50000">
                <a:srgbClr val="FFCC66">
                  <a:shade val="67500"/>
                  <a:satMod val="115000"/>
                </a:srgbClr>
              </a:gs>
              <a:gs pos="100000">
                <a:srgbClr val="FFCC66">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7643802" y="0"/>
            <a:ext cx="714380" cy="5143500"/>
          </a:xfrm>
          <a:prstGeom prst="rect">
            <a:avLst/>
          </a:prstGeom>
          <a:gradFill flip="none" rotWithShape="1">
            <a:gsLst>
              <a:gs pos="49000">
                <a:schemeClr val="bg1">
                  <a:alpha val="31000"/>
                </a:schemeClr>
              </a:gs>
              <a:gs pos="50000">
                <a:srgbClr val="FFCC66">
                  <a:shade val="67500"/>
                  <a:satMod val="115000"/>
                </a:srgbClr>
              </a:gs>
              <a:gs pos="100000">
                <a:srgbClr val="FFCC66">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8429620" y="0"/>
            <a:ext cx="714380" cy="5143500"/>
          </a:xfrm>
          <a:prstGeom prst="rect">
            <a:avLst/>
          </a:prstGeom>
          <a:gradFill flip="none" rotWithShape="1">
            <a:gsLst>
              <a:gs pos="49000">
                <a:schemeClr val="bg1">
                  <a:alpha val="31000"/>
                </a:schemeClr>
              </a:gs>
              <a:gs pos="50000">
                <a:srgbClr val="FFCC66">
                  <a:shade val="67500"/>
                  <a:satMod val="115000"/>
                </a:srgbClr>
              </a:gs>
              <a:gs pos="100000">
                <a:srgbClr val="FFCC66">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0-#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0-#ppt_w/2"/>
                                          </p:val>
                                        </p:tav>
                                        <p:tav tm="100000">
                                          <p:val>
                                            <p:strVal val="#ppt_x"/>
                                          </p:val>
                                        </p:tav>
                                      </p:tavLst>
                                    </p:anim>
                                    <p:anim calcmode="lin" valueType="num">
                                      <p:cBhvr additive="base">
                                        <p:cTn id="38" dur="20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ppt_y"/>
                                          </p:val>
                                        </p:tav>
                                        <p:tav tm="100000">
                                          <p:val>
                                            <p:strVal val="#ppt_y"/>
                                          </p:val>
                                        </p:tav>
                                      </p:tavLst>
                                    </p:anim>
                                  </p:childTnLst>
                                </p:cTn>
                              </p:par>
                            </p:childTnLst>
                          </p:cTn>
                        </p:par>
                        <p:par>
                          <p:cTn id="55" fill="hold">
                            <p:stCondLst>
                              <p:cond delay="2000"/>
                            </p:stCondLst>
                            <p:childTnLst>
                              <p:par>
                                <p:cTn id="56" presetID="2" presetClass="exit" presetSubtype="8" fill="hold" grpId="1" nodeType="afterEffect">
                                  <p:stCondLst>
                                    <p:cond delay="0"/>
                                  </p:stCondLst>
                                  <p:childTnLst>
                                    <p:anim calcmode="lin" valueType="num">
                                      <p:cBhvr additive="base">
                                        <p:cTn id="57" dur="2000"/>
                                        <p:tgtEl>
                                          <p:spTgt spid="5"/>
                                        </p:tgtEl>
                                        <p:attrNameLst>
                                          <p:attrName>ppt_x</p:attrName>
                                        </p:attrNameLst>
                                      </p:cBhvr>
                                      <p:tavLst>
                                        <p:tav tm="0">
                                          <p:val>
                                            <p:strVal val="ppt_x"/>
                                          </p:val>
                                        </p:tav>
                                        <p:tav tm="100000">
                                          <p:val>
                                            <p:strVal val="0-ppt_w/2"/>
                                          </p:val>
                                        </p:tav>
                                      </p:tavLst>
                                    </p:anim>
                                    <p:anim calcmode="lin" valueType="num">
                                      <p:cBhvr additive="base">
                                        <p:cTn id="58" dur="2000"/>
                                        <p:tgtEl>
                                          <p:spTgt spid="5"/>
                                        </p:tgtEl>
                                        <p:attrNameLst>
                                          <p:attrName>ppt_y</p:attrName>
                                        </p:attrNameLst>
                                      </p:cBhvr>
                                      <p:tavLst>
                                        <p:tav tm="0">
                                          <p:val>
                                            <p:strVal val="ppt_y"/>
                                          </p:val>
                                        </p:tav>
                                        <p:tav tm="100000">
                                          <p:val>
                                            <p:strVal val="ppt_y"/>
                                          </p:val>
                                        </p:tav>
                                      </p:tavLst>
                                    </p:anim>
                                    <p:set>
                                      <p:cBhvr>
                                        <p:cTn id="59" dur="1" fill="hold">
                                          <p:stCondLst>
                                            <p:cond delay="1999"/>
                                          </p:stCondLst>
                                        </p:cTn>
                                        <p:tgtEl>
                                          <p:spTgt spid="5"/>
                                        </p:tgtEl>
                                        <p:attrNameLst>
                                          <p:attrName>style.visibility</p:attrName>
                                        </p:attrNameLst>
                                      </p:cBhvr>
                                      <p:to>
                                        <p:strVal val="hidden"/>
                                      </p:to>
                                    </p:set>
                                  </p:childTnLst>
                                </p:cTn>
                              </p:par>
                              <p:par>
                                <p:cTn id="60" presetID="2" presetClass="exit" presetSubtype="2" fill="hold" grpId="1"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8" fill="hold" grpId="1"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0-ppt_w/2"/>
                                          </p:val>
                                        </p:tav>
                                      </p:tavLst>
                                    </p:anim>
                                    <p:anim calcmode="lin" valueType="num">
                                      <p:cBhvr additive="base">
                                        <p:cTn id="66" dur="2000"/>
                                        <p:tgtEl>
                                          <p:spTgt spid="7"/>
                                        </p:tgtEl>
                                        <p:attrNameLst>
                                          <p:attrName>ppt_y</p:attrName>
                                        </p:attrNameLst>
                                      </p:cBhvr>
                                      <p:tavLst>
                                        <p:tav tm="0">
                                          <p:val>
                                            <p:strVal val="ppt_y"/>
                                          </p:val>
                                        </p:tav>
                                        <p:tav tm="100000">
                                          <p:val>
                                            <p:strVal val="ppt_y"/>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2" fill="hold" grpId="1" nodeType="withEffect">
                                  <p:stCondLst>
                                    <p:cond delay="0"/>
                                  </p:stCondLst>
                                  <p:childTnLst>
                                    <p:anim calcmode="lin" valueType="num">
                                      <p:cBhvr additive="base">
                                        <p:cTn id="69" dur="2000"/>
                                        <p:tgtEl>
                                          <p:spTgt spid="8"/>
                                        </p:tgtEl>
                                        <p:attrNameLst>
                                          <p:attrName>ppt_x</p:attrName>
                                        </p:attrNameLst>
                                      </p:cBhvr>
                                      <p:tavLst>
                                        <p:tav tm="0">
                                          <p:val>
                                            <p:strVal val="ppt_x"/>
                                          </p:val>
                                        </p:tav>
                                        <p:tav tm="100000">
                                          <p:val>
                                            <p:strVal val="1+ppt_w/2"/>
                                          </p:val>
                                        </p:tav>
                                      </p:tavLst>
                                    </p:anim>
                                    <p:anim calcmode="lin" valueType="num">
                                      <p:cBhvr additive="base">
                                        <p:cTn id="70" dur="2000"/>
                                        <p:tgtEl>
                                          <p:spTgt spid="8"/>
                                        </p:tgtEl>
                                        <p:attrNameLst>
                                          <p:attrName>ppt_y</p:attrName>
                                        </p:attrNameLst>
                                      </p:cBhvr>
                                      <p:tavLst>
                                        <p:tav tm="0">
                                          <p:val>
                                            <p:strVal val="ppt_y"/>
                                          </p:val>
                                        </p:tav>
                                        <p:tav tm="100000">
                                          <p:val>
                                            <p:strVal val="ppt_y"/>
                                          </p:val>
                                        </p:tav>
                                      </p:tavLst>
                                    </p:anim>
                                    <p:set>
                                      <p:cBhvr>
                                        <p:cTn id="71" dur="1" fill="hold">
                                          <p:stCondLst>
                                            <p:cond delay="1999"/>
                                          </p:stCondLst>
                                        </p:cTn>
                                        <p:tgtEl>
                                          <p:spTgt spid="8"/>
                                        </p:tgtEl>
                                        <p:attrNameLst>
                                          <p:attrName>style.visibility</p:attrName>
                                        </p:attrNameLst>
                                      </p:cBhvr>
                                      <p:to>
                                        <p:strVal val="hidden"/>
                                      </p:to>
                                    </p:set>
                                  </p:childTnLst>
                                </p:cTn>
                              </p:par>
                              <p:par>
                                <p:cTn id="72" presetID="2" presetClass="exit" presetSubtype="8" fill="hold" grpId="1" nodeType="withEffect">
                                  <p:stCondLst>
                                    <p:cond delay="0"/>
                                  </p:stCondLst>
                                  <p:childTnLst>
                                    <p:anim calcmode="lin" valueType="num">
                                      <p:cBhvr additive="base">
                                        <p:cTn id="73" dur="2000"/>
                                        <p:tgtEl>
                                          <p:spTgt spid="9"/>
                                        </p:tgtEl>
                                        <p:attrNameLst>
                                          <p:attrName>ppt_x</p:attrName>
                                        </p:attrNameLst>
                                      </p:cBhvr>
                                      <p:tavLst>
                                        <p:tav tm="0">
                                          <p:val>
                                            <p:strVal val="ppt_x"/>
                                          </p:val>
                                        </p:tav>
                                        <p:tav tm="100000">
                                          <p:val>
                                            <p:strVal val="0-ppt_w/2"/>
                                          </p:val>
                                        </p:tav>
                                      </p:tavLst>
                                    </p:anim>
                                    <p:anim calcmode="lin" valueType="num">
                                      <p:cBhvr additive="base">
                                        <p:cTn id="74" dur="2000"/>
                                        <p:tgtEl>
                                          <p:spTgt spid="9"/>
                                        </p:tgtEl>
                                        <p:attrNameLst>
                                          <p:attrName>ppt_y</p:attrName>
                                        </p:attrNameLst>
                                      </p:cBhvr>
                                      <p:tavLst>
                                        <p:tav tm="0">
                                          <p:val>
                                            <p:strVal val="ppt_y"/>
                                          </p:val>
                                        </p:tav>
                                        <p:tav tm="100000">
                                          <p:val>
                                            <p:strVal val="ppt_y"/>
                                          </p:val>
                                        </p:tav>
                                      </p:tavLst>
                                    </p:anim>
                                    <p:set>
                                      <p:cBhvr>
                                        <p:cTn id="75" dur="1" fill="hold">
                                          <p:stCondLst>
                                            <p:cond delay="1999"/>
                                          </p:stCondLst>
                                        </p:cTn>
                                        <p:tgtEl>
                                          <p:spTgt spid="9"/>
                                        </p:tgtEl>
                                        <p:attrNameLst>
                                          <p:attrName>style.visibility</p:attrName>
                                        </p:attrNameLst>
                                      </p:cBhvr>
                                      <p:to>
                                        <p:strVal val="hidden"/>
                                      </p:to>
                                    </p:set>
                                  </p:childTnLst>
                                </p:cTn>
                              </p:par>
                              <p:par>
                                <p:cTn id="76" presetID="2" presetClass="exit" presetSubtype="2" fill="hold" grpId="1" nodeType="withEffect">
                                  <p:stCondLst>
                                    <p:cond delay="0"/>
                                  </p:stCondLst>
                                  <p:childTnLst>
                                    <p:anim calcmode="lin" valueType="num">
                                      <p:cBhvr additive="base">
                                        <p:cTn id="77" dur="2000"/>
                                        <p:tgtEl>
                                          <p:spTgt spid="10"/>
                                        </p:tgtEl>
                                        <p:attrNameLst>
                                          <p:attrName>ppt_x</p:attrName>
                                        </p:attrNameLst>
                                      </p:cBhvr>
                                      <p:tavLst>
                                        <p:tav tm="0">
                                          <p:val>
                                            <p:strVal val="ppt_x"/>
                                          </p:val>
                                        </p:tav>
                                        <p:tav tm="100000">
                                          <p:val>
                                            <p:strVal val="1+ppt_w/2"/>
                                          </p:val>
                                        </p:tav>
                                      </p:tavLst>
                                    </p:anim>
                                    <p:anim calcmode="lin" valueType="num">
                                      <p:cBhvr additive="base">
                                        <p:cTn id="78" dur="2000"/>
                                        <p:tgtEl>
                                          <p:spTgt spid="10"/>
                                        </p:tgtEl>
                                        <p:attrNameLst>
                                          <p:attrName>ppt_y</p:attrName>
                                        </p:attrNameLst>
                                      </p:cBhvr>
                                      <p:tavLst>
                                        <p:tav tm="0">
                                          <p:val>
                                            <p:strVal val="ppt_y"/>
                                          </p:val>
                                        </p:tav>
                                        <p:tav tm="100000">
                                          <p:val>
                                            <p:strVal val="ppt_y"/>
                                          </p:val>
                                        </p:tav>
                                      </p:tavLst>
                                    </p:anim>
                                    <p:set>
                                      <p:cBhvr>
                                        <p:cTn id="79" dur="1" fill="hold">
                                          <p:stCondLst>
                                            <p:cond delay="1999"/>
                                          </p:stCondLst>
                                        </p:cTn>
                                        <p:tgtEl>
                                          <p:spTgt spid="10"/>
                                        </p:tgtEl>
                                        <p:attrNameLst>
                                          <p:attrName>style.visibility</p:attrName>
                                        </p:attrNameLst>
                                      </p:cBhvr>
                                      <p:to>
                                        <p:strVal val="hidden"/>
                                      </p:to>
                                    </p:set>
                                  </p:childTnLst>
                                </p:cTn>
                              </p:par>
                              <p:par>
                                <p:cTn id="80" presetID="2" presetClass="exit" presetSubtype="8" fill="hold" grpId="1" nodeType="withEffect">
                                  <p:stCondLst>
                                    <p:cond delay="0"/>
                                  </p:stCondLst>
                                  <p:childTnLst>
                                    <p:anim calcmode="lin" valueType="num">
                                      <p:cBhvr additive="base">
                                        <p:cTn id="81" dur="2000"/>
                                        <p:tgtEl>
                                          <p:spTgt spid="11"/>
                                        </p:tgtEl>
                                        <p:attrNameLst>
                                          <p:attrName>ppt_x</p:attrName>
                                        </p:attrNameLst>
                                      </p:cBhvr>
                                      <p:tavLst>
                                        <p:tav tm="0">
                                          <p:val>
                                            <p:strVal val="ppt_x"/>
                                          </p:val>
                                        </p:tav>
                                        <p:tav tm="100000">
                                          <p:val>
                                            <p:strVal val="0-ppt_w/2"/>
                                          </p:val>
                                        </p:tav>
                                      </p:tavLst>
                                    </p:anim>
                                    <p:anim calcmode="lin" valueType="num">
                                      <p:cBhvr additive="base">
                                        <p:cTn id="82" dur="2000"/>
                                        <p:tgtEl>
                                          <p:spTgt spid="11"/>
                                        </p:tgtEl>
                                        <p:attrNameLst>
                                          <p:attrName>ppt_y</p:attrName>
                                        </p:attrNameLst>
                                      </p:cBhvr>
                                      <p:tavLst>
                                        <p:tav tm="0">
                                          <p:val>
                                            <p:strVal val="ppt_y"/>
                                          </p:val>
                                        </p:tav>
                                        <p:tav tm="100000">
                                          <p:val>
                                            <p:strVal val="ppt_y"/>
                                          </p:val>
                                        </p:tav>
                                      </p:tavLst>
                                    </p:anim>
                                    <p:set>
                                      <p:cBhvr>
                                        <p:cTn id="83" dur="1" fill="hold">
                                          <p:stCondLst>
                                            <p:cond delay="1999"/>
                                          </p:stCondLst>
                                        </p:cTn>
                                        <p:tgtEl>
                                          <p:spTgt spid="11"/>
                                        </p:tgtEl>
                                        <p:attrNameLst>
                                          <p:attrName>style.visibility</p:attrName>
                                        </p:attrNameLst>
                                      </p:cBhvr>
                                      <p:to>
                                        <p:strVal val="hidden"/>
                                      </p:to>
                                    </p:set>
                                  </p:childTnLst>
                                </p:cTn>
                              </p:par>
                              <p:par>
                                <p:cTn id="84" presetID="2" presetClass="exit" presetSubtype="2" fill="hold" grpId="1" nodeType="withEffect">
                                  <p:stCondLst>
                                    <p:cond delay="0"/>
                                  </p:stCondLst>
                                  <p:childTnLst>
                                    <p:anim calcmode="lin" valueType="num">
                                      <p:cBhvr additive="base">
                                        <p:cTn id="85" dur="2000"/>
                                        <p:tgtEl>
                                          <p:spTgt spid="12"/>
                                        </p:tgtEl>
                                        <p:attrNameLst>
                                          <p:attrName>ppt_x</p:attrName>
                                        </p:attrNameLst>
                                      </p:cBhvr>
                                      <p:tavLst>
                                        <p:tav tm="0">
                                          <p:val>
                                            <p:strVal val="ppt_x"/>
                                          </p:val>
                                        </p:tav>
                                        <p:tav tm="100000">
                                          <p:val>
                                            <p:strVal val="1+ppt_w/2"/>
                                          </p:val>
                                        </p:tav>
                                      </p:tavLst>
                                    </p:anim>
                                    <p:anim calcmode="lin" valueType="num">
                                      <p:cBhvr additive="base">
                                        <p:cTn id="86" dur="2000"/>
                                        <p:tgtEl>
                                          <p:spTgt spid="12"/>
                                        </p:tgtEl>
                                        <p:attrNameLst>
                                          <p:attrName>ppt_y</p:attrName>
                                        </p:attrNameLst>
                                      </p:cBhvr>
                                      <p:tavLst>
                                        <p:tav tm="0">
                                          <p:val>
                                            <p:strVal val="ppt_y"/>
                                          </p:val>
                                        </p:tav>
                                        <p:tav tm="100000">
                                          <p:val>
                                            <p:strVal val="ppt_y"/>
                                          </p:val>
                                        </p:tav>
                                      </p:tavLst>
                                    </p:anim>
                                    <p:set>
                                      <p:cBhvr>
                                        <p:cTn id="87" dur="1" fill="hold">
                                          <p:stCondLst>
                                            <p:cond delay="1999"/>
                                          </p:stCondLst>
                                        </p:cTn>
                                        <p:tgtEl>
                                          <p:spTgt spid="12"/>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13"/>
                                        </p:tgtEl>
                                        <p:attrNameLst>
                                          <p:attrName>ppt_x</p:attrName>
                                        </p:attrNameLst>
                                      </p:cBhvr>
                                      <p:tavLst>
                                        <p:tav tm="0">
                                          <p:val>
                                            <p:strVal val="ppt_x"/>
                                          </p:val>
                                        </p:tav>
                                        <p:tav tm="100000">
                                          <p:val>
                                            <p:strVal val="0-ppt_w/2"/>
                                          </p:val>
                                        </p:tav>
                                      </p:tavLst>
                                    </p:anim>
                                    <p:anim calcmode="lin" valueType="num">
                                      <p:cBhvr additive="base">
                                        <p:cTn id="90" dur="2000"/>
                                        <p:tgtEl>
                                          <p:spTgt spid="13"/>
                                        </p:tgtEl>
                                        <p:attrNameLst>
                                          <p:attrName>ppt_y</p:attrName>
                                        </p:attrNameLst>
                                      </p:cBhvr>
                                      <p:tavLst>
                                        <p:tav tm="0">
                                          <p:val>
                                            <p:strVal val="ppt_y"/>
                                          </p:val>
                                        </p:tav>
                                        <p:tav tm="100000">
                                          <p:val>
                                            <p:strVal val="ppt_y"/>
                                          </p:val>
                                        </p:tav>
                                      </p:tavLst>
                                    </p:anim>
                                    <p:set>
                                      <p:cBhvr>
                                        <p:cTn id="91" dur="1" fill="hold">
                                          <p:stCondLst>
                                            <p:cond delay="1999"/>
                                          </p:stCondLst>
                                        </p:cTn>
                                        <p:tgtEl>
                                          <p:spTgt spid="13"/>
                                        </p:tgtEl>
                                        <p:attrNameLst>
                                          <p:attrName>style.visibility</p:attrName>
                                        </p:attrNameLst>
                                      </p:cBhvr>
                                      <p:to>
                                        <p:strVal val="hidden"/>
                                      </p:to>
                                    </p:set>
                                  </p:childTnLst>
                                </p:cTn>
                              </p:par>
                              <p:par>
                                <p:cTn id="92" presetID="2" presetClass="exit" presetSubtype="2" fill="hold" grpId="1" nodeType="withEffect">
                                  <p:stCondLst>
                                    <p:cond delay="0"/>
                                  </p:stCondLst>
                                  <p:childTnLst>
                                    <p:anim calcmode="lin" valueType="num">
                                      <p:cBhvr additive="base">
                                        <p:cTn id="93" dur="2000"/>
                                        <p:tgtEl>
                                          <p:spTgt spid="14"/>
                                        </p:tgtEl>
                                        <p:attrNameLst>
                                          <p:attrName>ppt_x</p:attrName>
                                        </p:attrNameLst>
                                      </p:cBhvr>
                                      <p:tavLst>
                                        <p:tav tm="0">
                                          <p:val>
                                            <p:strVal val="ppt_x"/>
                                          </p:val>
                                        </p:tav>
                                        <p:tav tm="100000">
                                          <p:val>
                                            <p:strVal val="1+ppt_w/2"/>
                                          </p:val>
                                        </p:tav>
                                      </p:tavLst>
                                    </p:anim>
                                    <p:anim calcmode="lin" valueType="num">
                                      <p:cBhvr additive="base">
                                        <p:cTn id="94" dur="2000"/>
                                        <p:tgtEl>
                                          <p:spTgt spid="14"/>
                                        </p:tgtEl>
                                        <p:attrNameLst>
                                          <p:attrName>ppt_y</p:attrName>
                                        </p:attrNameLst>
                                      </p:cBhvr>
                                      <p:tavLst>
                                        <p:tav tm="0">
                                          <p:val>
                                            <p:strVal val="ppt_y"/>
                                          </p:val>
                                        </p:tav>
                                        <p:tav tm="100000">
                                          <p:val>
                                            <p:strVal val="ppt_y"/>
                                          </p:val>
                                        </p:tav>
                                      </p:tavLst>
                                    </p:anim>
                                    <p:set>
                                      <p:cBhvr>
                                        <p:cTn id="95" dur="1" fill="hold">
                                          <p:stCondLst>
                                            <p:cond delay="1999"/>
                                          </p:stCondLst>
                                        </p:cTn>
                                        <p:tgtEl>
                                          <p:spTgt spid="14"/>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15"/>
                                        </p:tgtEl>
                                        <p:attrNameLst>
                                          <p:attrName>ppt_x</p:attrName>
                                        </p:attrNameLst>
                                      </p:cBhvr>
                                      <p:tavLst>
                                        <p:tav tm="0">
                                          <p:val>
                                            <p:strVal val="ppt_x"/>
                                          </p:val>
                                        </p:tav>
                                        <p:tav tm="100000">
                                          <p:val>
                                            <p:strVal val="0-ppt_w/2"/>
                                          </p:val>
                                        </p:tav>
                                      </p:tavLst>
                                    </p:anim>
                                    <p:anim calcmode="lin" valueType="num">
                                      <p:cBhvr additive="base">
                                        <p:cTn id="98" dur="2000"/>
                                        <p:tgtEl>
                                          <p:spTgt spid="15"/>
                                        </p:tgtEl>
                                        <p:attrNameLst>
                                          <p:attrName>ppt_y</p:attrName>
                                        </p:attrNameLst>
                                      </p:cBhvr>
                                      <p:tavLst>
                                        <p:tav tm="0">
                                          <p:val>
                                            <p:strVal val="ppt_y"/>
                                          </p:val>
                                        </p:tav>
                                        <p:tav tm="100000">
                                          <p:val>
                                            <p:strVal val="ppt_y"/>
                                          </p:val>
                                        </p:tav>
                                      </p:tavLst>
                                    </p:anim>
                                    <p:set>
                                      <p:cBhvr>
                                        <p:cTn id="99" dur="1" fill="hold">
                                          <p:stCondLst>
                                            <p:cond delay="1999"/>
                                          </p:stCondLst>
                                        </p:cTn>
                                        <p:tgtEl>
                                          <p:spTgt spid="15"/>
                                        </p:tgtEl>
                                        <p:attrNameLst>
                                          <p:attrName>style.visibility</p:attrName>
                                        </p:attrNameLst>
                                      </p:cBhvr>
                                      <p:to>
                                        <p:strVal val="hidden"/>
                                      </p:to>
                                    </p:set>
                                  </p:childTnLst>
                                </p:cTn>
                              </p:par>
                              <p:par>
                                <p:cTn id="100" presetID="2" presetClass="exit" presetSubtype="2" fill="hold" grpId="1" nodeType="withEffect">
                                  <p:stCondLst>
                                    <p:cond delay="0"/>
                                  </p:stCondLst>
                                  <p:childTnLst>
                                    <p:anim calcmode="lin" valueType="num">
                                      <p:cBhvr additive="base">
                                        <p:cTn id="101" dur="2000"/>
                                        <p:tgtEl>
                                          <p:spTgt spid="16"/>
                                        </p:tgtEl>
                                        <p:attrNameLst>
                                          <p:attrName>ppt_x</p:attrName>
                                        </p:attrNameLst>
                                      </p:cBhvr>
                                      <p:tavLst>
                                        <p:tav tm="0">
                                          <p:val>
                                            <p:strVal val="ppt_x"/>
                                          </p:val>
                                        </p:tav>
                                        <p:tav tm="100000">
                                          <p:val>
                                            <p:strVal val="1+ppt_w/2"/>
                                          </p:val>
                                        </p:tav>
                                      </p:tavLst>
                                    </p:anim>
                                    <p:anim calcmode="lin" valueType="num">
                                      <p:cBhvr additive="base">
                                        <p:cTn id="102" dur="2000"/>
                                        <p:tgtEl>
                                          <p:spTgt spid="16"/>
                                        </p:tgtEl>
                                        <p:attrNameLst>
                                          <p:attrName>ppt_y</p:attrName>
                                        </p:attrNameLst>
                                      </p:cBhvr>
                                      <p:tavLst>
                                        <p:tav tm="0">
                                          <p:val>
                                            <p:strVal val="ppt_y"/>
                                          </p:val>
                                        </p:tav>
                                        <p:tav tm="100000">
                                          <p:val>
                                            <p:strVal val="ppt_y"/>
                                          </p:val>
                                        </p:tav>
                                      </p:tavLst>
                                    </p:anim>
                                    <p:set>
                                      <p:cBhvr>
                                        <p:cTn id="103" dur="1" fill="hold">
                                          <p:stCondLst>
                                            <p:cond delay="1999"/>
                                          </p:stCondLst>
                                        </p:cTn>
                                        <p:tgtEl>
                                          <p:spTgt spid="16"/>
                                        </p:tgtEl>
                                        <p:attrNameLst>
                                          <p:attrName>style.visibility</p:attrName>
                                        </p:attrNameLst>
                                      </p:cBhvr>
                                      <p:to>
                                        <p:strVal val="hidden"/>
                                      </p:to>
                                    </p:set>
                                  </p:childTnLst>
                                </p:cTn>
                              </p:par>
                              <p:par>
                                <p:cTn id="104" presetID="23" presetClass="entr" presetSubtype="288"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4/3*#ppt_w"/>
                                          </p:val>
                                        </p:tav>
                                        <p:tav tm="100000">
                                          <p:val>
                                            <p:strVal val="#ppt_w"/>
                                          </p:val>
                                        </p:tav>
                                      </p:tavLst>
                                    </p:anim>
                                    <p:anim calcmode="lin" valueType="num">
                                      <p:cBhvr>
                                        <p:cTn id="107" dur="2000" fill="hold"/>
                                        <p:tgtEl>
                                          <p:spTgt spid="2"/>
                                        </p:tgtEl>
                                        <p:attrNameLst>
                                          <p:attrName>ppt_h</p:attrName>
                                        </p:attrNameLst>
                                      </p:cBhvr>
                                      <p:tavLst>
                                        <p:tav tm="0">
                                          <p:val>
                                            <p:strVal val="4/3*#ppt_h"/>
                                          </p:val>
                                        </p:tav>
                                        <p:tav tm="100000">
                                          <p:val>
                                            <p:strVal val="#ppt_h"/>
                                          </p:val>
                                        </p:tav>
                                      </p:tavLst>
                                    </p:anim>
                                  </p:childTnLst>
                                </p:cTn>
                              </p:par>
                              <p:par>
                                <p:cTn id="108" presetID="16" presetClass="entr" presetSubtype="37"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arn(outVertical)">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00"/>
            </a:gs>
            <a:gs pos="20000">
              <a:srgbClr val="000040"/>
            </a:gs>
            <a:gs pos="50000">
              <a:srgbClr val="400040"/>
            </a:gs>
            <a:gs pos="75000">
              <a:srgbClr val="8F0040"/>
            </a:gs>
            <a:gs pos="89999">
              <a:srgbClr val="F27300"/>
            </a:gs>
            <a:gs pos="100000">
              <a:srgbClr val="FFBF00"/>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4572000" cy="2571750"/>
          </a:xfrm>
          <a:prstGeom prst="rect">
            <a:avLst/>
          </a:prstGeom>
          <a:gradFill flip="none" rotWithShape="1">
            <a:gsLst>
              <a:gs pos="65000">
                <a:srgbClr val="571D3A">
                  <a:alpha val="0"/>
                </a:srgbClr>
              </a:gs>
              <a:gs pos="50000">
                <a:schemeClr val="accent6">
                  <a:lumMod val="60000"/>
                  <a:lumOff val="40000"/>
                  <a:shade val="67500"/>
                  <a:satMod val="115000"/>
                </a:schemeClr>
              </a:gs>
              <a:gs pos="100000">
                <a:schemeClr val="accent6">
                  <a:lumMod val="60000"/>
                  <a:lumOff val="40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4572000" y="2571750"/>
            <a:ext cx="4572000" cy="2571750"/>
          </a:xfrm>
          <a:prstGeom prst="rect">
            <a:avLst/>
          </a:prstGeom>
          <a:gradFill flip="none" rotWithShape="1">
            <a:gsLst>
              <a:gs pos="65000">
                <a:srgbClr val="571D3A">
                  <a:alpha val="0"/>
                </a:srgbClr>
              </a:gs>
              <a:gs pos="50000">
                <a:schemeClr val="accent6">
                  <a:lumMod val="60000"/>
                  <a:lumOff val="40000"/>
                  <a:shade val="67500"/>
                  <a:satMod val="115000"/>
                </a:schemeClr>
              </a:gs>
              <a:gs pos="100000">
                <a:schemeClr val="accent6">
                  <a:lumMod val="60000"/>
                  <a:lumOff val="40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2571750"/>
            <a:ext cx="4572000" cy="2571750"/>
          </a:xfrm>
          <a:prstGeom prst="rect">
            <a:avLst/>
          </a:prstGeom>
          <a:gradFill flip="none" rotWithShape="1">
            <a:gsLst>
              <a:gs pos="65000">
                <a:schemeClr val="accent6">
                  <a:lumMod val="60000"/>
                  <a:lumOff val="40000"/>
                  <a:alpha val="0"/>
                </a:schemeClr>
              </a:gs>
              <a:gs pos="50000">
                <a:srgbClr val="571D3A">
                  <a:shade val="67500"/>
                  <a:satMod val="115000"/>
                </a:srgbClr>
              </a:gs>
              <a:gs pos="100000">
                <a:srgbClr val="571D3A">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4572000" y="0"/>
            <a:ext cx="4572000" cy="2571750"/>
          </a:xfrm>
          <a:prstGeom prst="rect">
            <a:avLst/>
          </a:prstGeom>
          <a:gradFill flip="none" rotWithShape="1">
            <a:gsLst>
              <a:gs pos="65000">
                <a:schemeClr val="accent6">
                  <a:lumMod val="60000"/>
                  <a:lumOff val="40000"/>
                  <a:alpha val="0"/>
                </a:schemeClr>
              </a:gs>
              <a:gs pos="50000">
                <a:srgbClr val="571D3A">
                  <a:shade val="67500"/>
                  <a:satMod val="115000"/>
                </a:srgbClr>
              </a:gs>
              <a:gs pos="100000">
                <a:srgbClr val="571D3A">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0242" name="Picture 2" descr="imagen renderizada"/>
          <p:cNvPicPr>
            <a:picLocks noChangeAspect="1" noChangeArrowheads="1"/>
          </p:cNvPicPr>
          <p:nvPr/>
        </p:nvPicPr>
        <p:blipFill>
          <a:blip r:embed="rId3"/>
          <a:srcRect/>
          <a:stretch>
            <a:fillRect/>
          </a:stretch>
        </p:blipFill>
        <p:spPr bwMode="auto">
          <a:xfrm rot="20076144">
            <a:off x="6339362" y="3092677"/>
            <a:ext cx="1770027" cy="1144899"/>
          </a:xfrm>
          <a:prstGeom prst="rect">
            <a:avLst/>
          </a:prstGeom>
          <a:noFill/>
        </p:spPr>
      </p:pic>
      <p:sp>
        <p:nvSpPr>
          <p:cNvPr id="8" name="7 Rectángulo"/>
          <p:cNvSpPr/>
          <p:nvPr/>
        </p:nvSpPr>
        <p:spPr>
          <a:xfrm>
            <a:off x="-285784" y="-214332"/>
            <a:ext cx="9787006" cy="5929354"/>
          </a:xfrm>
          <a:prstGeom prst="rect">
            <a:avLst/>
          </a:prstGeom>
          <a:gradFill flip="none" rotWithShape="1">
            <a:gsLst>
              <a:gs pos="100000">
                <a:srgbClr val="18064A"/>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18"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strips(upLeft)">
                                      <p:cBhvr>
                                        <p:cTn id="9" dur="2000"/>
                                        <p:tgtEl>
                                          <p:spTgt spid="4"/>
                                        </p:tgtEl>
                                      </p:cBhvr>
                                    </p:animEffect>
                                  </p:childTnLst>
                                </p:cTn>
                              </p:par>
                              <p:par>
                                <p:cTn id="10" presetID="18" presetClass="entr" presetSubtype="12"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strips(downLeft)">
                                      <p:cBhvr>
                                        <p:cTn id="12" dur="2000"/>
                                        <p:tgtEl>
                                          <p:spTgt spid="6"/>
                                        </p:tgtEl>
                                      </p:cBhvr>
                                    </p:animEffect>
                                  </p:childTnLst>
                                </p:cTn>
                              </p:par>
                              <p:par>
                                <p:cTn id="13" presetID="18" presetClass="entr" presetSubtype="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trips(downRight)">
                                      <p:cBhvr>
                                        <p:cTn id="15" dur="2000"/>
                                        <p:tgtEl>
                                          <p:spTgt spid="5"/>
                                        </p:tgtEl>
                                      </p:cBhvr>
                                    </p:animEffect>
                                  </p:childTnLst>
                                </p:cTn>
                              </p:par>
                              <p:par>
                                <p:cTn id="16" presetID="18"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strips(upRight)">
                                      <p:cBhvr>
                                        <p:cTn id="18" dur="2000"/>
                                        <p:tgtEl>
                                          <p:spTgt spid="7"/>
                                        </p:tgtEl>
                                      </p:cBhvr>
                                    </p:animEffect>
                                  </p:childTnLst>
                                </p:cTn>
                              </p:par>
                              <p:par>
                                <p:cTn id="19" presetID="23" presetClass="entr" presetSubtype="272" fill="hold" grpId="1"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2000" fill="hold"/>
                                        <p:tgtEl>
                                          <p:spTgt spid="4"/>
                                        </p:tgtEl>
                                        <p:attrNameLst>
                                          <p:attrName>ppt_w</p:attrName>
                                        </p:attrNameLst>
                                      </p:cBhvr>
                                      <p:tavLst>
                                        <p:tav tm="0">
                                          <p:val>
                                            <p:strVal val="2/3*#ppt_w"/>
                                          </p:val>
                                        </p:tav>
                                        <p:tav tm="100000">
                                          <p:val>
                                            <p:strVal val="#ppt_w"/>
                                          </p:val>
                                        </p:tav>
                                      </p:tavLst>
                                    </p:anim>
                                    <p:anim calcmode="lin" valueType="num">
                                      <p:cBhvr>
                                        <p:cTn id="22" dur="2000" fill="hold"/>
                                        <p:tgtEl>
                                          <p:spTgt spid="4"/>
                                        </p:tgtEl>
                                        <p:attrNameLst>
                                          <p:attrName>ppt_h</p:attrName>
                                        </p:attrNameLst>
                                      </p:cBhvr>
                                      <p:tavLst>
                                        <p:tav tm="0">
                                          <p:val>
                                            <p:strVal val="2/3*#ppt_h"/>
                                          </p:val>
                                        </p:tav>
                                        <p:tav tm="100000">
                                          <p:val>
                                            <p:strVal val="#ppt_h"/>
                                          </p:val>
                                        </p:tav>
                                      </p:tavLst>
                                    </p:anim>
                                  </p:childTnLst>
                                </p:cTn>
                              </p:par>
                              <p:par>
                                <p:cTn id="23" presetID="23" presetClass="entr" presetSubtype="272" fill="hold" grpId="1"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ppt_w</p:attrName>
                                        </p:attrNameLst>
                                      </p:cBhvr>
                                      <p:tavLst>
                                        <p:tav tm="0">
                                          <p:val>
                                            <p:strVal val="2/3*#ppt_w"/>
                                          </p:val>
                                        </p:tav>
                                        <p:tav tm="100000">
                                          <p:val>
                                            <p:strVal val="#ppt_w"/>
                                          </p:val>
                                        </p:tav>
                                      </p:tavLst>
                                    </p:anim>
                                    <p:anim calcmode="lin" valueType="num">
                                      <p:cBhvr>
                                        <p:cTn id="26" dur="2000" fill="hold"/>
                                        <p:tgtEl>
                                          <p:spTgt spid="6"/>
                                        </p:tgtEl>
                                        <p:attrNameLst>
                                          <p:attrName>ppt_h</p:attrName>
                                        </p:attrNameLst>
                                      </p:cBhvr>
                                      <p:tavLst>
                                        <p:tav tm="0">
                                          <p:val>
                                            <p:strVal val="2/3*#ppt_h"/>
                                          </p:val>
                                        </p:tav>
                                        <p:tav tm="100000">
                                          <p:val>
                                            <p:strVal val="#ppt_h"/>
                                          </p:val>
                                        </p:tav>
                                      </p:tavLst>
                                    </p:anim>
                                  </p:childTnLst>
                                </p:cTn>
                              </p:par>
                              <p:par>
                                <p:cTn id="27" presetID="23" presetClass="entr" presetSubtype="272" fill="hold" grpId="1"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2000" fill="hold"/>
                                        <p:tgtEl>
                                          <p:spTgt spid="5"/>
                                        </p:tgtEl>
                                        <p:attrNameLst>
                                          <p:attrName>ppt_w</p:attrName>
                                        </p:attrNameLst>
                                      </p:cBhvr>
                                      <p:tavLst>
                                        <p:tav tm="0">
                                          <p:val>
                                            <p:strVal val="2/3*#ppt_w"/>
                                          </p:val>
                                        </p:tav>
                                        <p:tav tm="100000">
                                          <p:val>
                                            <p:strVal val="#ppt_w"/>
                                          </p:val>
                                        </p:tav>
                                      </p:tavLst>
                                    </p:anim>
                                    <p:anim calcmode="lin" valueType="num">
                                      <p:cBhvr>
                                        <p:cTn id="30" dur="2000" fill="hold"/>
                                        <p:tgtEl>
                                          <p:spTgt spid="5"/>
                                        </p:tgtEl>
                                        <p:attrNameLst>
                                          <p:attrName>ppt_h</p:attrName>
                                        </p:attrNameLst>
                                      </p:cBhvr>
                                      <p:tavLst>
                                        <p:tav tm="0">
                                          <p:val>
                                            <p:strVal val="2/3*#ppt_h"/>
                                          </p:val>
                                        </p:tav>
                                        <p:tav tm="100000">
                                          <p:val>
                                            <p:strVal val="#ppt_h"/>
                                          </p:val>
                                        </p:tav>
                                      </p:tavLst>
                                    </p:anim>
                                  </p:childTnLst>
                                </p:cTn>
                              </p:par>
                              <p:par>
                                <p:cTn id="31" presetID="23" presetClass="entr" presetSubtype="272" fill="hold" grpId="1"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strVal val="2/3*#ppt_w"/>
                                          </p:val>
                                        </p:tav>
                                        <p:tav tm="100000">
                                          <p:val>
                                            <p:strVal val="#ppt_w"/>
                                          </p:val>
                                        </p:tav>
                                      </p:tavLst>
                                    </p:anim>
                                    <p:anim calcmode="lin" valueType="num">
                                      <p:cBhvr>
                                        <p:cTn id="34" dur="2000" fill="hold"/>
                                        <p:tgtEl>
                                          <p:spTgt spid="7"/>
                                        </p:tgtEl>
                                        <p:attrNameLst>
                                          <p:attrName>ppt_h</p:attrName>
                                        </p:attrNameLst>
                                      </p:cBhvr>
                                      <p:tavLst>
                                        <p:tav tm="0">
                                          <p:val>
                                            <p:strVal val="2/3*#ppt_h"/>
                                          </p:val>
                                        </p:tav>
                                        <p:tav tm="100000">
                                          <p:val>
                                            <p:strVal val="#ppt_h"/>
                                          </p:val>
                                        </p:tav>
                                      </p:tavLst>
                                    </p:anim>
                                  </p:childTnLst>
                                </p:cTn>
                              </p:par>
                            </p:childTnLst>
                          </p:cTn>
                        </p:par>
                        <p:par>
                          <p:cTn id="35" fill="hold">
                            <p:stCondLst>
                              <p:cond delay="2000"/>
                            </p:stCondLst>
                            <p:childTnLst>
                              <p:par>
                                <p:cTn id="36" presetID="18" presetClass="exit" presetSubtype="6" fill="hold" grpId="2" nodeType="afterEffect">
                                  <p:stCondLst>
                                    <p:cond delay="0"/>
                                  </p:stCondLst>
                                  <p:childTnLst>
                                    <p:animEffect transition="out" filter="strips(downRight)">
                                      <p:cBhvr>
                                        <p:cTn id="37" dur="2000"/>
                                        <p:tgtEl>
                                          <p:spTgt spid="4"/>
                                        </p:tgtEl>
                                      </p:cBhvr>
                                    </p:animEffect>
                                    <p:set>
                                      <p:cBhvr>
                                        <p:cTn id="38" dur="1" fill="hold">
                                          <p:stCondLst>
                                            <p:cond delay="1999"/>
                                          </p:stCondLst>
                                        </p:cTn>
                                        <p:tgtEl>
                                          <p:spTgt spid="4"/>
                                        </p:tgtEl>
                                        <p:attrNameLst>
                                          <p:attrName>style.visibility</p:attrName>
                                        </p:attrNameLst>
                                      </p:cBhvr>
                                      <p:to>
                                        <p:strVal val="hidden"/>
                                      </p:to>
                                    </p:set>
                                  </p:childTnLst>
                                </p:cTn>
                              </p:par>
                              <p:par>
                                <p:cTn id="39" presetID="18" presetClass="exit" presetSubtype="3" fill="hold" grpId="2" nodeType="withEffect">
                                  <p:stCondLst>
                                    <p:cond delay="0"/>
                                  </p:stCondLst>
                                  <p:childTnLst>
                                    <p:animEffect transition="out" filter="strips(upRight)">
                                      <p:cBhvr>
                                        <p:cTn id="40" dur="2000"/>
                                        <p:tgtEl>
                                          <p:spTgt spid="6"/>
                                        </p:tgtEl>
                                      </p:cBhvr>
                                    </p:animEffect>
                                    <p:set>
                                      <p:cBhvr>
                                        <p:cTn id="41" dur="1" fill="hold">
                                          <p:stCondLst>
                                            <p:cond delay="1999"/>
                                          </p:stCondLst>
                                        </p:cTn>
                                        <p:tgtEl>
                                          <p:spTgt spid="6"/>
                                        </p:tgtEl>
                                        <p:attrNameLst>
                                          <p:attrName>style.visibility</p:attrName>
                                        </p:attrNameLst>
                                      </p:cBhvr>
                                      <p:to>
                                        <p:strVal val="hidden"/>
                                      </p:to>
                                    </p:set>
                                  </p:childTnLst>
                                </p:cTn>
                              </p:par>
                              <p:par>
                                <p:cTn id="42" presetID="18" presetClass="exit" presetSubtype="9" fill="hold" grpId="2" nodeType="withEffect">
                                  <p:stCondLst>
                                    <p:cond delay="0"/>
                                  </p:stCondLst>
                                  <p:childTnLst>
                                    <p:animEffect transition="out" filter="strips(upLeft)">
                                      <p:cBhvr>
                                        <p:cTn id="43" dur="2000"/>
                                        <p:tgtEl>
                                          <p:spTgt spid="5"/>
                                        </p:tgtEl>
                                      </p:cBhvr>
                                    </p:animEffect>
                                    <p:set>
                                      <p:cBhvr>
                                        <p:cTn id="44" dur="1" fill="hold">
                                          <p:stCondLst>
                                            <p:cond delay="1999"/>
                                          </p:stCondLst>
                                        </p:cTn>
                                        <p:tgtEl>
                                          <p:spTgt spid="5"/>
                                        </p:tgtEl>
                                        <p:attrNameLst>
                                          <p:attrName>style.visibility</p:attrName>
                                        </p:attrNameLst>
                                      </p:cBhvr>
                                      <p:to>
                                        <p:strVal val="hidden"/>
                                      </p:to>
                                    </p:set>
                                  </p:childTnLst>
                                </p:cTn>
                              </p:par>
                              <p:par>
                                <p:cTn id="45" presetID="18" presetClass="exit" presetSubtype="12" fill="hold" grpId="2" nodeType="withEffect">
                                  <p:stCondLst>
                                    <p:cond delay="0"/>
                                  </p:stCondLst>
                                  <p:childTnLst>
                                    <p:animEffect transition="out" filter="strips(downLeft)">
                                      <p:cBhvr>
                                        <p:cTn id="46" dur="2000"/>
                                        <p:tgtEl>
                                          <p:spTgt spid="7"/>
                                        </p:tgtEl>
                                      </p:cBhvr>
                                    </p:animEffect>
                                    <p:set>
                                      <p:cBhvr>
                                        <p:cTn id="47" dur="1" fill="hold">
                                          <p:stCondLst>
                                            <p:cond delay="1999"/>
                                          </p:stCondLst>
                                        </p:cTn>
                                        <p:tgtEl>
                                          <p:spTgt spid="7"/>
                                        </p:tgtEl>
                                        <p:attrNameLst>
                                          <p:attrName>style.visibility</p:attrName>
                                        </p:attrNameLst>
                                      </p:cBhvr>
                                      <p:to>
                                        <p:strVal val="hidden"/>
                                      </p:to>
                                    </p:set>
                                  </p:childTnLst>
                                </p:cTn>
                              </p:par>
                              <p:par>
                                <p:cTn id="48" presetID="4" presetClass="entr" presetSubtype="32"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box(out)">
                                      <p:cBhvr>
                                        <p:cTn id="50" dur="2000"/>
                                        <p:tgtEl>
                                          <p:spTgt spid="2"/>
                                        </p:tgtEl>
                                      </p:cBhvr>
                                    </p:animEffect>
                                  </p:childTnLst>
                                </p:cTn>
                              </p:par>
                              <p:par>
                                <p:cTn id="51" presetID="23" presetClass="entr" presetSubtype="288" fill="hold" nodeType="withEffect">
                                  <p:stCondLst>
                                    <p:cond delay="0"/>
                                  </p:stCondLst>
                                  <p:childTnLst>
                                    <p:set>
                                      <p:cBhvr>
                                        <p:cTn id="52" dur="1" fill="hold">
                                          <p:stCondLst>
                                            <p:cond delay="0"/>
                                          </p:stCondLst>
                                        </p:cTn>
                                        <p:tgtEl>
                                          <p:spTgt spid="2"/>
                                        </p:tgtEl>
                                        <p:attrNameLst>
                                          <p:attrName>style.visibility</p:attrName>
                                        </p:attrNameLst>
                                      </p:cBhvr>
                                      <p:to>
                                        <p:strVal val="visible"/>
                                      </p:to>
                                    </p:set>
                                    <p:anim calcmode="lin" valueType="num">
                                      <p:cBhvr>
                                        <p:cTn id="53" dur="2000" fill="hold"/>
                                        <p:tgtEl>
                                          <p:spTgt spid="2"/>
                                        </p:tgtEl>
                                        <p:attrNameLst>
                                          <p:attrName>ppt_w</p:attrName>
                                        </p:attrNameLst>
                                      </p:cBhvr>
                                      <p:tavLst>
                                        <p:tav tm="0">
                                          <p:val>
                                            <p:strVal val="4/3*#ppt_w"/>
                                          </p:val>
                                        </p:tav>
                                        <p:tav tm="100000">
                                          <p:val>
                                            <p:strVal val="#ppt_w"/>
                                          </p:val>
                                        </p:tav>
                                      </p:tavLst>
                                    </p:anim>
                                    <p:anim calcmode="lin" valueType="num">
                                      <p:cBhvr>
                                        <p:cTn id="54" dur="2000" fill="hold"/>
                                        <p:tgtEl>
                                          <p:spTgt spid="2"/>
                                        </p:tgtEl>
                                        <p:attrNameLst>
                                          <p:attrName>ppt_h</p:attrName>
                                        </p:attrNameLst>
                                      </p:cBhvr>
                                      <p:tavLst>
                                        <p:tav tm="0">
                                          <p:val>
                                            <p:strVal val="4/3*#ppt_h"/>
                                          </p:val>
                                        </p:tav>
                                        <p:tav tm="100000">
                                          <p:val>
                                            <p:strVal val="#ppt_h"/>
                                          </p:val>
                                        </p:tav>
                                      </p:tavLst>
                                    </p:anim>
                                  </p:childTnLst>
                                </p:cTn>
                              </p:par>
                            </p:childTnLst>
                          </p:cTn>
                        </p:par>
                        <p:par>
                          <p:cTn id="55" fill="hold">
                            <p:stCondLst>
                              <p:cond delay="4000"/>
                            </p:stCondLst>
                            <p:childTnLst>
                              <p:par>
                                <p:cTn id="56" presetID="31" presetClass="entr" presetSubtype="0" fill="hold" nodeType="afterEffect">
                                  <p:stCondLst>
                                    <p:cond delay="0"/>
                                  </p:stCondLst>
                                  <p:iterate type="lt">
                                    <p:tmPct val="5000"/>
                                  </p:iterate>
                                  <p:childTnLst>
                                    <p:set>
                                      <p:cBhvr>
                                        <p:cTn id="57" dur="1" fill="hold">
                                          <p:stCondLst>
                                            <p:cond delay="0"/>
                                          </p:stCondLst>
                                        </p:cTn>
                                        <p:tgtEl>
                                          <p:spTgt spid="10242"/>
                                        </p:tgtEl>
                                        <p:attrNameLst>
                                          <p:attrName>style.visibility</p:attrName>
                                        </p:attrNameLst>
                                      </p:cBhvr>
                                      <p:to>
                                        <p:strVal val="visible"/>
                                      </p:to>
                                    </p:set>
                                    <p:anim calcmode="lin" valueType="num">
                                      <p:cBhvr>
                                        <p:cTn id="58" dur="3000" fill="hold"/>
                                        <p:tgtEl>
                                          <p:spTgt spid="10242"/>
                                        </p:tgtEl>
                                        <p:attrNameLst>
                                          <p:attrName>ppt_w</p:attrName>
                                        </p:attrNameLst>
                                      </p:cBhvr>
                                      <p:tavLst>
                                        <p:tav tm="0">
                                          <p:val>
                                            <p:fltVal val="0"/>
                                          </p:val>
                                        </p:tav>
                                        <p:tav tm="100000">
                                          <p:val>
                                            <p:strVal val="#ppt_w"/>
                                          </p:val>
                                        </p:tav>
                                      </p:tavLst>
                                    </p:anim>
                                    <p:anim calcmode="lin" valueType="num">
                                      <p:cBhvr>
                                        <p:cTn id="59" dur="3000" fill="hold"/>
                                        <p:tgtEl>
                                          <p:spTgt spid="10242"/>
                                        </p:tgtEl>
                                        <p:attrNameLst>
                                          <p:attrName>ppt_h</p:attrName>
                                        </p:attrNameLst>
                                      </p:cBhvr>
                                      <p:tavLst>
                                        <p:tav tm="0">
                                          <p:val>
                                            <p:fltVal val="0"/>
                                          </p:val>
                                        </p:tav>
                                        <p:tav tm="100000">
                                          <p:val>
                                            <p:strVal val="#ppt_h"/>
                                          </p:val>
                                        </p:tav>
                                      </p:tavLst>
                                    </p:anim>
                                    <p:anim calcmode="lin" valueType="num">
                                      <p:cBhvr>
                                        <p:cTn id="60" dur="3000" fill="hold"/>
                                        <p:tgtEl>
                                          <p:spTgt spid="10242"/>
                                        </p:tgtEl>
                                        <p:attrNameLst>
                                          <p:attrName>style.rotation</p:attrName>
                                        </p:attrNameLst>
                                      </p:cBhvr>
                                      <p:tavLst>
                                        <p:tav tm="0">
                                          <p:val>
                                            <p:fltVal val="90"/>
                                          </p:val>
                                        </p:tav>
                                        <p:tav tm="100000">
                                          <p:val>
                                            <p:fltVal val="0"/>
                                          </p:val>
                                        </p:tav>
                                      </p:tavLst>
                                    </p:anim>
                                    <p:animEffect transition="in" filter="fade">
                                      <p:cBhvr>
                                        <p:cTn id="61" dur="30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pic>
        <p:nvPicPr>
          <p:cNvPr id="4120" name="Picture 24" descr="http://s54.radikal.ru/i143/1006/cf/0f544f979099.png"/>
          <p:cNvPicPr>
            <a:picLocks noChangeAspect="1" noChangeArrowheads="1"/>
          </p:cNvPicPr>
          <p:nvPr/>
        </p:nvPicPr>
        <p:blipFill>
          <a:blip r:embed="rId2"/>
          <a:srcRect l="11724" t="6975"/>
          <a:stretch>
            <a:fillRect/>
          </a:stretch>
        </p:blipFill>
        <p:spPr bwMode="auto">
          <a:xfrm>
            <a:off x="0" y="0"/>
            <a:ext cx="9144000" cy="5143500"/>
          </a:xfrm>
          <a:prstGeom prst="rect">
            <a:avLst/>
          </a:prstGeom>
          <a:noFill/>
        </p:spPr>
      </p:pic>
      <p:sp>
        <p:nvSpPr>
          <p:cNvPr id="14" name="13 CuadroTexto"/>
          <p:cNvSpPr txBox="1"/>
          <p:nvPr/>
        </p:nvSpPr>
        <p:spPr>
          <a:xfrm>
            <a:off x="2143108" y="1643056"/>
            <a:ext cx="1532792" cy="584775"/>
          </a:xfrm>
          <a:prstGeom prst="rect">
            <a:avLst/>
          </a:prstGeom>
          <a:noFill/>
        </p:spPr>
        <p:txBody>
          <a:bodyPr wrap="none" rtlCol="0">
            <a:spAutoFit/>
          </a:bodyPr>
          <a:lstStyle/>
          <a:p>
            <a:r>
              <a:rPr lang="es-PE" sz="1400" b="1" dirty="0" smtClean="0">
                <a:hlinkClick r:id="rId4">
                  <a:snd r:embed="rId3" name="chimes.wav" builtIn="1"/>
                </a:hlinkClick>
              </a:rPr>
              <a:t>TE DESEO TIEMPO</a:t>
            </a:r>
            <a:endParaRPr lang="es-PE" sz="1400" b="1" dirty="0" smtClean="0"/>
          </a:p>
          <a:p>
            <a:endParaRPr lang="es-PE" dirty="0"/>
          </a:p>
        </p:txBody>
      </p:sp>
      <p:sp>
        <p:nvSpPr>
          <p:cNvPr id="15" name="14 CuadroTexto"/>
          <p:cNvSpPr txBox="1"/>
          <p:nvPr/>
        </p:nvSpPr>
        <p:spPr>
          <a:xfrm>
            <a:off x="2143108" y="1928808"/>
            <a:ext cx="2595006" cy="584775"/>
          </a:xfrm>
          <a:prstGeom prst="rect">
            <a:avLst/>
          </a:prstGeom>
          <a:noFill/>
        </p:spPr>
        <p:txBody>
          <a:bodyPr wrap="none" rtlCol="0">
            <a:spAutoFit/>
          </a:bodyPr>
          <a:lstStyle/>
          <a:p>
            <a:r>
              <a:rPr lang="es-PE" sz="1400" b="1" dirty="0" smtClean="0">
                <a:hlinkClick r:id="rId5">
                  <a:snd r:embed="rId3" name="chimes.wav" builtIn="1"/>
                </a:hlinkClick>
              </a:rPr>
              <a:t>UN ENCUENTRO CON EL PAISAJE</a:t>
            </a:r>
            <a:endParaRPr lang="es-PE" sz="1400" b="1" dirty="0" smtClean="0"/>
          </a:p>
          <a:p>
            <a:endParaRPr lang="es-PE" dirty="0"/>
          </a:p>
        </p:txBody>
      </p:sp>
      <p:sp>
        <p:nvSpPr>
          <p:cNvPr id="16" name="15 CuadroTexto"/>
          <p:cNvSpPr txBox="1"/>
          <p:nvPr/>
        </p:nvSpPr>
        <p:spPr>
          <a:xfrm>
            <a:off x="2143108" y="2214560"/>
            <a:ext cx="2958759" cy="584775"/>
          </a:xfrm>
          <a:prstGeom prst="rect">
            <a:avLst/>
          </a:prstGeom>
          <a:noFill/>
        </p:spPr>
        <p:txBody>
          <a:bodyPr wrap="none" rtlCol="0">
            <a:spAutoFit/>
          </a:bodyPr>
          <a:lstStyle/>
          <a:p>
            <a:r>
              <a:rPr lang="es-PE" sz="1400" b="1" dirty="0" smtClean="0">
                <a:hlinkClick r:id="rId6">
                  <a:snd r:embed="rId3" name="chimes.wav" builtIn="1"/>
                </a:hlinkClick>
              </a:rPr>
              <a:t>EN EL MAR LA VIDA ES MAS SABR0SA</a:t>
            </a:r>
            <a:endParaRPr lang="es-PE" sz="1400" b="1" dirty="0" smtClean="0"/>
          </a:p>
          <a:p>
            <a:endParaRPr lang="es-PE" dirty="0"/>
          </a:p>
        </p:txBody>
      </p:sp>
      <p:sp>
        <p:nvSpPr>
          <p:cNvPr id="17" name="16 CuadroTexto"/>
          <p:cNvSpPr txBox="1"/>
          <p:nvPr/>
        </p:nvSpPr>
        <p:spPr>
          <a:xfrm>
            <a:off x="2143108" y="2857502"/>
            <a:ext cx="1898148" cy="584775"/>
          </a:xfrm>
          <a:prstGeom prst="rect">
            <a:avLst/>
          </a:prstGeom>
          <a:noFill/>
        </p:spPr>
        <p:txBody>
          <a:bodyPr wrap="none" rtlCol="0">
            <a:spAutoFit/>
          </a:bodyPr>
          <a:lstStyle/>
          <a:p>
            <a:r>
              <a:rPr lang="es-PE" sz="1400" b="1" dirty="0" smtClean="0">
                <a:hlinkClick r:id="rId7">
                  <a:snd r:embed="rId3" name="chimes.wav" builtIn="1"/>
                </a:hlinkClick>
              </a:rPr>
              <a:t>ANIMALES BELLISIMOS</a:t>
            </a:r>
            <a:endParaRPr lang="es-PE" sz="1400" b="1" dirty="0" smtClean="0"/>
          </a:p>
          <a:p>
            <a:endParaRPr lang="es-PE" dirty="0"/>
          </a:p>
        </p:txBody>
      </p:sp>
      <p:sp>
        <p:nvSpPr>
          <p:cNvPr id="18" name="17 CuadroTexto">
            <a:hlinkClick r:id="rId8">
              <a:snd r:embed="rId3" name="chimes.wav" builtIn="1"/>
            </a:hlinkClick>
          </p:cNvPr>
          <p:cNvSpPr txBox="1"/>
          <p:nvPr/>
        </p:nvSpPr>
        <p:spPr>
          <a:xfrm>
            <a:off x="2571736" y="2500312"/>
            <a:ext cx="728084" cy="584775"/>
          </a:xfrm>
          <a:prstGeom prst="rect">
            <a:avLst/>
          </a:prstGeom>
          <a:noFill/>
        </p:spPr>
        <p:txBody>
          <a:bodyPr wrap="none" rtlCol="0">
            <a:spAutoFit/>
          </a:bodyPr>
          <a:lstStyle/>
          <a:p>
            <a:r>
              <a:rPr lang="es-PE" sz="1400" b="1" dirty="0" smtClean="0">
                <a:hlinkClick r:id="rId8">
                  <a:snd r:embed="rId3" name="chimes.wav" builtIn="1"/>
                </a:hlinkClick>
              </a:rPr>
              <a:t>AFRICA</a:t>
            </a:r>
            <a:endParaRPr lang="es-PE" sz="1400" b="1" dirty="0" smtClean="0"/>
          </a:p>
          <a:p>
            <a:endParaRPr lang="es-PE" dirty="0"/>
          </a:p>
        </p:txBody>
      </p:sp>
      <p:sp>
        <p:nvSpPr>
          <p:cNvPr id="19" name="18 CuadroTexto"/>
          <p:cNvSpPr txBox="1"/>
          <p:nvPr/>
        </p:nvSpPr>
        <p:spPr>
          <a:xfrm>
            <a:off x="2143108" y="3143254"/>
            <a:ext cx="3980449" cy="584775"/>
          </a:xfrm>
          <a:prstGeom prst="rect">
            <a:avLst/>
          </a:prstGeom>
          <a:noFill/>
        </p:spPr>
        <p:txBody>
          <a:bodyPr wrap="none" rtlCol="0">
            <a:spAutoFit/>
          </a:bodyPr>
          <a:lstStyle/>
          <a:p>
            <a:r>
              <a:rPr lang="es-PE" sz="1400" b="1" dirty="0" smtClean="0">
                <a:hlinkClick r:id="rId9">
                  <a:snd r:embed="rId3" name="chimes.wav" builtIn="1"/>
                </a:hlinkClick>
              </a:rPr>
              <a:t>CINEMAGRAPH -2- FOTOS QUE VUELVEN A LA VIDA</a:t>
            </a:r>
            <a:endParaRPr lang="es-PE" sz="1400" b="1" dirty="0" smtClean="0"/>
          </a:p>
          <a:p>
            <a:endParaRPr lang="es-PE" dirty="0"/>
          </a:p>
        </p:txBody>
      </p:sp>
      <p:sp>
        <p:nvSpPr>
          <p:cNvPr id="20" name="19 CuadroTexto"/>
          <p:cNvSpPr txBox="1"/>
          <p:nvPr/>
        </p:nvSpPr>
        <p:spPr>
          <a:xfrm>
            <a:off x="2143108" y="3429006"/>
            <a:ext cx="1696875" cy="584775"/>
          </a:xfrm>
          <a:prstGeom prst="rect">
            <a:avLst/>
          </a:prstGeom>
          <a:noFill/>
        </p:spPr>
        <p:txBody>
          <a:bodyPr wrap="none" rtlCol="0">
            <a:spAutoFit/>
          </a:bodyPr>
          <a:lstStyle/>
          <a:p>
            <a:r>
              <a:rPr lang="es-PE" sz="1400" b="1" dirty="0" smtClean="0">
                <a:hlinkClick r:id="rId10">
                  <a:snd r:embed="rId3" name="chimes.wav" builtIn="1"/>
                </a:hlinkClick>
              </a:rPr>
              <a:t>SONRÍELE A LA VIDA</a:t>
            </a:r>
            <a:endParaRPr lang="es-PE" sz="1400" b="1" dirty="0" smtClean="0"/>
          </a:p>
          <a:p>
            <a:endParaRPr lang="es-PE" dirty="0"/>
          </a:p>
        </p:txBody>
      </p:sp>
      <p:sp>
        <p:nvSpPr>
          <p:cNvPr id="21" name="20 CuadroTexto"/>
          <p:cNvSpPr txBox="1"/>
          <p:nvPr/>
        </p:nvSpPr>
        <p:spPr>
          <a:xfrm>
            <a:off x="2143108" y="3714758"/>
            <a:ext cx="3061287" cy="584775"/>
          </a:xfrm>
          <a:prstGeom prst="rect">
            <a:avLst/>
          </a:prstGeom>
          <a:noFill/>
        </p:spPr>
        <p:txBody>
          <a:bodyPr wrap="none" rtlCol="0">
            <a:spAutoFit/>
          </a:bodyPr>
          <a:lstStyle/>
          <a:p>
            <a:r>
              <a:rPr lang="es-PE" sz="1400" b="1" dirty="0" smtClean="0">
                <a:hlinkClick r:id="rId11">
                  <a:snd r:embed="rId3" name="chimes.wav" builtIn="1"/>
                </a:hlinkClick>
              </a:rPr>
              <a:t>DELICADO ARTE CON HOJAS DE ÁRBOL</a:t>
            </a:r>
            <a:endParaRPr lang="es-PE" sz="1400" b="1" dirty="0" smtClean="0"/>
          </a:p>
          <a:p>
            <a:endParaRPr lang="es-PE" dirty="0"/>
          </a:p>
        </p:txBody>
      </p:sp>
      <p:sp>
        <p:nvSpPr>
          <p:cNvPr id="22" name="21 CuadroTexto"/>
          <p:cNvSpPr txBox="1"/>
          <p:nvPr/>
        </p:nvSpPr>
        <p:spPr>
          <a:xfrm>
            <a:off x="2143108" y="4000510"/>
            <a:ext cx="2065950" cy="584775"/>
          </a:xfrm>
          <a:prstGeom prst="rect">
            <a:avLst/>
          </a:prstGeom>
          <a:noFill/>
        </p:spPr>
        <p:txBody>
          <a:bodyPr wrap="none" rtlCol="0">
            <a:spAutoFit/>
          </a:bodyPr>
          <a:lstStyle/>
          <a:p>
            <a:r>
              <a:rPr lang="es-PE" sz="1400" b="1" dirty="0" smtClean="0">
                <a:hlinkClick r:id="rId12">
                  <a:snd r:embed="rId3" name="chimes.wav" builtIn="1"/>
                </a:hlinkClick>
              </a:rPr>
              <a:t>BELLISIMA FLOR DE LOTO</a:t>
            </a:r>
            <a:endParaRPr lang="es-PE" sz="1400" b="1" dirty="0" smtClean="0"/>
          </a:p>
          <a:p>
            <a:endParaRPr lang="es-PE" dirty="0"/>
          </a:p>
        </p:txBody>
      </p:sp>
      <p:sp>
        <p:nvSpPr>
          <p:cNvPr id="23" name="22 CuadroTexto"/>
          <p:cNvSpPr txBox="1"/>
          <p:nvPr/>
        </p:nvSpPr>
        <p:spPr>
          <a:xfrm>
            <a:off x="2143108" y="4286262"/>
            <a:ext cx="2518125" cy="584775"/>
          </a:xfrm>
          <a:prstGeom prst="rect">
            <a:avLst/>
          </a:prstGeom>
          <a:noFill/>
        </p:spPr>
        <p:txBody>
          <a:bodyPr wrap="none" rtlCol="0">
            <a:spAutoFit/>
          </a:bodyPr>
          <a:lstStyle/>
          <a:p>
            <a:r>
              <a:rPr lang="es-PE" sz="1400" b="1" dirty="0" smtClean="0">
                <a:hlinkClick r:id="rId13">
                  <a:snd r:embed="rId3" name="chimes.wav" builtIn="1"/>
                </a:hlinkClick>
              </a:rPr>
              <a:t>FOTOS EN ALTA DEFINICION-HD</a:t>
            </a:r>
            <a:endParaRPr lang="es-PE" sz="1400" b="1" dirty="0" smtClean="0"/>
          </a:p>
          <a:p>
            <a:endParaRPr lang="es-PE" dirty="0"/>
          </a:p>
        </p:txBody>
      </p:sp>
      <p:sp>
        <p:nvSpPr>
          <p:cNvPr id="24" name="23 CuadroTexto"/>
          <p:cNvSpPr txBox="1"/>
          <p:nvPr/>
        </p:nvSpPr>
        <p:spPr>
          <a:xfrm>
            <a:off x="4786314" y="1142990"/>
            <a:ext cx="184731" cy="369332"/>
          </a:xfrm>
          <a:prstGeom prst="rect">
            <a:avLst/>
          </a:prstGeom>
          <a:noFill/>
        </p:spPr>
        <p:txBody>
          <a:bodyPr wrap="none" rtlCol="0">
            <a:spAutoFit/>
          </a:bodyPr>
          <a:lstStyle/>
          <a:p>
            <a:endParaRPr lang="es-PE" dirty="0"/>
          </a:p>
        </p:txBody>
      </p:sp>
      <p:sp>
        <p:nvSpPr>
          <p:cNvPr id="25" name="24 CuadroTexto"/>
          <p:cNvSpPr txBox="1"/>
          <p:nvPr/>
        </p:nvSpPr>
        <p:spPr>
          <a:xfrm>
            <a:off x="4286248" y="928676"/>
            <a:ext cx="3643338" cy="738664"/>
          </a:xfrm>
          <a:prstGeom prst="rect">
            <a:avLst/>
          </a:prstGeom>
          <a:ln w="76200">
            <a:solidFill>
              <a:srgbClr val="FFC000"/>
            </a:solidFill>
          </a:ln>
        </p:spPr>
        <p:style>
          <a:lnRef idx="0">
            <a:schemeClr val="dk1"/>
          </a:lnRef>
          <a:fillRef idx="3">
            <a:schemeClr val="dk1"/>
          </a:fillRef>
          <a:effectRef idx="3">
            <a:schemeClr val="dk1"/>
          </a:effectRef>
          <a:fontRef idx="minor">
            <a:schemeClr val="lt1"/>
          </a:fontRef>
        </p:style>
        <p:txBody>
          <a:bodyPr wrap="square" rtlCol="0">
            <a:spAutoFit/>
          </a:bodyPr>
          <a:lstStyle/>
          <a:p>
            <a:pPr algn="ctr"/>
            <a:r>
              <a:rPr lang="es-PE" sz="1400" b="1" dirty="0" smtClean="0">
                <a:effectLst>
                  <a:outerShdw blurRad="38100" dist="38100" dir="2700000" algn="tl">
                    <a:srgbClr val="000000">
                      <a:alpha val="43137"/>
                    </a:srgbClr>
                  </a:outerShdw>
                </a:effectLst>
                <a:latin typeface="Berlin Sans FB Demi" pitchFamily="34" charset="0"/>
              </a:rPr>
              <a:t>Si deseas ver otras creaciones  de mi autoría haz  </a:t>
            </a:r>
            <a:r>
              <a:rPr lang="es-PE" sz="1400" b="1" dirty="0" err="1" smtClean="0">
                <a:effectLst>
                  <a:outerShdw blurRad="38100" dist="38100" dir="2700000" algn="tl">
                    <a:srgbClr val="000000">
                      <a:alpha val="43137"/>
                    </a:srgbClr>
                  </a:outerShdw>
                </a:effectLst>
                <a:latin typeface="Berlin Sans FB Demi" pitchFamily="34" charset="0"/>
              </a:rPr>
              <a:t>clíck</a:t>
            </a:r>
            <a:r>
              <a:rPr lang="es-PE" sz="1400" b="1" dirty="0" smtClean="0">
                <a:effectLst>
                  <a:outerShdw blurRad="38100" dist="38100" dir="2700000" algn="tl">
                    <a:srgbClr val="000000">
                      <a:alpha val="43137"/>
                    </a:srgbClr>
                  </a:outerShdw>
                </a:effectLst>
                <a:latin typeface="Berlin Sans FB Demi" pitchFamily="34" charset="0"/>
              </a:rPr>
              <a:t> en los  títulos  y te llevará a </a:t>
            </a:r>
          </a:p>
          <a:p>
            <a:pPr algn="ctr"/>
            <a:r>
              <a:rPr lang="es-PE" sz="1400" b="1" dirty="0" smtClean="0">
                <a:effectLst>
                  <a:outerShdw blurRad="38100" dist="38100" dir="2700000" algn="tl">
                    <a:srgbClr val="000000">
                      <a:alpha val="43137"/>
                    </a:srgbClr>
                  </a:outerShdw>
                </a:effectLst>
                <a:latin typeface="Berlin Sans FB Demi" pitchFamily="34" charset="0"/>
              </a:rPr>
              <a:t>Visualizar los </a:t>
            </a:r>
            <a:r>
              <a:rPr lang="es-PE" sz="1400" b="1" dirty="0" err="1" smtClean="0">
                <a:effectLst>
                  <a:outerShdw blurRad="38100" dist="38100" dir="2700000" algn="tl">
                    <a:srgbClr val="000000">
                      <a:alpha val="43137"/>
                    </a:srgbClr>
                  </a:outerShdw>
                </a:effectLst>
                <a:latin typeface="Berlin Sans FB Demi" pitchFamily="34" charset="0"/>
              </a:rPr>
              <a:t>pps</a:t>
            </a:r>
            <a:r>
              <a:rPr lang="es-PE" sz="1400" b="1" dirty="0" smtClean="0">
                <a:effectLst>
                  <a:outerShdw blurRad="38100" dist="38100" dir="2700000" algn="tl">
                    <a:srgbClr val="000000">
                      <a:alpha val="43137"/>
                    </a:srgbClr>
                  </a:outerShdw>
                </a:effectLst>
                <a:latin typeface="Berlin Sans FB Demi" pitchFamily="34" charset="0"/>
              </a:rPr>
              <a:t> en la web de MISPPS</a:t>
            </a:r>
            <a:endParaRPr lang="es-PE" sz="1400" b="1" dirty="0">
              <a:effectLst>
                <a:outerShdw blurRad="38100" dist="38100" dir="2700000" algn="tl">
                  <a:srgbClr val="000000">
                    <a:alpha val="43137"/>
                  </a:srgbClr>
                </a:outerShdw>
              </a:effectLst>
              <a:latin typeface="Berlin Sans FB Demi" pitchFamily="34" charset="0"/>
            </a:endParaRPr>
          </a:p>
        </p:txBody>
      </p:sp>
      <p:pic>
        <p:nvPicPr>
          <p:cNvPr id="3074" name="Picture 2" descr="Resultado de imagen para gif animado  gracias"/>
          <p:cNvPicPr>
            <a:picLocks noChangeAspect="1" noChangeArrowheads="1" noCrop="1"/>
          </p:cNvPicPr>
          <p:nvPr/>
        </p:nvPicPr>
        <p:blipFill>
          <a:blip r:embed="rId14">
            <a:duotone>
              <a:prstClr val="black"/>
              <a:schemeClr val="accent6">
                <a:tint val="45000"/>
                <a:satMod val="400000"/>
              </a:schemeClr>
            </a:duotone>
            <a:lum contrast="40000"/>
          </a:blip>
          <a:srcRect/>
          <a:stretch>
            <a:fillRect/>
          </a:stretch>
        </p:blipFill>
        <p:spPr bwMode="auto">
          <a:xfrm>
            <a:off x="5857884" y="4071948"/>
            <a:ext cx="1285884" cy="642943"/>
          </a:xfrm>
          <a:prstGeom prst="rect">
            <a:avLst/>
          </a:prstGeom>
          <a:noFill/>
        </p:spPr>
      </p:pic>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360</Words>
  <Application>Microsoft Office PowerPoint</Application>
  <PresentationFormat>Presentación en pantalla (16:9)</PresentationFormat>
  <Paragraphs>25</Paragraphs>
  <Slides>46</Slides>
  <Notes>0</Notes>
  <HiddenSlides>0</HiddenSlides>
  <MMClips>1</MMClips>
  <ScaleCrop>false</ScaleCrop>
  <HeadingPairs>
    <vt:vector size="4" baseType="variant">
      <vt:variant>
        <vt:lpstr>Tema</vt:lpstr>
      </vt:variant>
      <vt:variant>
        <vt:i4>2</vt:i4>
      </vt:variant>
      <vt:variant>
        <vt:lpstr>Títulos de diapositiva</vt:lpstr>
      </vt:variant>
      <vt:variant>
        <vt:i4>46</vt:i4>
      </vt:variant>
    </vt:vector>
  </HeadingPairs>
  <TitlesOfParts>
    <vt:vector size="4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537</cp:revision>
  <dcterms:created xsi:type="dcterms:W3CDTF">2016-11-30T20:57:10Z</dcterms:created>
  <dcterms:modified xsi:type="dcterms:W3CDTF">2016-12-05T15:00:01Z</dcterms:modified>
</cp:coreProperties>
</file>