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93" r:id="rId5"/>
    <p:sldId id="292" r:id="rId6"/>
    <p:sldId id="291" r:id="rId7"/>
    <p:sldId id="290" r:id="rId8"/>
    <p:sldId id="289" r:id="rId9"/>
    <p:sldId id="288" r:id="rId10"/>
    <p:sldId id="287" r:id="rId11"/>
    <p:sldId id="286" r:id="rId12"/>
    <p:sldId id="285" r:id="rId13"/>
    <p:sldId id="284" r:id="rId14"/>
    <p:sldId id="283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72" r:id="rId26"/>
    <p:sldId id="271" r:id="rId27"/>
    <p:sldId id="29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enq6a4eWHq1Dh4xgKNbSQ==" hashData="BPsTUuLwkellUsBZetKTOcpif+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F8F61-4603-4343-A985-55EF14A70F2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B0C71-49C7-4EB8-AD83-CC15D03B64C1}" type="datetimeFigureOut">
              <a:rPr lang="es-ES" smtClean="0"/>
              <a:pPr/>
              <a:t>11/09/2014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E6AC6-6244-4E87-BDCD-D81641DCE11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46F9D0-0EB8-457E-8110-ADAB257FA4D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46672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57500" cy="3810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3810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0"/>
            <a:ext cx="2857500" cy="3810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0"/>
            <a:ext cx="2857500" cy="3810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672"/>
            <a:ext cx="2857500" cy="381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476672"/>
            <a:ext cx="2857500" cy="3810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76672"/>
            <a:ext cx="2857500" cy="3810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476672"/>
            <a:ext cx="2857500" cy="381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2" cy="466725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9900"/>
            <a:ext cx="2857500" cy="3810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819900"/>
            <a:ext cx="2857500" cy="38100"/>
          </a:xfrm>
          <a:prstGeom prst="rect">
            <a:avLst/>
          </a:prstGeom>
          <a:noFill/>
        </p:spPr>
      </p:pic>
      <p:pic>
        <p:nvPicPr>
          <p:cNvPr id="16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6819900"/>
            <a:ext cx="2857500" cy="38100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819900"/>
            <a:ext cx="2857500" cy="381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6391275"/>
            <a:ext cx="4499992" cy="46672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1275"/>
            <a:ext cx="4644008" cy="466725"/>
          </a:xfrm>
          <a:prstGeom prst="rect">
            <a:avLst/>
          </a:prstGeom>
          <a:noFill/>
        </p:spPr>
      </p:pic>
      <p:pic>
        <p:nvPicPr>
          <p:cNvPr id="20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81328"/>
            <a:ext cx="2857500" cy="38100"/>
          </a:xfrm>
          <a:prstGeom prst="rect">
            <a:avLst/>
          </a:prstGeom>
          <a:noFill/>
        </p:spPr>
      </p:pic>
      <p:pic>
        <p:nvPicPr>
          <p:cNvPr id="21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6381328"/>
            <a:ext cx="2857500" cy="38100"/>
          </a:xfrm>
          <a:prstGeom prst="rect">
            <a:avLst/>
          </a:prstGeom>
          <a:noFill/>
        </p:spPr>
      </p:pic>
      <p:pic>
        <p:nvPicPr>
          <p:cNvPr id="22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6381328"/>
            <a:ext cx="2857500" cy="38100"/>
          </a:xfrm>
          <a:prstGeom prst="rect">
            <a:avLst/>
          </a:prstGeom>
          <a:noFill/>
        </p:spPr>
      </p:pic>
      <p:pic>
        <p:nvPicPr>
          <p:cNvPr id="23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6381328"/>
            <a:ext cx="2857500" cy="3810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82962" y="3231642"/>
            <a:ext cx="5832649" cy="466725"/>
          </a:xfrm>
          <a:prstGeom prst="rect">
            <a:avLst/>
          </a:prstGeom>
          <a:noFill/>
        </p:spPr>
      </p:pic>
      <p:pic>
        <p:nvPicPr>
          <p:cNvPr id="26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9700" y="1886372"/>
            <a:ext cx="2857500" cy="38100"/>
          </a:xfrm>
          <a:prstGeom prst="rect">
            <a:avLst/>
          </a:prstGeom>
          <a:noFill/>
        </p:spPr>
      </p:pic>
      <p:pic>
        <p:nvPicPr>
          <p:cNvPr id="27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9700" y="4982716"/>
            <a:ext cx="2857500" cy="38100"/>
          </a:xfrm>
          <a:prstGeom prst="rect">
            <a:avLst/>
          </a:prstGeom>
          <a:noFill/>
        </p:spPr>
      </p:pic>
      <p:pic>
        <p:nvPicPr>
          <p:cNvPr id="28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9700" y="2246412"/>
            <a:ext cx="2857500" cy="38100"/>
          </a:xfrm>
          <a:prstGeom prst="rect">
            <a:avLst/>
          </a:prstGeom>
          <a:noFill/>
        </p:spPr>
      </p:pic>
      <p:pic>
        <p:nvPicPr>
          <p:cNvPr id="29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6200" y="1886372"/>
            <a:ext cx="2857500" cy="38100"/>
          </a:xfrm>
          <a:prstGeom prst="rect">
            <a:avLst/>
          </a:prstGeom>
          <a:noFill/>
        </p:spPr>
      </p:pic>
      <p:pic>
        <p:nvPicPr>
          <p:cNvPr id="30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6200" y="4982716"/>
            <a:ext cx="2857500" cy="38100"/>
          </a:xfrm>
          <a:prstGeom prst="rect">
            <a:avLst/>
          </a:prstGeom>
          <a:noFill/>
        </p:spPr>
      </p:pic>
      <p:pic>
        <p:nvPicPr>
          <p:cNvPr id="31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6200" y="2246412"/>
            <a:ext cx="2857500" cy="38100"/>
          </a:xfrm>
          <a:prstGeom prst="rect">
            <a:avLst/>
          </a:prstGeom>
          <a:noFill/>
        </p:spPr>
      </p:pic>
      <p:pic>
        <p:nvPicPr>
          <p:cNvPr id="32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94748" y="1886372"/>
            <a:ext cx="2857500" cy="38100"/>
          </a:xfrm>
          <a:prstGeom prst="rect">
            <a:avLst/>
          </a:prstGeom>
          <a:noFill/>
        </p:spPr>
      </p:pic>
      <p:pic>
        <p:nvPicPr>
          <p:cNvPr id="33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94748" y="4694684"/>
            <a:ext cx="2857500" cy="38100"/>
          </a:xfrm>
          <a:prstGeom prst="rect">
            <a:avLst/>
          </a:prstGeom>
          <a:noFill/>
        </p:spPr>
      </p:pic>
      <p:pic>
        <p:nvPicPr>
          <p:cNvPr id="34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94748" y="1409700"/>
            <a:ext cx="2857500" cy="38100"/>
          </a:xfrm>
          <a:prstGeom prst="rect">
            <a:avLst/>
          </a:prstGeom>
          <a:noFill/>
        </p:spPr>
      </p:pic>
      <p:pic>
        <p:nvPicPr>
          <p:cNvPr id="35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42156" y="1886372"/>
            <a:ext cx="2857500" cy="38100"/>
          </a:xfrm>
          <a:prstGeom prst="rect">
            <a:avLst/>
          </a:prstGeom>
          <a:noFill/>
        </p:spPr>
      </p:pic>
      <p:pic>
        <p:nvPicPr>
          <p:cNvPr id="36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42156" y="4982716"/>
            <a:ext cx="2857500" cy="38100"/>
          </a:xfrm>
          <a:prstGeom prst="rect">
            <a:avLst/>
          </a:prstGeom>
          <a:noFill/>
        </p:spPr>
      </p:pic>
      <p:pic>
        <p:nvPicPr>
          <p:cNvPr id="37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42156" y="2246412"/>
            <a:ext cx="2857500" cy="3810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SEPARADORES GIF\0_89e76_4606fdd3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94313" y="3231642"/>
            <a:ext cx="5832649" cy="466725"/>
          </a:xfrm>
          <a:prstGeom prst="rect">
            <a:avLst/>
          </a:prstGeom>
          <a:noFill/>
        </p:spPr>
      </p:pic>
      <p:pic>
        <p:nvPicPr>
          <p:cNvPr id="39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194748" y="5410200"/>
            <a:ext cx="2857500" cy="38100"/>
          </a:xfrm>
          <a:prstGeom prst="rect">
            <a:avLst/>
          </a:prstGeom>
          <a:noFill/>
        </p:spPr>
      </p:pic>
      <p:pic>
        <p:nvPicPr>
          <p:cNvPr id="40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6200" y="1409700"/>
            <a:ext cx="2857500" cy="38100"/>
          </a:xfrm>
          <a:prstGeom prst="rect">
            <a:avLst/>
          </a:prstGeom>
          <a:noFill/>
        </p:spPr>
      </p:pic>
      <p:pic>
        <p:nvPicPr>
          <p:cNvPr id="41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6200" y="5410200"/>
            <a:ext cx="2857500" cy="38100"/>
          </a:xfrm>
          <a:prstGeom prst="rect">
            <a:avLst/>
          </a:prstGeom>
          <a:noFill/>
        </p:spPr>
      </p:pic>
      <p:pic>
        <p:nvPicPr>
          <p:cNvPr id="42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9700" y="5410200"/>
            <a:ext cx="2857500" cy="38100"/>
          </a:xfrm>
          <a:prstGeom prst="rect">
            <a:avLst/>
          </a:prstGeom>
          <a:noFill/>
        </p:spPr>
      </p:pic>
      <p:pic>
        <p:nvPicPr>
          <p:cNvPr id="43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409700" y="1409700"/>
            <a:ext cx="2857500" cy="38100"/>
          </a:xfrm>
          <a:prstGeom prst="rect">
            <a:avLst/>
          </a:prstGeom>
          <a:noFill/>
        </p:spPr>
      </p:pic>
      <p:pic>
        <p:nvPicPr>
          <p:cNvPr id="44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42156" y="5410200"/>
            <a:ext cx="2857500" cy="38100"/>
          </a:xfrm>
          <a:prstGeom prst="rect">
            <a:avLst/>
          </a:prstGeom>
          <a:noFill/>
        </p:spPr>
      </p:pic>
      <p:pic>
        <p:nvPicPr>
          <p:cNvPr id="45" name="Picture 4" descr="C:\Users\Usuario\Desktop\descargas\SEPARADORES GIF\SEPARADORES PNG\0_80374_aae3efb_M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942156" y="1409700"/>
            <a:ext cx="2857500" cy="38100"/>
          </a:xfrm>
          <a:prstGeom prst="rect">
            <a:avLst/>
          </a:prstGeom>
          <a:noFill/>
        </p:spPr>
      </p:pic>
      <p:pic>
        <p:nvPicPr>
          <p:cNvPr id="5122" name="Picture 2" descr="http://es.bloggif.com/tmp/1916b00d4859b838f451ba323d10032e/text.gif?141045282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1268760"/>
            <a:ext cx="7632848" cy="800100"/>
          </a:xfrm>
          <a:prstGeom prst="rect">
            <a:avLst/>
          </a:prstGeom>
          <a:noFill/>
        </p:spPr>
      </p:pic>
      <p:pic>
        <p:nvPicPr>
          <p:cNvPr id="5124" name="Picture 4" descr="http://es.bloggif.com/tmp/1916b00d4859b838f451ba323d10032e/text.gif?141045286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2852936"/>
            <a:ext cx="6181725" cy="762000"/>
          </a:xfrm>
          <a:prstGeom prst="rect">
            <a:avLst/>
          </a:prstGeom>
          <a:noFill/>
        </p:spPr>
      </p:pic>
      <p:pic>
        <p:nvPicPr>
          <p:cNvPr id="5126" name="Picture 6" descr="http://es.bloggif.com/tmp/1916b00d4859b838f451ba323d10032e/text.gif?141045289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4293096"/>
            <a:ext cx="5467350" cy="864096"/>
          </a:xfrm>
          <a:prstGeom prst="rect">
            <a:avLst/>
          </a:prstGeom>
          <a:noFill/>
        </p:spPr>
      </p:pic>
      <p:pic>
        <p:nvPicPr>
          <p:cNvPr id="47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620688"/>
            <a:ext cx="3962400" cy="466726"/>
          </a:xfrm>
          <a:prstGeom prst="rect">
            <a:avLst/>
          </a:prstGeom>
          <a:noFill/>
        </p:spPr>
      </p:pic>
      <p:pic>
        <p:nvPicPr>
          <p:cNvPr id="48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5733256"/>
            <a:ext cx="2809875" cy="438151"/>
          </a:xfrm>
          <a:prstGeom prst="rect">
            <a:avLst/>
          </a:prstGeom>
          <a:noFill/>
        </p:spPr>
      </p:pic>
      <p:pic>
        <p:nvPicPr>
          <p:cNvPr id="49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5373216"/>
            <a:ext cx="754670" cy="88696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BUENISIM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097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MUY DELGADOS ya\0_96718_9b9ddfd3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40</Words>
  <Application>Microsoft Office PowerPoint</Application>
  <PresentationFormat>Presentación en pantalla (4:3)</PresentationFormat>
  <Paragraphs>15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2014-09-11T15:48:39Z</dcterms:created>
  <dcterms:modified xsi:type="dcterms:W3CDTF">2014-09-11T17:13:53Z</dcterms:modified>
</cp:coreProperties>
</file>