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3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4" r:id="rId23"/>
    <p:sldId id="284" r:id="rId24"/>
    <p:sldId id="263" r:id="rId25"/>
    <p:sldId id="262" r:id="rId26"/>
    <p:sldId id="261" r:id="rId27"/>
    <p:sldId id="260" r:id="rId28"/>
    <p:sldId id="259" r:id="rId29"/>
    <p:sldId id="258" r:id="rId30"/>
    <p:sldId id="286" r:id="rId31"/>
    <p:sldId id="301" r:id="rId32"/>
    <p:sldId id="303" r:id="rId33"/>
    <p:sldId id="302" r:id="rId34"/>
    <p:sldId id="300" r:id="rId35"/>
    <p:sldId id="299" r:id="rId36"/>
    <p:sldId id="297" r:id="rId37"/>
    <p:sldId id="296" r:id="rId38"/>
    <p:sldId id="294" r:id="rId39"/>
    <p:sldId id="293" r:id="rId40"/>
    <p:sldId id="292" r:id="rId41"/>
    <p:sldId id="291" r:id="rId42"/>
    <p:sldId id="290" r:id="rId43"/>
    <p:sldId id="304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z8gbBXje9im3N1bFR6Xvg==" hashData="sP8titRnyGDh7pnS2qi0sST9mz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4B8-14AB-4021-9FD7-175F67BA344E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63A8A-919F-42A0-973A-9E13BC054E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4B8-14AB-4021-9FD7-175F67BA344E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63A8A-919F-42A0-973A-9E13BC054E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4B8-14AB-4021-9FD7-175F67BA344E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63A8A-919F-42A0-973A-9E13BC054E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4B8-14AB-4021-9FD7-175F67BA344E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63A8A-919F-42A0-973A-9E13BC054E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4B8-14AB-4021-9FD7-175F67BA344E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63A8A-919F-42A0-973A-9E13BC054E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4B8-14AB-4021-9FD7-175F67BA344E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63A8A-919F-42A0-973A-9E13BC054E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4B8-14AB-4021-9FD7-175F67BA344E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63A8A-919F-42A0-973A-9E13BC054E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4B8-14AB-4021-9FD7-175F67BA344E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63A8A-919F-42A0-973A-9E13BC054E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4B8-14AB-4021-9FD7-175F67BA344E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63A8A-919F-42A0-973A-9E13BC054E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4B8-14AB-4021-9FD7-175F67BA344E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63A8A-919F-42A0-973A-9E13BC054E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4B8-14AB-4021-9FD7-175F67BA344E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63A8A-919F-42A0-973A-9E13BC054E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ED3174-608D-4945-972F-A48F4059AF6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AC4B8-14AB-4021-9FD7-175F67BA344E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C63A8A-919F-42A0-973A-9E13BC054E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1712229-352A-47B3-B60C-E6E2EDCC579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gif"/><Relationship Id="rId4" Type="http://schemas.openxmlformats.org/officeDocument/2006/relationships/image" Target="../media/image5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gi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1.png"/><Relationship Id="rId7" Type="http://schemas.openxmlformats.org/officeDocument/2006/relationships/image" Target="../media/image8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88[2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" y="188640"/>
            <a:ext cx="8991600" cy="6480720"/>
          </a:xfrm>
          <a:prstGeom prst="rect">
            <a:avLst/>
          </a:prstGeom>
        </p:spPr>
      </p:pic>
      <p:pic>
        <p:nvPicPr>
          <p:cNvPr id="1026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40" name="Picture 16" descr="http://www.smiliz.fr/glitters/img.php?f=ABSENDER1&amp;t=25&amp;txt=Tutelina+elegans&amp;a=1&amp;chx=5660496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5877272"/>
            <a:ext cx="2695575" cy="342900"/>
          </a:xfrm>
          <a:prstGeom prst="rect">
            <a:avLst/>
          </a:prstGeom>
          <a:noFill/>
        </p:spPr>
      </p:pic>
      <p:pic>
        <p:nvPicPr>
          <p:cNvPr id="1042" name="Picture 18" descr="http://www.smiliz.fr/glitters/img.php?f=ALPH&amp;t=80&amp;txt=INSECTOS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836712"/>
            <a:ext cx="4933950" cy="828675"/>
          </a:xfrm>
          <a:prstGeom prst="rect">
            <a:avLst/>
          </a:prstGeom>
          <a:noFill/>
        </p:spPr>
      </p:pic>
      <p:pic>
        <p:nvPicPr>
          <p:cNvPr id="1048" name="Picture 24" descr="http://www.smiliz.fr/glitters/img.php?f=ALPH&amp;t=35&amp;txt=Autor+Tomas+MF&amp;a=1&amp;chx=8adf481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332656"/>
            <a:ext cx="3857625" cy="447675"/>
          </a:xfrm>
          <a:prstGeom prst="rect">
            <a:avLst/>
          </a:prstGeom>
          <a:noFill/>
        </p:spPr>
      </p:pic>
      <p:pic>
        <p:nvPicPr>
          <p:cNvPr id="1052" name="Picture 28" descr="http://www.smiliz.fr/glitters/img.php?f=ALPH&amp;t=35&amp;txt=Automatico&amp;a=1&amp;chx=ea83331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2160" y="5877272"/>
            <a:ext cx="2828925" cy="438150"/>
          </a:xfrm>
          <a:prstGeom prst="rect">
            <a:avLst/>
          </a:prstGeom>
          <a:noFill/>
        </p:spPr>
      </p:pic>
      <p:pic>
        <p:nvPicPr>
          <p:cNvPr id="1054" name="Picture 30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5536" y="5589240"/>
            <a:ext cx="720080" cy="70757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newsflash/>
    <p:sndAc>
      <p:stSnd>
        <p:snd r:embed="rId2" name="operacion triunfo - a tu lado me siento segur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0-990x66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6" name="Picture 2" descr="http://www.smiliz.fr/glitters/img.php?f=ABSENDER1&amp;t=25&amp;txt=Phidippus+putnami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268760"/>
            <a:ext cx="2847975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8-990x65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http://www.smiliz.fr/glitters/img.php?f=ABSENDER1&amp;t=25&amp;txt=Tabanus+lineola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836712"/>
            <a:ext cx="2543175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9-990x66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http://www.smiliz.fr/glitters/img.php?f=ABSENDER1&amp;t=25&amp;txt=Hentzia+palmarum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412776"/>
            <a:ext cx="2686050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8" name="Picture 2" descr="http://www.smiliz.fr/glitters/img.php?f=ABSENDER1&amp;t=25&amp;txt=constans+Hoplitimyia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5445224"/>
            <a:ext cx="3324225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-990x69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376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4" name="Picture 4" descr="http://www.smiliz.fr/glitters/img.php?f=ABSENDER1&amp;t=25&amp;txt=Trombidiidae&amp;a=1&amp;chx=5660496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908720"/>
            <a:ext cx="2066925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-990x75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6" name="Picture 2" descr="http://www.smiliz.fr/glitters/img.php?f=ABSENDER1&amp;t=25&amp;txt=Phidippus+audax&amp;a=1&amp;chx=5660496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692696"/>
            <a:ext cx="2533650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5-990x67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2" name="Picture 4" descr="http://www.smiliz.fr/glitters/img.php?f=ABSENDER1&amp;t=25&amp;txt=Tabanus+lineola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908720"/>
            <a:ext cx="2543175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6-990x66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4" name="Picture 2" descr="http://www.smiliz.fr/glitters/img.php?f=ABSENDER1&amp;t=25&amp;txt=coecatus+Habronattus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620688"/>
            <a:ext cx="3324225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4-990x77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8" name="Picture 2" descr="http://www.smiliz.fr/glitters/img.php?f=ABSENDER1&amp;t=25&amp;txt=ktyrya+Holcocephala+fusca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692696"/>
            <a:ext cx="4114800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2" name="Picture 2" descr="http://www.smiliz.fr/glitters/img.php?f=ABSENDER1&amp;t=25&amp;txt=%0AHentziya+Palmarum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692696"/>
            <a:ext cx="2867025" cy="4667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4-990x74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6" name="Picture 2" descr="http://www.smiliz.fr/glitters/img.php?f=ABSENDER1&amp;t=25&amp;txt=Karamora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4725144"/>
            <a:ext cx="1419225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4-990x65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0" name="Picture 2" descr="http://www.smiliz.fr/glitters/img.php?f=ABSENDER1&amp;t=25&amp;txt=Kardinalis+Fidippus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48680"/>
            <a:ext cx="3162300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4-990x7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4" name="Picture 2" descr="http://www.smiliz.fr/glitters/img.php?f=ABSENDER1&amp;t=25&amp;txt=ktyrya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4509120"/>
            <a:ext cx="1104900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4-990x67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700" name="Picture 4" descr="http://www.smiliz.fr/glitters/img.php?f=ABSENDER1&amp;t=25&amp;txt=Princeps+Fidippus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836712"/>
            <a:ext cx="2847975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0-990x65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2" name="Picture 2" descr="http://www.smiliz.fr/glitters/img.php?f=ABSENDER1&amp;t=25&amp;txt=Pachydiplax+longipennis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5373216"/>
            <a:ext cx="3800475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4-990x69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8" name="Picture 4" descr="http://www.smiliz.fr/glitters/img.php?f=ABSENDER1&amp;t=25&amp;txt=Sitticus+fasciger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05264"/>
            <a:ext cx="2847975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0-990x75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0" name="Picture 2" descr="http://www.smiliz.fr/glitters/img.php?f=ABSENDER1&amp;t=25&amp;txt=Triorla+interrupta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6093296"/>
            <a:ext cx="3019425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0-990x7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6" name="Picture 4" descr="http://www.smiliz.fr/glitters/img.php?f=ABSENDER1&amp;t=25&amp;txt=Holcocephala+fusca&amp;a=1&amp;chx=5660496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836712"/>
            <a:ext cx="3009900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0-990x74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18" name="Picture 2" descr="http://www.smiliz.fr/glitters/img.php?f=ABSENDER1&amp;t=25&amp;txt=%FAtero+Vespula+squamosa&amp;a=1&amp;chx=5660496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04664"/>
            <a:ext cx="3657600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0-990x74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44" name="Picture 4" descr="http://www.smiliz.fr/glitters/img.php?f=ABSENDER1&amp;t=25&amp;txt=arana+lobo+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980728"/>
            <a:ext cx="1895475" cy="342900"/>
          </a:xfrm>
          <a:prstGeom prst="rect">
            <a:avLst/>
          </a:prstGeom>
          <a:noFill/>
        </p:spPr>
      </p:pic>
      <p:pic>
        <p:nvPicPr>
          <p:cNvPr id="35846" name="Picture 6" descr="http://www.smiliz.fr/glitters/img.php?f=ABSENDER1&amp;t=25&amp;txt=-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764704"/>
            <a:ext cx="778909" cy="41109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1-990x7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2" name="Picture 2" descr="http://www.smiliz.fr/glitters/img.php?f=ABSENDER1&amp;t=25&amp;txt=Sympetrum+ambiguum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5445224"/>
            <a:ext cx="3009900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18-990x65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6" name="Picture 2" descr="http://www.smiliz.fr/glitters/img.php?f=ABSENDER1&amp;t=25&amp;txt=Rabidosa+rabida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836712"/>
            <a:ext cx="2533650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6-990x7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2" name="Picture 4" descr="http://www.smiliz.fr/glitters/img.php?f=ABSENDER1&amp;t=25&amp;txt=arana%2C+hormiga+farsa&amp;a=1&amp;chx=5660496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661248"/>
            <a:ext cx="3238500" cy="342900"/>
          </a:xfrm>
          <a:prstGeom prst="rect">
            <a:avLst/>
          </a:prstGeom>
          <a:noFill/>
        </p:spPr>
      </p:pic>
      <p:pic>
        <p:nvPicPr>
          <p:cNvPr id="37894" name="Picture 6" descr="http://www.smiliz.fr/glitters/img.php?f=ABSENDER1&amp;t=35&amp;txt=-&amp;a=1&amp;chx=5660496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5517232"/>
            <a:ext cx="361950" cy="2095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13-990x8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96082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914" name="Picture 2" descr="http://www.smiliz.fr/glitters/img.php?f=ABSENDER1&amp;t=25&amp;txt=caballitos+del+diablo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548680"/>
            <a:ext cx="3476625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2-990x7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9938" name="Picture 2" descr="http://www.smiliz.fr/glitters/img.php?f=ABSENDER1&amp;t=25&amp;txt=Phidippus+apacheanus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48680"/>
            <a:ext cx="3324225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11-990x65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62" name="Picture 2" descr="http://www.smiliz.fr/glitters/img.php?f=ABSENDER1&amp;t=25&amp;txt=Phidippus+mystaceus&amp;a=1&amp;chx=5660496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980728"/>
            <a:ext cx="3162300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1-990x7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6" name="Picture 2" descr="http://www.smiliz.fr/glitters/img.php?f=ABSENDER1&amp;t=25&amp;txt=Oncometopia+Orbona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620688"/>
            <a:ext cx="3009900" cy="342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olans Maratu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5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9" name="Picture 3" descr="http://www.smiliz.fr/glitters/img.php?f=ALLSTAR4&amp;t=20&amp;txt=%0Avolans+Maratus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1196752"/>
            <a:ext cx="22669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7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http://www.smiliz.fr/glitters/img.php?f=ALLSTAR4&amp;t=20&amp;txt=%0Avolans+Maratus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476672"/>
            <a:ext cx="22669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6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http://www.smiliz.fr/glitters/img.php?f=ALLSTAR4&amp;t=20&amp;txt=%0Avolans+Maratus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2060848"/>
            <a:ext cx="22669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nsects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acockspider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http://www.smiliz.fr/glitters/img.php?f=ALLSTAR4&amp;t=20&amp;txt=%0Avolans+Maratus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764704"/>
            <a:ext cx="22669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acockspider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http://www.smiliz.fr/glitters/img.php?f=ALLSTAR4&amp;t=20&amp;txt=%0Avolans+Maratus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692696"/>
            <a:ext cx="22669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acockspider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http://www.smiliz.fr/glitters/img.php?f=ALLSTAR4&amp;t=20&amp;txt=%0Avolans+Maratus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548680"/>
            <a:ext cx="22669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acockspider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http://www.smiliz.fr/glitters/img.php?f=ALLSTAR4&amp;t=20&amp;txt=%0Avolans+Maratus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620688"/>
            <a:ext cx="22669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acockspider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http://www.smiliz.fr/glitters/img.php?f=ALLSTAR4&amp;t=20&amp;txt=%0Avolans+Maratus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3429000"/>
            <a:ext cx="22669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 scud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http://www.smiliz.fr/glitters/img.php?f=ALLSTAR4&amp;t=20&amp;txt=rosa+scud+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052736"/>
            <a:ext cx="154305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ikheiGoh-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www.smiliz.fr/glitters/img.php?f=ALLSTAR4&amp;t=20&amp;txt=ShikheiGoh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908720"/>
            <a:ext cx="1514475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saratomidae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http://www.smiliz.fr/glitters/img.php?f=ALLSTAR4&amp;t=20&amp;txt=Tesaratomidae+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5157192"/>
            <a:ext cx="2162175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steracantha sapperi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1cf_287de9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http://www.smiliz.fr/glitters/img.php?f=ALLSTAR4&amp;t=20&amp;txt=peacockspider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5445224"/>
            <a:ext cx="20193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40</Words>
  <Application>Microsoft Office PowerPoint</Application>
  <PresentationFormat>Presentación en pantalla (4:3)</PresentationFormat>
  <Paragraphs>15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2013-10-21T16:33:25Z</dcterms:created>
  <dcterms:modified xsi:type="dcterms:W3CDTF">2013-10-26T12:12:35Z</dcterms:modified>
</cp:coreProperties>
</file>