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8" r:id="rId5"/>
    <p:sldId id="267" r:id="rId6"/>
    <p:sldId id="266" r:id="rId7"/>
    <p:sldId id="265" r:id="rId8"/>
    <p:sldId id="278" r:id="rId9"/>
    <p:sldId id="277" r:id="rId10"/>
    <p:sldId id="276" r:id="rId11"/>
    <p:sldId id="275" r:id="rId12"/>
    <p:sldId id="274" r:id="rId13"/>
    <p:sldId id="264" r:id="rId14"/>
    <p:sldId id="263" r:id="rId15"/>
    <p:sldId id="262" r:id="rId16"/>
    <p:sldId id="273" r:id="rId17"/>
    <p:sldId id="272" r:id="rId18"/>
    <p:sldId id="271" r:id="rId19"/>
    <p:sldId id="270" r:id="rId20"/>
    <p:sldId id="269" r:id="rId21"/>
    <p:sldId id="261" r:id="rId22"/>
    <p:sldId id="260" r:id="rId23"/>
    <p:sldId id="259" r:id="rId24"/>
    <p:sldId id="258" r:id="rId25"/>
    <p:sldId id="279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pZHmtqoQPqrKaB9EK32+g==" hashData="srvCqu3XycXIiNxJUdyRPLJhnW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F782-8B79-4DB6-8DB1-8711D13CCC80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97E51-3AF7-4655-B65E-C6A8F45B32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F782-8B79-4DB6-8DB1-8711D13CCC80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97E51-3AF7-4655-B65E-C6A8F45B32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F782-8B79-4DB6-8DB1-8711D13CCC80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97E51-3AF7-4655-B65E-C6A8F45B32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F782-8B79-4DB6-8DB1-8711D13CCC80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97E51-3AF7-4655-B65E-C6A8F45B32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F782-8B79-4DB6-8DB1-8711D13CCC80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97E51-3AF7-4655-B65E-C6A8F45B32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F782-8B79-4DB6-8DB1-8711D13CCC80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97E51-3AF7-4655-B65E-C6A8F45B32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F782-8B79-4DB6-8DB1-8711D13CCC80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97E51-3AF7-4655-B65E-C6A8F45B32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F782-8B79-4DB6-8DB1-8711D13CCC80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97E51-3AF7-4655-B65E-C6A8F45B32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F782-8B79-4DB6-8DB1-8711D13CCC80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97E51-3AF7-4655-B65E-C6A8F45B32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F782-8B79-4DB6-8DB1-8711D13CCC80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97E51-3AF7-4655-B65E-C6A8F45B32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F782-8B79-4DB6-8DB1-8711D13CCC80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97E51-3AF7-4655-B65E-C6A8F45B32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A078FF-B43E-4491-948B-11671469BB3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51F782-8B79-4DB6-8DB1-8711D13CCC80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97E51-3AF7-4655-B65E-C6A8F45B32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5118E3D-0909-4BFC-880E-535D86926A3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1.png"/><Relationship Id="rId7" Type="http://schemas.openxmlformats.org/officeDocument/2006/relationships/image" Target="../media/image3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uario\Desktop\descargas\PEQUEÑOS GIFS\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907704" cy="692696"/>
          </a:xfrm>
          <a:prstGeom prst="rect">
            <a:avLst/>
          </a:prstGeom>
          <a:noFill/>
        </p:spPr>
      </p:pic>
      <p:pic>
        <p:nvPicPr>
          <p:cNvPr id="22" name="Picture 4" descr="C:\Users\Usuario\Desktop\descargas\PEQUEÑOS GIFS\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0"/>
            <a:ext cx="1895475" cy="692696"/>
          </a:xfrm>
          <a:prstGeom prst="rect">
            <a:avLst/>
          </a:prstGeom>
          <a:noFill/>
        </p:spPr>
      </p:pic>
      <p:pic>
        <p:nvPicPr>
          <p:cNvPr id="24" name="Picture 4" descr="C:\Users\Usuario\Desktop\descargas\PEQUEÑOS GIFS\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0"/>
            <a:ext cx="1895475" cy="692696"/>
          </a:xfrm>
          <a:prstGeom prst="rect">
            <a:avLst/>
          </a:prstGeom>
          <a:noFill/>
        </p:spPr>
      </p:pic>
      <p:pic>
        <p:nvPicPr>
          <p:cNvPr id="25" name="Picture 4" descr="C:\Users\Usuario\Desktop\descargas\PEQUEÑOS GIFS\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0"/>
            <a:ext cx="1872207" cy="692696"/>
          </a:xfrm>
          <a:prstGeom prst="rect">
            <a:avLst/>
          </a:prstGeom>
          <a:noFill/>
        </p:spPr>
      </p:pic>
      <p:pic>
        <p:nvPicPr>
          <p:cNvPr id="26" name="Picture 4" descr="C:\Users\Usuario\Desktop\descargas\PEQUEÑOS GIFS\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0"/>
            <a:ext cx="1619672" cy="692696"/>
          </a:xfrm>
          <a:prstGeom prst="rect">
            <a:avLst/>
          </a:prstGeom>
          <a:noFill/>
        </p:spPr>
      </p:pic>
      <p:pic>
        <p:nvPicPr>
          <p:cNvPr id="27" name="Picture 4" descr="C:\Users\Usuario\Desktop\descargas\PEQUEÑOS GIFS\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165304"/>
            <a:ext cx="1907704" cy="692696"/>
          </a:xfrm>
          <a:prstGeom prst="rect">
            <a:avLst/>
          </a:prstGeom>
          <a:noFill/>
        </p:spPr>
      </p:pic>
      <p:pic>
        <p:nvPicPr>
          <p:cNvPr id="28" name="Picture 4" descr="C:\Users\Usuario\Desktop\descargas\PEQUEÑOS GIFS\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6165304"/>
            <a:ext cx="1895475" cy="692696"/>
          </a:xfrm>
          <a:prstGeom prst="rect">
            <a:avLst/>
          </a:prstGeom>
          <a:noFill/>
        </p:spPr>
      </p:pic>
      <p:pic>
        <p:nvPicPr>
          <p:cNvPr id="29" name="Picture 4" descr="C:\Users\Usuario\Desktop\descargas\PEQUEÑOS GIFS\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6165304"/>
            <a:ext cx="1895475" cy="692696"/>
          </a:xfrm>
          <a:prstGeom prst="rect">
            <a:avLst/>
          </a:prstGeom>
          <a:noFill/>
        </p:spPr>
      </p:pic>
      <p:pic>
        <p:nvPicPr>
          <p:cNvPr id="30" name="Picture 4" descr="C:\Users\Usuario\Desktop\descargas\PEQUEÑOS GIFS\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6165304"/>
            <a:ext cx="1872207" cy="692696"/>
          </a:xfrm>
          <a:prstGeom prst="rect">
            <a:avLst/>
          </a:prstGeom>
          <a:noFill/>
        </p:spPr>
      </p:pic>
      <p:pic>
        <p:nvPicPr>
          <p:cNvPr id="31" name="Picture 4" descr="C:\Users\Usuario\Desktop\descargas\PEQUEÑOS GIFS\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6165304"/>
            <a:ext cx="1619672" cy="692696"/>
          </a:xfrm>
          <a:prstGeom prst="rect">
            <a:avLst/>
          </a:prstGeom>
          <a:noFill/>
        </p:spPr>
      </p:pic>
      <p:pic>
        <p:nvPicPr>
          <p:cNvPr id="32" name="Picture 4" descr="C:\Users\Usuario\Desktop\descargas\PEQUEÑOS GIFS\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607504" y="1300200"/>
            <a:ext cx="1907704" cy="692696"/>
          </a:xfrm>
          <a:prstGeom prst="rect">
            <a:avLst/>
          </a:prstGeom>
          <a:noFill/>
        </p:spPr>
      </p:pic>
      <p:pic>
        <p:nvPicPr>
          <p:cNvPr id="34" name="Picture 4" descr="C:\Users\Usuario\Desktop\descargas\PEQUEÑOS GIFS\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607504" y="4900600"/>
            <a:ext cx="1907704" cy="692696"/>
          </a:xfrm>
          <a:prstGeom prst="rect">
            <a:avLst/>
          </a:prstGeom>
          <a:noFill/>
        </p:spPr>
      </p:pic>
      <p:pic>
        <p:nvPicPr>
          <p:cNvPr id="35" name="Picture 4" descr="C:\Users\Usuario\Desktop\descargas\PEQUEÑOS GIFS\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535496" y="3100400"/>
            <a:ext cx="1763688" cy="692696"/>
          </a:xfrm>
          <a:prstGeom prst="rect">
            <a:avLst/>
          </a:prstGeom>
          <a:noFill/>
        </p:spPr>
      </p:pic>
      <p:pic>
        <p:nvPicPr>
          <p:cNvPr id="36" name="Picture 4" descr="C:\Users\Usuario\Desktop\descargas\PEQUEÑOS GIFS\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7843800" y="1300200"/>
            <a:ext cx="1907704" cy="692696"/>
          </a:xfrm>
          <a:prstGeom prst="rect">
            <a:avLst/>
          </a:prstGeom>
          <a:noFill/>
        </p:spPr>
      </p:pic>
      <p:pic>
        <p:nvPicPr>
          <p:cNvPr id="37" name="Picture 4" descr="C:\Users\Usuario\Desktop\descargas\PEQUEÑOS GIFS\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7861548" y="4882852"/>
            <a:ext cx="1872208" cy="692696"/>
          </a:xfrm>
          <a:prstGeom prst="rect">
            <a:avLst/>
          </a:prstGeom>
          <a:noFill/>
        </p:spPr>
      </p:pic>
      <p:pic>
        <p:nvPicPr>
          <p:cNvPr id="38" name="Picture 4" descr="C:\Users\Usuario\Desktop\descargas\PEQUEÑOS GIFS\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7915808" y="3100400"/>
            <a:ext cx="1763688" cy="692696"/>
          </a:xfrm>
          <a:prstGeom prst="rect">
            <a:avLst/>
          </a:prstGeom>
          <a:noFill/>
        </p:spPr>
      </p:pic>
      <p:pic>
        <p:nvPicPr>
          <p:cNvPr id="26626" name="Picture 2" descr="http://es.bloggif.com/tmp/3b25eccc800a073299539c8282f1e29b/text.gif?141001352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5589240"/>
            <a:ext cx="2149227" cy="504826"/>
          </a:xfrm>
          <a:prstGeom prst="rect">
            <a:avLst/>
          </a:prstGeom>
          <a:noFill/>
        </p:spPr>
      </p:pic>
      <p:pic>
        <p:nvPicPr>
          <p:cNvPr id="26627" name="Picture 3" descr="C:\Users\Usuario\Desktop\descargas\ZNECESARIO PARA PPS\0_962e0_c3eef9cb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4365104"/>
            <a:ext cx="576064" cy="1126140"/>
          </a:xfrm>
          <a:prstGeom prst="rect">
            <a:avLst/>
          </a:prstGeom>
          <a:noFill/>
        </p:spPr>
      </p:pic>
      <p:pic>
        <p:nvPicPr>
          <p:cNvPr id="26629" name="Picture 5" descr="http://es.bloggif.com/tmp/3b25eccc800a073299539c8282f1e29b/text.gif?141001361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1052736"/>
            <a:ext cx="3771900" cy="409575"/>
          </a:xfrm>
          <a:prstGeom prst="rect">
            <a:avLst/>
          </a:prstGeom>
          <a:noFill/>
        </p:spPr>
      </p:pic>
      <p:pic>
        <p:nvPicPr>
          <p:cNvPr id="26631" name="Picture 7" descr="http://es.bloggif.com/tmp/3b25eccc800a073299539c8282f1e29b/text.gif?1410013682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07704" y="2204864"/>
            <a:ext cx="5095875" cy="771525"/>
          </a:xfrm>
          <a:prstGeom prst="rect">
            <a:avLst/>
          </a:prstGeom>
          <a:noFill/>
        </p:spPr>
      </p:pic>
      <p:pic>
        <p:nvPicPr>
          <p:cNvPr id="26633" name="Picture 9" descr="http://es.bloggif.com/tmp/3b25eccc800a073299539c8282f1e29b/text.gif?1410013709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3429000"/>
            <a:ext cx="4191000" cy="771525"/>
          </a:xfrm>
          <a:prstGeom prst="rect">
            <a:avLst/>
          </a:prstGeom>
          <a:noFill/>
        </p:spPr>
      </p:pic>
      <p:pic>
        <p:nvPicPr>
          <p:cNvPr id="26634" name="Picture 10" descr="C:\Users\Usuario\Desktop\descargas\ZNECESARIO PARA PPS\cd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59632" y="4941168"/>
            <a:ext cx="1357154" cy="954782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  <p:sndAc>
      <p:stSnd>
        <p:snd r:embed="rId2" name="BUENISIM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illo flotante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 descr="http://es.bloggif.com/tmp/3b25eccc800a073299539c8282f1e29b/text.gif?141001380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284984"/>
            <a:ext cx="2524125" cy="342901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quí, parece que la región central sobresale hacia el exterior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tones que se mueven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inturones de serpentin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 el medio de esta ilusión - una plaza que parece estar pasand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piral girator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evos de rana roja - línea parece moverse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ES RECUERDO QUE SON IMAGENES ESTATICA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vimiento espiral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ece que el anillo exterior gira hacia la derecha, el interior - en contr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ece que el círculo interior gira en sentido horari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ece que la imagen se está moviend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ece que las columnas se mueven hacia arriba y hacia abaj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ece que los círculos giran al azar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ece una ol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illos rotativo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tación de anillo de bola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tación de anillo de bolas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ansformación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40</Words>
  <Application>Microsoft Office PowerPoint</Application>
  <PresentationFormat>Presentación en pantalla (4:3)</PresentationFormat>
  <Paragraphs>15</Paragraphs>
  <Slides>24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4</cp:revision>
  <dcterms:created xsi:type="dcterms:W3CDTF">2014-06-12T15:55:01Z</dcterms:created>
  <dcterms:modified xsi:type="dcterms:W3CDTF">2014-09-06T14:41:32Z</dcterms:modified>
</cp:coreProperties>
</file>