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27" r:id="rId3"/>
    <p:sldId id="494" r:id="rId4"/>
    <p:sldId id="495" r:id="rId5"/>
    <p:sldId id="452" r:id="rId6"/>
    <p:sldId id="504" r:id="rId7"/>
    <p:sldId id="453" r:id="rId8"/>
    <p:sldId id="454" r:id="rId9"/>
    <p:sldId id="455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503" r:id="rId18"/>
    <p:sldId id="463" r:id="rId19"/>
    <p:sldId id="502" r:id="rId20"/>
    <p:sldId id="464" r:id="rId21"/>
    <p:sldId id="465" r:id="rId22"/>
    <p:sldId id="466" r:id="rId23"/>
    <p:sldId id="467" r:id="rId24"/>
    <p:sldId id="468" r:id="rId25"/>
    <p:sldId id="469" r:id="rId26"/>
    <p:sldId id="470" r:id="rId27"/>
    <p:sldId id="471" r:id="rId28"/>
    <p:sldId id="472" r:id="rId29"/>
    <p:sldId id="473" r:id="rId30"/>
    <p:sldId id="474" r:id="rId31"/>
    <p:sldId id="496" r:id="rId32"/>
    <p:sldId id="491" r:id="rId33"/>
    <p:sldId id="475" r:id="rId34"/>
    <p:sldId id="489" r:id="rId35"/>
    <p:sldId id="476" r:id="rId36"/>
    <p:sldId id="501" r:id="rId37"/>
    <p:sldId id="477" r:id="rId38"/>
    <p:sldId id="479" r:id="rId39"/>
    <p:sldId id="480" r:id="rId40"/>
    <p:sldId id="481" r:id="rId41"/>
    <p:sldId id="482" r:id="rId42"/>
    <p:sldId id="483" r:id="rId43"/>
    <p:sldId id="484" r:id="rId44"/>
    <p:sldId id="485" r:id="rId45"/>
    <p:sldId id="497" r:id="rId46"/>
    <p:sldId id="505" r:id="rId47"/>
    <p:sldId id="506" r:id="rId48"/>
    <p:sldId id="486" r:id="rId49"/>
    <p:sldId id="487" r:id="rId50"/>
    <p:sldId id="488" r:id="rId51"/>
    <p:sldId id="492" r:id="rId52"/>
    <p:sldId id="498" r:id="rId53"/>
    <p:sldId id="499" r:id="rId54"/>
    <p:sldId id="490" r:id="rId55"/>
    <p:sldId id="500" r:id="rId56"/>
    <p:sldId id="478" r:id="rId57"/>
    <p:sldId id="396" r:id="rId58"/>
    <p:sldId id="507" r:id="rId59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qoTn/rociNe1ZuS6+RDkw" hashData="UTXQauOSh1soT0lN+8q71NJQn8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26/09/2016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0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Resultado de imagen de EL MAR EN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7143776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44563" y="1357298"/>
            <a:ext cx="6806277" cy="414340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ILUSIONES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OPTICAS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  <p:sndAc>
      <p:stSnd loop="1">
        <p:snd r:embed="rId2" name="Andalusian Nigh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/>
          <p:nvPr/>
        </p:nvSpPr>
        <p:spPr>
          <a:xfrm rot="1524773" flipV="1">
            <a:off x="5986230" y="4112951"/>
            <a:ext cx="2987066" cy="2398984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20075227" flipH="1" flipV="1">
            <a:off x="402794" y="4144967"/>
            <a:ext cx="2987066" cy="2398984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20075227">
            <a:off x="5968857" y="311355"/>
            <a:ext cx="2987066" cy="2398984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1524773" flipH="1">
            <a:off x="371447" y="311355"/>
            <a:ext cx="2987066" cy="2398984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7571" y="1714488"/>
            <a:ext cx="4645025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Ilusiones Ópticas Donde Nada Es Lo Que Parece</a:t>
            </a:r>
            <a:endParaRPr lang="es-ES" sz="5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16331" y="5929330"/>
            <a:ext cx="2214577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PASALAS TU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COMO  QUIERAS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3307361">
            <a:off x="-410284" y="4614798"/>
            <a:ext cx="4692632" cy="1342897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8292639" flipH="1">
            <a:off x="4833582" y="4551177"/>
            <a:ext cx="4692632" cy="1342897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7552338">
            <a:off x="-405367" y="725853"/>
            <a:ext cx="4692632" cy="1342897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3189535" flipV="1">
            <a:off x="4833582" y="783345"/>
            <a:ext cx="4692632" cy="1342897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312" tIns="51656" rIns="103312" bIns="51656" anchor="ctr"/>
          <a:lstStyle/>
          <a:p>
            <a:pPr algn="ctr" defTabSz="1033074">
              <a:defRPr/>
            </a:pPr>
            <a:endParaRPr lang="es-ES_tradnl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30381" y="1142984"/>
            <a:ext cx="550072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 una locura pensar que sólo podemos ver las cosas debido a la luz que se refleja sobre ellas. Esto significa que nuestros ojos y el cerebro son vulnerables a ser engañados para ver cosas que realmente no están allí. Estas ilusiones ópticas harán que comiences a cuestionarlo todo.</a:t>
            </a:r>
            <a:endParaRPr lang="es-ES" sz="32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039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12812" y="5072074"/>
            <a:ext cx="464502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/>
              <a:t>Aunque, a primera vista, puede parecer que los puntos blancos y negros están girando en sentido de las agujas del reloj, en realidad no sucede así. Mira fijamente los puntos rojos y amarillos para ver lo que sucede. </a:t>
            </a:r>
            <a:endParaRPr lang="es-ES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Resultado de imagen de ilusiones optic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980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8969" y="1571613"/>
            <a:ext cx="6532112" cy="32147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442" y="285729"/>
            <a:ext cx="46450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/>
              <a:t>¿Cómo se genera el espacio en blanco del triángulo?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903128" y="5643578"/>
            <a:ext cx="46450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/>
              <a:t>Aunque es difícil de explicar para el ojo humano, es la pendiente diferente de cada triángulo lo que origina este espacio. 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de EL MAR EN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71437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442" y="357167"/>
            <a:ext cx="413700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Intenta cruzar tus ojos cuando mires esta imagen. Podrás ver una cara familiar. </a:t>
            </a:r>
          </a:p>
        </p:txBody>
      </p:sp>
      <p:pic>
        <p:nvPicPr>
          <p:cNvPr id="8194" name="Picture 2" descr="ilusiones op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7338" y="1214422"/>
            <a:ext cx="4935374" cy="52987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442" y="428605"/>
            <a:ext cx="428216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Es difícil de creer, pero los tonos de grises en los cuadrados A y B son idénticos.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  <p:pic>
        <p:nvPicPr>
          <p:cNvPr id="6146" name="Picture 2" descr="ilusiones optic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319481" cy="492922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87022" y="5857892"/>
            <a:ext cx="5661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/>
              <a:t>Esta réplica es una prueba de la imagen </a:t>
            </a:r>
            <a:r>
              <a:rPr lang="es-ES" sz="2400" b="1" dirty="0" smtClean="0"/>
              <a:t> </a:t>
            </a:r>
            <a:r>
              <a:rPr lang="es-ES" sz="2400" b="1" dirty="0" smtClean="0"/>
              <a:t>anterior.</a:t>
            </a:r>
            <a:endParaRPr lang="es-ES" sz="24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43495" y="214291"/>
            <a:ext cx="40644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Esta imagen es realmente confusa para nuestra percepción de la profundidad ...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1231" y="1928802"/>
            <a:ext cx="7639980" cy="40005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96706" y="571481"/>
            <a:ext cx="46450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Uno de estos bloques parece seguir al otro, pero las apariencias pueden engañar!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88" y="1000108"/>
            <a:ext cx="9296639" cy="407196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49917" y="5357826"/>
            <a:ext cx="4583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¿En qué dirección gira la bailarina del centro?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5126" y="6000769"/>
            <a:ext cx="2337376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Estos círculos parecen </a:t>
            </a:r>
            <a:endParaRPr lang="es-ES" dirty="0" smtClean="0"/>
          </a:p>
          <a:p>
            <a:r>
              <a:rPr lang="es-ES" dirty="0" smtClean="0"/>
              <a:t>estar </a:t>
            </a:r>
            <a:r>
              <a:rPr lang="es-ES" dirty="0"/>
              <a:t>superpuestos. 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437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7" y="6211669"/>
            <a:ext cx="1726627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s-ES" b="1" dirty="0"/>
              <a:t>Pero no lo </a:t>
            </a:r>
            <a:r>
              <a:rPr lang="es-ES" b="1" dirty="0" smtClean="0"/>
              <a:t>están</a:t>
            </a:r>
          </a:p>
          <a:p>
            <a:pPr algn="ctr"/>
            <a:r>
              <a:rPr lang="es-ES" b="1" dirty="0" smtClean="0"/>
              <a:t> </a:t>
            </a:r>
            <a:r>
              <a:rPr lang="es-ES" b="1" dirty="0"/>
              <a:t>en realidad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48186" y="2143116"/>
            <a:ext cx="1741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Estos dos cuadrados son en realidad exactamente del mismo color. Mantén tu dedo a lo largo de la línea de división como se indica en la flecha. 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Resultado de imagen de ilusiones optic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7139" y="0"/>
            <a:ext cx="9271020" cy="57864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0916" y="1285861"/>
            <a:ext cx="7403028" cy="445080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77338" y="214290"/>
            <a:ext cx="46450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/>
              <a:t>Las líneas de esta imagen de abajo son paralelos entre sí, o están inclinadas? Tómate tu tiempo antes de responder.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45126" y="5934670"/>
            <a:ext cx="89271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Respuesta: Todas las líneas son paralelas.  Las líneas grises que hay entre los cuadrados blancos y negros llenan de información al cerebro, lo que significa que puede ser bastante difícil de ver al principio.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8" name="Picture 6" descr="Resultado de imagen de ilusiones optic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33794" name="Picture 2" descr="ilusiones op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178" y="1428736"/>
            <a:ext cx="7954795" cy="51435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22496" y="285729"/>
            <a:ext cx="46450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¿Crees que los tres coches de la imagen de abajo son exactamente del mismo tamaño?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61232" y="357166"/>
            <a:ext cx="660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Aunque no lo parezca en realidad son del mismo tamaño. Esta es la ilusión </a:t>
            </a:r>
            <a:r>
              <a:rPr lang="es-ES" b="1" dirty="0" smtClean="0"/>
              <a:t>óptica. Nuestro </a:t>
            </a:r>
            <a:r>
              <a:rPr lang="es-ES" b="1" dirty="0"/>
              <a:t>cerebro juzga el tamaño de los objetos en función de la distancia percibida. </a:t>
            </a:r>
          </a:p>
        </p:txBody>
      </p:sp>
      <p:pic>
        <p:nvPicPr>
          <p:cNvPr id="35842" name="Picture 2" descr="ilusiones op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0916" y="1643050"/>
            <a:ext cx="7294743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36866" name="Picture 2" descr="op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012" y="214290"/>
            <a:ext cx="5540513" cy="628654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73916" y="500043"/>
            <a:ext cx="1925849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Mira el centro por un rato y te </a:t>
            </a:r>
            <a:r>
              <a:rPr lang="es-ES" b="1" dirty="0" err="1"/>
              <a:t>sorprenderas</a:t>
            </a:r>
            <a:r>
              <a:rPr lang="es-ES" b="1" dirty="0"/>
              <a:t> 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orprende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355983" cy="55721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287" y="5929331"/>
            <a:ext cx="37080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/>
              <a:t>al derecho y al </a:t>
            </a:r>
            <a:r>
              <a:rPr lang="es-ES" sz="3200" b="1" dirty="0" err="1"/>
              <a:t>reves</a:t>
            </a:r>
            <a:endParaRPr lang="es-ES" sz="32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69184" y="285729"/>
            <a:ext cx="2830582" cy="203132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Los puntos de  esta imagen parece que están cambiando de color y que se dirigen hacia el centro. Pero en realidad no es así. Fija la vista en un solo punto. 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27650" name="Picture 2" descr="ilusiones optic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5758" y="0"/>
            <a:ext cx="7911114" cy="68580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40233" y="4214818"/>
            <a:ext cx="46450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/>
              <a:t>Mira la cruz en el centro. </a:t>
            </a:r>
            <a:endParaRPr lang="es-ES" b="1" dirty="0" smtClean="0"/>
          </a:p>
          <a:p>
            <a:pPr algn="ctr"/>
            <a:r>
              <a:rPr lang="es-ES" b="1" dirty="0" smtClean="0"/>
              <a:t>El </a:t>
            </a:r>
            <a:r>
              <a:rPr lang="es-ES" b="1" dirty="0"/>
              <a:t>hueco en blanco aparecerá en verde después de un corto periodo de tiempo.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0916" y="1428736"/>
            <a:ext cx="6290138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9075" y="428604"/>
            <a:ext cx="31208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El círculo de la derecha parece más grande, pero no lo es.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442" y="1857364"/>
            <a:ext cx="6290138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22496" y="571481"/>
            <a:ext cx="46450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/>
              <a:t>La ilusión de </a:t>
            </a:r>
            <a:r>
              <a:rPr lang="es-ES" b="1" dirty="0" err="1"/>
              <a:t>Ebbinghaus</a:t>
            </a:r>
            <a:r>
              <a:rPr lang="es-ES" b="1" dirty="0"/>
              <a:t> explota nuestra percepción del tamaño relativo. Un objeto rodeado de objetos más grandes siempre parece más pequeño de lo que realmente es.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12812" y="5286389"/>
            <a:ext cx="4645025" cy="1200329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rgbClr val="FF0000"/>
                </a:solidFill>
              </a:rPr>
              <a:t>Mira fijamente la imagen siguiente durante 30 segundos, y luego mira el fotograma de la película “</a:t>
            </a:r>
            <a:r>
              <a:rPr lang="es-ES" b="1" dirty="0" err="1">
                <a:solidFill>
                  <a:srgbClr val="FF0000"/>
                </a:solidFill>
              </a:rPr>
              <a:t>Inception</a:t>
            </a:r>
            <a:r>
              <a:rPr lang="es-ES" b="1" dirty="0">
                <a:solidFill>
                  <a:srgbClr val="FF0000"/>
                </a:solidFill>
              </a:rPr>
              <a:t>”, </a:t>
            </a:r>
            <a:r>
              <a:rPr lang="es-ES" b="1" dirty="0" smtClean="0">
                <a:solidFill>
                  <a:srgbClr val="FF0000"/>
                </a:solidFill>
              </a:rPr>
              <a:t>que esta </a:t>
            </a:r>
            <a:r>
              <a:rPr lang="es-ES" b="1" dirty="0" err="1" smtClean="0">
                <a:solidFill>
                  <a:srgbClr val="FF0000"/>
                </a:solidFill>
              </a:rPr>
              <a:t>despues</a:t>
            </a:r>
            <a:r>
              <a:rPr lang="es-ES" b="1" dirty="0" smtClean="0">
                <a:solidFill>
                  <a:srgbClr val="FF0000"/>
                </a:solidFill>
              </a:rPr>
              <a:t> verás </a:t>
            </a:r>
            <a:r>
              <a:rPr lang="es-ES" b="1" dirty="0">
                <a:solidFill>
                  <a:srgbClr val="FF0000"/>
                </a:solidFill>
              </a:rPr>
              <a:t>lo que ocurre. 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038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lusi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2780" y="0"/>
            <a:ext cx="952283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215082"/>
            <a:ext cx="298308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aun no se como hicieron esto</a:t>
            </a:r>
          </a:p>
        </p:txBody>
      </p:sp>
    </p:spTree>
  </p:cSld>
  <p:clrMapOvr>
    <a:masterClrMapping/>
  </p:clrMapOvr>
  <p:transition spd="slow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ilusiones optic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241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sorprende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74" y="0"/>
            <a:ext cx="6967586" cy="68580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7704" y="6143644"/>
            <a:ext cx="245743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/>
              <a:t>Ya me estoy mareando.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ilusiones optic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20285" cy="7215214"/>
          </a:xfrm>
          <a:prstGeom prst="rect">
            <a:avLst/>
          </a:prstGeom>
          <a:noFill/>
        </p:spPr>
      </p:pic>
      <p:pic>
        <p:nvPicPr>
          <p:cNvPr id="3" name="Picture 2" descr="Resultado de imagen de ilusiones opticas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-19000" contrast="46000"/>
          </a:blip>
          <a:srcRect/>
          <a:stretch>
            <a:fillRect/>
          </a:stretch>
        </p:blipFill>
        <p:spPr bwMode="auto">
          <a:xfrm>
            <a:off x="0" y="0"/>
            <a:ext cx="9620285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lusiones Ópticas Sorprendentes!. Part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68610" name="Picture 2" descr="ilusiones op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059" y="928670"/>
            <a:ext cx="7957994" cy="5429288"/>
          </a:xfrm>
          <a:prstGeom prst="rect">
            <a:avLst/>
          </a:prstGeom>
          <a:noFill/>
        </p:spPr>
      </p:pic>
      <p:pic>
        <p:nvPicPr>
          <p:cNvPr id="4" name="Picture 2" descr="imagen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30579" y="0"/>
            <a:ext cx="4500594" cy="694563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30183" y="500042"/>
            <a:ext cx="2506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¿CONEJO O PATO?</a:t>
            </a:r>
            <a:endParaRPr lang="es-ES" sz="24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bbmgif.com/images/optical2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gafasgafas.com/blog/wp-content/uploads/2012/02/Ilusiones-opticas-circulo-giratori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7286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642918"/>
            <a:ext cx="2104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Sabes de que lado giran las rayas rojas?</a:t>
            </a:r>
            <a:endParaRPr lang="es-ES" b="1" dirty="0"/>
          </a:p>
        </p:txBody>
      </p:sp>
      <p:sp>
        <p:nvSpPr>
          <p:cNvPr id="4" name="3 Rectángulo"/>
          <p:cNvSpPr/>
          <p:nvPr/>
        </p:nvSpPr>
        <p:spPr>
          <a:xfrm>
            <a:off x="930249" y="6858000"/>
            <a:ext cx="7286676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age.slidesharecdn.com/ilusiones-opticas-1199118075838171-4/95/ilusiones-opticas-46-728.jpg?cb=12251371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librodenotas.com/images/25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290050" cy="55721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252128" y="-4252128"/>
            <a:ext cx="785795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216409" y="1784359"/>
            <a:ext cx="857232" cy="929004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oto: La imagen original en el centro. A la derecha y a la izquierda la imagen retocada para potenciar unos u otros colores (Foto: Wired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2862" y="2000240"/>
            <a:ext cx="8622906" cy="428628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61232" y="285729"/>
            <a:ext cx="67498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b="1" dirty="0"/>
              <a:t>El 'vestido' de la polémica, clave para saber qué áreas del cerebro crean ilusiones ópticas</a:t>
            </a:r>
          </a:p>
          <a:p>
            <a:pPr algn="ctr" fontAlgn="base"/>
            <a:r>
              <a:rPr lang="es-ES" dirty="0"/>
              <a:t>Por primera vez, los científicos han podido estudiar el caso de una 'visión' que las personas procesan de manera diferente a pesar de tratarse de la misma imagen</a:t>
            </a:r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age.slidesharecdn.com/ilusionesopticas-131027143538-phpapp02/95/ilusiones-opticas-2-638.jpg?cb=13828845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80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4.bp.blogspot.com/-kSG6t3ZzIiQ/UN5NqESv4sI/AAAAAAAAAl4/AKt6qkiqL-g/s1600/227088_461074610616356_1883119631_n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900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51202" name="Picture 2" descr="http://3.bp.blogspot.com/_m0vZE54U2os/SfN7fXfEdaI/AAAAAAAAAE4/vmdK_FxuRes/s400/td1_154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580599" y="214290"/>
            <a:ext cx="8125409" cy="65008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lacosaweb.com/fotos/ilusiones/cubos_imposibl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6001" y="0"/>
            <a:ext cx="7000924" cy="699659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72706" name="Picture 2" descr="Resultado de imagen de ilusiones optica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3125" y="0"/>
            <a:ext cx="7358085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6" descr="Resultado de imagen de ilusiones optic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0513" y="1571612"/>
            <a:ext cx="7143800" cy="44815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4" y="642918"/>
            <a:ext cx="378621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Dentro de este círculo rojo hay ocho puntos blancos que se mueven en círculos como si rodaran dentro del mayor ¿no?. Pues en realidad no. Cada uno de los puntos o círculos más pequeños describe una trayectoria recta de ida y vuelta a lo largo del diámetro del mayor.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073916" y="5572140"/>
            <a:ext cx="2216133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60.kn3.net/taringa/1/2/3/2/9/6/48/_serialkiller_/37D.gif???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4263" y="428604"/>
            <a:ext cx="9694005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Resultado de imagen de 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195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7308" y="428604"/>
            <a:ext cx="3000396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Se trata de un espejo? o dos cebras? </a:t>
            </a:r>
            <a:endParaRPr lang="es-ES" sz="24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Jose Luis\Desktop\67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2315" y="-214338"/>
            <a:ext cx="9937549" cy="72866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57166"/>
            <a:ext cx="52149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Los pequeños elipses se mueven? o es el efecto que produce el contraste?</a:t>
            </a:r>
            <a:endParaRPr lang="es-ES" sz="24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ilusiones op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Jose Luis\Desktop\4A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43010" name="Picture 2" descr="http://img.desmotivaciones.es/201106/fans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3495" y="0"/>
            <a:ext cx="7316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59339" y="0"/>
            <a:ext cx="4105319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26 de septiembre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11:19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90191" y="3276600"/>
            <a:ext cx="309668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29005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80522" y="838200"/>
            <a:ext cx="4903082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Ilusiones Ópticas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Ilusiones Ópticas </Template>
  <TotalTime>11</TotalTime>
  <Words>654</Words>
  <Application>Microsoft Office PowerPoint</Application>
  <PresentationFormat>Personalizado</PresentationFormat>
  <Paragraphs>53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Ilusiones Ópticas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2016-09-26T09:09:39Z</dcterms:created>
  <dcterms:modified xsi:type="dcterms:W3CDTF">2016-09-26T09:21:21Z</dcterms:modified>
</cp:coreProperties>
</file>