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0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8" r:id="rId35"/>
    <p:sldId id="267" r:id="rId36"/>
    <p:sldId id="266" r:id="rId37"/>
    <p:sldId id="265" r:id="rId38"/>
    <p:sldId id="264" r:id="rId39"/>
    <p:sldId id="263" r:id="rId40"/>
    <p:sldId id="262" r:id="rId41"/>
    <p:sldId id="261" r:id="rId42"/>
    <p:sldId id="301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pqrcawhrozNBSjquYTUMQ==" hashData="ZCQx6O6OKVr/cBblWN8Ad36U3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DAB3AB-D5E8-46DA-8281-7F3E9461C11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4ECAB1-2A88-4A11-B807-4867A3D65F3A}" type="datetimeFigureOut">
              <a:rPr lang="es-ES" smtClean="0"/>
              <a:pPr/>
              <a:t>07/07/2014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932457-14EB-46FD-81BD-67E02AB564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7C57D3-9D4A-4390-8099-E23607FE3F1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MARCOS\texturas gifs grandes y poco pesadas\1203553725_3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texturas gifs grandes y poco pesadas\0_57d26_c481d78c_L.jpg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391980" y="2105980"/>
            <a:ext cx="360040" cy="9144000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zzzzzzzzMARCOS\texturas gifs grandes y poco pesadas\0_5c146_5de386b1_L.jpg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25152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esktop\descargas\zzzzzzzzMARCOS\texturas gifs grandes y poco pesadas\0_566d3_c61fd36d_L.jpg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391980" y="-4391980"/>
            <a:ext cx="360040" cy="9144000"/>
          </a:xfrm>
          <a:prstGeom prst="rect">
            <a:avLst/>
          </a:prstGeom>
          <a:noFill/>
        </p:spPr>
      </p:pic>
      <p:pic>
        <p:nvPicPr>
          <p:cNvPr id="2054" name="Picture 6" descr="C:\Users\Usuario\Desktop\descargas\zzzzzzzzMARCOS\texturas gifs grandes y poco pesadas\0_57cdf_8dbf184b_L.jpg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8892480" y="0"/>
            <a:ext cx="251520" cy="6858000"/>
          </a:xfrm>
          <a:prstGeom prst="rect">
            <a:avLst/>
          </a:prstGeom>
          <a:noFill/>
        </p:spPr>
      </p:pic>
      <p:pic>
        <p:nvPicPr>
          <p:cNvPr id="2056" name="Picture 8" descr="http://es.bloggif.com/tmp/b4be5393a27804fd8e1233dd23e265d4/text.gif?139514676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2708920"/>
            <a:ext cx="6057900" cy="1066801"/>
          </a:xfrm>
          <a:prstGeom prst="rect">
            <a:avLst/>
          </a:prstGeom>
          <a:noFill/>
        </p:spPr>
      </p:pic>
      <p:pic>
        <p:nvPicPr>
          <p:cNvPr id="2058" name="Picture 10" descr="http://es.bloggif.com/tmp/b4be5393a27804fd8e1233dd23e265d4/text.gif?139514683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43808" y="908720"/>
            <a:ext cx="3295650" cy="361951"/>
          </a:xfrm>
          <a:prstGeom prst="rect">
            <a:avLst/>
          </a:prstGeom>
          <a:noFill/>
        </p:spPr>
      </p:pic>
      <p:pic>
        <p:nvPicPr>
          <p:cNvPr id="2060" name="Picture 12" descr="http://es.bloggif.com/tmp/b4be5393a27804fd8e1233dd23e265d4/text.gif?139514687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08104" y="5445224"/>
            <a:ext cx="2867025" cy="438151"/>
          </a:xfrm>
          <a:prstGeom prst="rect">
            <a:avLst/>
          </a:prstGeom>
          <a:noFill/>
        </p:spPr>
      </p:pic>
      <p:pic>
        <p:nvPicPr>
          <p:cNvPr id="2061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43608" y="5301208"/>
            <a:ext cx="632135" cy="7429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e_abb4a86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799832" cy="5544616"/>
          </a:xfrm>
          <a:prstGeom prst="rect">
            <a:avLst/>
          </a:prstGeom>
        </p:spPr>
      </p:pic>
      <p:pic>
        <p:nvPicPr>
          <p:cNvPr id="1331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6_f72457d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92696"/>
            <a:ext cx="7952432" cy="5784304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0_659ed3d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764704"/>
            <a:ext cx="7344816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5_b824dc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764704"/>
            <a:ext cx="7315200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8_dd64fa6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424936" cy="5616624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1_b3dcedc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1224" y="764704"/>
            <a:ext cx="7401551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3_a98e2cf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764704"/>
            <a:ext cx="7315200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7_67ada82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7128792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9_2249fe8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81000"/>
            <a:ext cx="76644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a_441ae79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764704"/>
            <a:ext cx="7200800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b_64e6544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692696"/>
            <a:ext cx="7878836" cy="5472608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c_632f27f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af_c767e3a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344816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0_ca0ae50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764704"/>
            <a:ext cx="7704856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1_340d78b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862" y="692696"/>
            <a:ext cx="8296275" cy="5544616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2_9f12f4f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848872" cy="576064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3_739d1d4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848872" cy="568863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4_a51dcf4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8136904" cy="5472608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5_c3ff6ab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92696"/>
            <a:ext cx="7776864" cy="5472608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6_e570890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764704"/>
            <a:ext cx="7488832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7_d3a7614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381000"/>
            <a:ext cx="7736408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8_ad820b2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692696"/>
            <a:ext cx="7315200" cy="5472608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9_501cdee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71500"/>
            <a:ext cx="7632848" cy="5715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a_6fe61ce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92696"/>
            <a:ext cx="7488832" cy="5472608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b_b1a88a3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c_3ff4d8b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5512" y="0"/>
            <a:ext cx="8112976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e_a16c1d4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bf_6fe9690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764704"/>
            <a:ext cx="7272808" cy="5472608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c1_69a746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764704"/>
            <a:ext cx="7719258" cy="5256584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c2_48d5b54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692696"/>
            <a:ext cx="8124825" cy="5544616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c3_284d2d2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764704"/>
            <a:ext cx="7488832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c4_b6d87ed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71500"/>
            <a:ext cx="7632848" cy="5715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c5_cebb52b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8388424" cy="54006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9a_e4130ea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764704"/>
            <a:ext cx="7315200" cy="5328592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9b_4a1f4d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548680"/>
            <a:ext cx="7949683" cy="5616624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9d_f361d4b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7920880" cy="567063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97_c1f490e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20688"/>
            <a:ext cx="7933781" cy="5544616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98_d36e7c4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2199_d3a325e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692696"/>
            <a:ext cx="7776864" cy="5616624"/>
          </a:xfrm>
          <a:prstGeom prst="rect">
            <a:avLst/>
          </a:prstGeom>
        </p:spPr>
      </p:pic>
      <p:pic>
        <p:nvPicPr>
          <p:cNvPr id="3" name="Picture 1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2014-03-18T12:28:25Z</dcterms:created>
  <dcterms:modified xsi:type="dcterms:W3CDTF">2014-07-07T18:53:35Z</dcterms:modified>
</cp:coreProperties>
</file>