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5" r:id="rId4"/>
    <p:sldId id="304" r:id="rId5"/>
    <p:sldId id="303" r:id="rId6"/>
    <p:sldId id="302" r:id="rId7"/>
    <p:sldId id="301" r:id="rId8"/>
    <p:sldId id="300" r:id="rId9"/>
    <p:sldId id="299" r:id="rId10"/>
    <p:sldId id="298" r:id="rId11"/>
    <p:sldId id="297" r:id="rId12"/>
    <p:sldId id="296" r:id="rId13"/>
    <p:sldId id="295" r:id="rId14"/>
    <p:sldId id="294" r:id="rId15"/>
    <p:sldId id="293" r:id="rId16"/>
    <p:sldId id="292" r:id="rId17"/>
    <p:sldId id="291" r:id="rId18"/>
    <p:sldId id="290" r:id="rId19"/>
    <p:sldId id="289" r:id="rId20"/>
    <p:sldId id="288" r:id="rId21"/>
    <p:sldId id="287" r:id="rId22"/>
    <p:sldId id="286" r:id="rId23"/>
    <p:sldId id="285" r:id="rId24"/>
    <p:sldId id="284" r:id="rId25"/>
    <p:sldId id="283" r:id="rId26"/>
    <p:sldId id="282" r:id="rId27"/>
    <p:sldId id="281" r:id="rId28"/>
    <p:sldId id="280" r:id="rId29"/>
    <p:sldId id="279" r:id="rId30"/>
    <p:sldId id="278" r:id="rId31"/>
    <p:sldId id="277" r:id="rId32"/>
    <p:sldId id="276" r:id="rId33"/>
    <p:sldId id="275" r:id="rId34"/>
    <p:sldId id="274" r:id="rId35"/>
    <p:sldId id="273" r:id="rId36"/>
    <p:sldId id="272" r:id="rId37"/>
    <p:sldId id="271" r:id="rId38"/>
    <p:sldId id="270" r:id="rId39"/>
    <p:sldId id="269" r:id="rId40"/>
    <p:sldId id="268" r:id="rId41"/>
    <p:sldId id="267" r:id="rId42"/>
    <p:sldId id="266" r:id="rId43"/>
    <p:sldId id="265" r:id="rId44"/>
    <p:sldId id="264" r:id="rId45"/>
    <p:sldId id="263" r:id="rId46"/>
    <p:sldId id="262" r:id="rId47"/>
    <p:sldId id="306" r:id="rId4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i8BBWFb4kzRbfKRoF25ZQ==" hashData="WTtBEOFZ86T0DN8/e/y0nVGSQJ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8321A-B218-4A0E-B925-21C2A047B5FB}" type="datetimeFigureOut">
              <a:rPr lang="es-ES" smtClean="0"/>
              <a:pPr/>
              <a:t>04/03/2014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89224-D5A4-419A-BF3C-2C2A48E8EA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hecke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8321A-B218-4A0E-B925-21C2A047B5FB}" type="datetimeFigureOut">
              <a:rPr lang="es-ES" smtClean="0"/>
              <a:pPr/>
              <a:t>04/03/2014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89224-D5A4-419A-BF3C-2C2A48E8EA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hecke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8321A-B218-4A0E-B925-21C2A047B5FB}" type="datetimeFigureOut">
              <a:rPr lang="es-ES" smtClean="0"/>
              <a:pPr/>
              <a:t>04/03/2014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89224-D5A4-419A-BF3C-2C2A48E8EA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hecke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8321A-B218-4A0E-B925-21C2A047B5FB}" type="datetimeFigureOut">
              <a:rPr lang="es-ES" smtClean="0"/>
              <a:pPr/>
              <a:t>04/03/2014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89224-D5A4-419A-BF3C-2C2A48E8EA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hecke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8321A-B218-4A0E-B925-21C2A047B5FB}" type="datetimeFigureOut">
              <a:rPr lang="es-ES" smtClean="0"/>
              <a:pPr/>
              <a:t>04/03/2014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89224-D5A4-419A-BF3C-2C2A48E8EA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hecke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8321A-B218-4A0E-B925-21C2A047B5FB}" type="datetimeFigureOut">
              <a:rPr lang="es-ES" smtClean="0"/>
              <a:pPr/>
              <a:t>04/03/2014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89224-D5A4-419A-BF3C-2C2A48E8EA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hecke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8321A-B218-4A0E-B925-21C2A047B5FB}" type="datetimeFigureOut">
              <a:rPr lang="es-ES" smtClean="0"/>
              <a:pPr/>
              <a:t>04/03/2014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89224-D5A4-419A-BF3C-2C2A48E8EA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hecke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8321A-B218-4A0E-B925-21C2A047B5FB}" type="datetimeFigureOut">
              <a:rPr lang="es-ES" smtClean="0"/>
              <a:pPr/>
              <a:t>04/03/2014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89224-D5A4-419A-BF3C-2C2A48E8EA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hecke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8321A-B218-4A0E-B925-21C2A047B5FB}" type="datetimeFigureOut">
              <a:rPr lang="es-ES" smtClean="0"/>
              <a:pPr/>
              <a:t>04/03/2014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89224-D5A4-419A-BF3C-2C2A48E8EA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hecke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8321A-B218-4A0E-B925-21C2A047B5FB}" type="datetimeFigureOut">
              <a:rPr lang="es-ES" smtClean="0"/>
              <a:pPr/>
              <a:t>04/03/2014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89224-D5A4-419A-BF3C-2C2A48E8EA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hecke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8321A-B218-4A0E-B925-21C2A047B5FB}" type="datetimeFigureOut">
              <a:rPr lang="es-ES" smtClean="0"/>
              <a:pPr/>
              <a:t>04/03/2014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89224-D5A4-419A-BF3C-2C2A48E8EA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hecke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C3C5F-5EC6-4FF2-BCF1-788DFB7AE75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6000">
    <p:checke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8321A-B218-4A0E-B925-21C2A047B5FB}" type="datetimeFigureOut">
              <a:rPr lang="es-ES" smtClean="0"/>
              <a:pPr/>
              <a:t>04/03/2014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589224-D5A4-419A-BF3C-2C2A48E8EA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>
    <p:checke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A2C9118-3B69-4123-B140-B5A94306CEB7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6000">
    <p:checker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1.png"/><Relationship Id="rId7" Type="http://schemas.openxmlformats.org/officeDocument/2006/relationships/image" Target="../media/image5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34634"/>
            <a:ext cx="8784976" cy="6723366"/>
          </a:xfrm>
          <a:prstGeom prst="rect">
            <a:avLst/>
          </a:prstGeom>
        </p:spPr>
      </p:pic>
      <p:pic>
        <p:nvPicPr>
          <p:cNvPr id="1033" name="Picture 9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5" name="Picture 11" descr="http://es.bloggif.com/tmp/6be6e2c98eedab4c1a255e96fc26c71e/text.gif?139362349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692696"/>
            <a:ext cx="7000875" cy="847725"/>
          </a:xfrm>
          <a:prstGeom prst="rect">
            <a:avLst/>
          </a:prstGeom>
          <a:noFill/>
        </p:spPr>
      </p:pic>
      <p:pic>
        <p:nvPicPr>
          <p:cNvPr id="1037" name="Picture 13" descr="http://es.bloggif.com/tmp/6be6e2c98eedab4c1a255e96fc26c71e/text.gif?1393623606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6093296"/>
            <a:ext cx="7724775" cy="485775"/>
          </a:xfrm>
          <a:prstGeom prst="rect">
            <a:avLst/>
          </a:prstGeom>
          <a:noFill/>
        </p:spPr>
      </p:pic>
      <p:pic>
        <p:nvPicPr>
          <p:cNvPr id="1039" name="Picture 15" descr="http://es.bloggif.com/tmp/6be6e2c98eedab4c1a255e96fc26c71e/text.gif?139362371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99792" y="260648"/>
            <a:ext cx="3629025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  <p:sndAc>
      <p:stSnd>
        <p:snd r:embed="rId2" name="(03) Foreigner - I Want To Know What Love I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f3e0_c7f3a222_XXL.jpe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5" y="1124744"/>
            <a:ext cx="6912767" cy="46085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hecke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f3e1_d282f35e_XXL.jpe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1196752"/>
            <a:ext cx="6912768" cy="466142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hecke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f3e3_888f1bf5_XXL.jpe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1124744"/>
            <a:ext cx="6297943" cy="46085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hecke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f3e6_dd755c3d_XXL.jpe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1196752"/>
            <a:ext cx="6297943" cy="46085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hecke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f3e7_d002f0ef_XXL.jpe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1196752"/>
            <a:ext cx="6425140" cy="439248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f3ea_263252b9_XXL.jpe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1196752"/>
            <a:ext cx="7218445" cy="451741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f3eb_3f8ef21e_XXL.jpe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1124744"/>
            <a:ext cx="5976664" cy="451741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hecke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f3ec_fcdf9f6_XXL.jpe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196752"/>
            <a:ext cx="6988319" cy="451741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hecke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f3ed_87494e88_XXL.jpe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1196752"/>
            <a:ext cx="7218445" cy="451741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hecke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f3ef_3c86c522_XXL.jpe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1268760"/>
            <a:ext cx="6413005" cy="432048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hecke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f3f0_e34fc090_XXL.jpe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1268760"/>
            <a:ext cx="6988319" cy="451741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hecke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f3f2_c5117cb_XXL.jpe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1124744"/>
            <a:ext cx="8316416" cy="5165481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hecke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f3f5_e3a86102_XXL.jpe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68761"/>
            <a:ext cx="9144000" cy="4392487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hecke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229076_hasky-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980728"/>
            <a:ext cx="6336704" cy="4660337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hecke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387229080_hasky-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1124743"/>
            <a:ext cx="7956376" cy="4536505"/>
          </a:xfrm>
          <a:prstGeom prst="rect">
            <a:avLst/>
          </a:prstGeom>
        </p:spPr>
      </p:pic>
      <p:pic>
        <p:nvPicPr>
          <p:cNvPr id="4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hecke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229084_hasky-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196752"/>
            <a:ext cx="7029890" cy="446449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229092_hasky-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1052736"/>
            <a:ext cx="5716108" cy="473365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229094_hasky-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196752"/>
            <a:ext cx="6317332" cy="455303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229095_hasky-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1196752"/>
            <a:ext cx="6264696" cy="439815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zzzzzzzzzzzzzzzzzzzzzzzzNueva carpeta\0_af4f6_297624d2_XXL.jpeg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268760"/>
            <a:ext cx="6475510" cy="432048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229098_hasky-3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052736"/>
            <a:ext cx="6552728" cy="4575277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229099_hasky-19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196752"/>
            <a:ext cx="6624736" cy="446449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229116_hasky-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3" y="1196752"/>
            <a:ext cx="6984776" cy="4516971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229117_hasky-2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836712"/>
            <a:ext cx="8316416" cy="513755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229118_hasky-3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1124744"/>
            <a:ext cx="6264696" cy="45365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229127_hasky-2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1052736"/>
            <a:ext cx="7454421" cy="4841843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229137_hasky-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124744"/>
            <a:ext cx="6408712" cy="446449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229138_hasky-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764704"/>
            <a:ext cx="6512272" cy="523016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229138_hasky-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1196752"/>
            <a:ext cx="7236296" cy="460059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229144_hasky-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1196751"/>
            <a:ext cx="5832648" cy="4464497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229144_hasky-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1052736"/>
            <a:ext cx="6336704" cy="4728519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229151_hasky-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3" y="1196753"/>
            <a:ext cx="6048673" cy="446449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229155_hasky-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1196752"/>
            <a:ext cx="5904656" cy="440470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229155_hasky-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764704"/>
            <a:ext cx="5976664" cy="5078883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229157_hasky-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1196752"/>
            <a:ext cx="7134302" cy="446449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229157_hasky-2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1124744"/>
            <a:ext cx="5976664" cy="45365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229160_hasky-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1052736"/>
            <a:ext cx="6192688" cy="463468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esktop\descargas\zzzzzzzzzzzzzzzzzzzzzzzzNueva carpeta\0_af495_c7718c36_XL.jpeg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052736"/>
            <a:ext cx="6272245" cy="4704184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229163_hasky-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1124744"/>
            <a:ext cx="6474048" cy="4652011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229164_hasky-3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1124744"/>
            <a:ext cx="6458453" cy="470418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229169_hasky-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980728"/>
            <a:ext cx="6091745" cy="475917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229170_hasky-2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196752"/>
            <a:ext cx="7703599" cy="442841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229182_hasky-2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836712"/>
            <a:ext cx="7167889" cy="4771965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229186_hasky-3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1052736"/>
            <a:ext cx="6716655" cy="463217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0_c74c3_bb0477df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40</Words>
  <Application>Microsoft Office PowerPoint</Application>
  <PresentationFormat>Presentación en pantalla (4:3)</PresentationFormat>
  <Paragraphs>15</Paragraphs>
  <Slides>46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12</cp:revision>
  <dcterms:created xsi:type="dcterms:W3CDTF">2014-02-28T20:39:14Z</dcterms:created>
  <dcterms:modified xsi:type="dcterms:W3CDTF">2014-03-04T19:47:17Z</dcterms:modified>
</cp:coreProperties>
</file>