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81"/>
  </p:notesMasterIdLst>
  <p:sldIdLst>
    <p:sldId id="328" r:id="rId3"/>
    <p:sldId id="342" r:id="rId4"/>
    <p:sldId id="347" r:id="rId5"/>
    <p:sldId id="348" r:id="rId6"/>
    <p:sldId id="338" r:id="rId7"/>
    <p:sldId id="339" r:id="rId8"/>
    <p:sldId id="300" r:id="rId9"/>
    <p:sldId id="301" r:id="rId10"/>
    <p:sldId id="311" r:id="rId11"/>
    <p:sldId id="353" r:id="rId12"/>
    <p:sldId id="310" r:id="rId13"/>
    <p:sldId id="334" r:id="rId14"/>
    <p:sldId id="312" r:id="rId15"/>
    <p:sldId id="290" r:id="rId16"/>
    <p:sldId id="291" r:id="rId17"/>
    <p:sldId id="292" r:id="rId18"/>
    <p:sldId id="295" r:id="rId19"/>
    <p:sldId id="296" r:id="rId20"/>
    <p:sldId id="297" r:id="rId21"/>
    <p:sldId id="262" r:id="rId22"/>
    <p:sldId id="281" r:id="rId23"/>
    <p:sldId id="293" r:id="rId24"/>
    <p:sldId id="259" r:id="rId25"/>
    <p:sldId id="269" r:id="rId26"/>
    <p:sldId id="260" r:id="rId27"/>
    <p:sldId id="285" r:id="rId28"/>
    <p:sldId id="286" r:id="rId29"/>
    <p:sldId id="287" r:id="rId30"/>
    <p:sldId id="288" r:id="rId31"/>
    <p:sldId id="316" r:id="rId32"/>
    <p:sldId id="318" r:id="rId33"/>
    <p:sldId id="276" r:id="rId34"/>
    <p:sldId id="341" r:id="rId35"/>
    <p:sldId id="277" r:id="rId36"/>
    <p:sldId id="278" r:id="rId37"/>
    <p:sldId id="279" r:id="rId38"/>
    <p:sldId id="280" r:id="rId39"/>
    <p:sldId id="282" r:id="rId40"/>
    <p:sldId id="275" r:id="rId41"/>
    <p:sldId id="351" r:id="rId42"/>
    <p:sldId id="261" r:id="rId43"/>
    <p:sldId id="265" r:id="rId44"/>
    <p:sldId id="266" r:id="rId45"/>
    <p:sldId id="344" r:id="rId46"/>
    <p:sldId id="315" r:id="rId47"/>
    <p:sldId id="263" r:id="rId48"/>
    <p:sldId id="303" r:id="rId49"/>
    <p:sldId id="350" r:id="rId50"/>
    <p:sldId id="306" r:id="rId51"/>
    <p:sldId id="307" r:id="rId52"/>
    <p:sldId id="299" r:id="rId53"/>
    <p:sldId id="313" r:id="rId54"/>
    <p:sldId id="317" r:id="rId55"/>
    <p:sldId id="304" r:id="rId56"/>
    <p:sldId id="305" r:id="rId57"/>
    <p:sldId id="273" r:id="rId58"/>
    <p:sldId id="349" r:id="rId59"/>
    <p:sldId id="267" r:id="rId60"/>
    <p:sldId id="270" r:id="rId61"/>
    <p:sldId id="335" r:id="rId62"/>
    <p:sldId id="289" r:id="rId63"/>
    <p:sldId id="294" r:id="rId64"/>
    <p:sldId id="330" r:id="rId65"/>
    <p:sldId id="314" r:id="rId66"/>
    <p:sldId id="268" r:id="rId67"/>
    <p:sldId id="257" r:id="rId68"/>
    <p:sldId id="321" r:id="rId69"/>
    <p:sldId id="272" r:id="rId70"/>
    <p:sldId id="343" r:id="rId71"/>
    <p:sldId id="298" r:id="rId72"/>
    <p:sldId id="274" r:id="rId73"/>
    <p:sldId id="283" r:id="rId74"/>
    <p:sldId id="284" r:id="rId75"/>
    <p:sldId id="319" r:id="rId76"/>
    <p:sldId id="271" r:id="rId77"/>
    <p:sldId id="308" r:id="rId78"/>
    <p:sldId id="337" r:id="rId79"/>
    <p:sldId id="354" r:id="rId80"/>
  </p:sldIdLst>
  <p:sldSz cx="9144000" cy="6858000" type="screen4x3"/>
  <p:notesSz cx="6858000" cy="9144000"/>
  <p:defaultTextStyle>
    <a:defPPr>
      <a:defRPr lang="fr-F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NuBnGusjQTlfBj15ThG1Vw" hashData="64uYKblcYN0JL/r7CeIoH/krW50"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C31"/>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60" d="100"/>
          <a:sy n="60" d="100"/>
        </p:scale>
        <p:origin x="-1638" y="-66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presProps" Target="presProps.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2959F84-2B2B-42D5-8E34-F97A76FEB962}" type="datetimeFigureOut">
              <a:rPr lang="es-ES" smtClean="0"/>
              <a:pPr/>
              <a:t>13/04/2016</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B6C4633-1478-48A9-A01E-7EB150BB52B6}"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fr-FR"/>
          </a:p>
        </p:txBody>
      </p:sp>
      <p:sp>
        <p:nvSpPr>
          <p:cNvPr id="4" name="Espace réservé de la date 3"/>
          <p:cNvSpPr>
            <a:spLocks noGrp="1"/>
          </p:cNvSpPr>
          <p:nvPr>
            <p:ph type="dt" sz="half" idx="10"/>
          </p:nvPr>
        </p:nvSpPr>
        <p:spPr/>
        <p:txBody>
          <a:bodyPr/>
          <a:lstStyle>
            <a:lvl1pPr>
              <a:defRPr/>
            </a:lvl1pPr>
          </a:lstStyle>
          <a:p>
            <a:pPr>
              <a:defRPr/>
            </a:pPr>
            <a:fld id="{5AED6971-9D52-47D2-B63D-0E70FEFFA414}" type="datetimeFigureOut">
              <a:rPr lang="fr-FR"/>
              <a:pPr>
                <a:defRPr/>
              </a:pPr>
              <a:t>13/04/2016</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EAD31731-1B30-44E5-90AB-393C01802044}" type="slidenum">
              <a:rPr lang="fr-FR"/>
              <a:pPr>
                <a:defRPr/>
              </a:pPr>
              <a:t>‹Nº›</a:t>
            </a:fld>
            <a:endParaRPr lang="fr-FR"/>
          </a:p>
        </p:txBody>
      </p:sp>
    </p:spTree>
  </p:cSld>
  <p:clrMapOvr>
    <a:masterClrMapping/>
  </p:clrMapOvr>
  <p:transition spd="slow" advTm="7000">
    <p:checke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u contenu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e la date 3"/>
          <p:cNvSpPr>
            <a:spLocks noGrp="1"/>
          </p:cNvSpPr>
          <p:nvPr>
            <p:ph type="dt" sz="half" idx="10"/>
          </p:nvPr>
        </p:nvSpPr>
        <p:spPr/>
        <p:txBody>
          <a:bodyPr/>
          <a:lstStyle>
            <a:lvl1pPr>
              <a:defRPr/>
            </a:lvl1pPr>
          </a:lstStyle>
          <a:p>
            <a:pPr>
              <a:defRPr/>
            </a:pPr>
            <a:fld id="{0BB4E00B-FAF2-4082-8B49-8CDE0136207B}" type="datetimeFigureOut">
              <a:rPr lang="fr-FR"/>
              <a:pPr>
                <a:defRPr/>
              </a:pPr>
              <a:t>13/04/2016</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31D25C9A-EC72-4337-97D6-540295607898}" type="slidenum">
              <a:rPr lang="fr-FR"/>
              <a:pPr>
                <a:defRPr/>
              </a:pPr>
              <a:t>‹Nº›</a:t>
            </a:fld>
            <a:endParaRPr lang="fr-FR"/>
          </a:p>
        </p:txBody>
      </p:sp>
    </p:spTree>
  </p:cSld>
  <p:clrMapOvr>
    <a:masterClrMapping/>
  </p:clrMapOvr>
  <p:transition spd="slow" advTm="7000">
    <p:checke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Espace réservé de la date 3"/>
          <p:cNvSpPr>
            <a:spLocks noGrp="1"/>
          </p:cNvSpPr>
          <p:nvPr>
            <p:ph type="dt" sz="half" idx="10"/>
          </p:nvPr>
        </p:nvSpPr>
        <p:spPr/>
        <p:txBody>
          <a:bodyPr/>
          <a:lstStyle>
            <a:lvl1pPr>
              <a:defRPr/>
            </a:lvl1pPr>
          </a:lstStyle>
          <a:p>
            <a:pPr>
              <a:defRPr/>
            </a:pPr>
            <a:fld id="{08224EA7-08AD-458B-A36E-553F3F82FBB9}" type="datetimeFigureOut">
              <a:rPr lang="fr-FR"/>
              <a:pPr>
                <a:defRPr/>
              </a:pPr>
              <a:t>13/04/2016</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593AB8C2-BE9C-4998-9F13-8AE023C3607E}" type="slidenum">
              <a:rPr lang="fr-FR"/>
              <a:pPr>
                <a:defRPr/>
              </a:pPr>
              <a:t>‹Nº›</a:t>
            </a:fld>
            <a:endParaRPr lang="fr-FR"/>
          </a:p>
        </p:txBody>
      </p:sp>
    </p:spTree>
  </p:cSld>
  <p:clrMapOvr>
    <a:masterClrMapping/>
  </p:clrMapOvr>
  <p:transition spd="slow" advTm="7000">
    <p:checke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5" name="Espace réservé de la date 3"/>
          <p:cNvSpPr>
            <a:spLocks noGrp="1"/>
          </p:cNvSpPr>
          <p:nvPr>
            <p:ph type="dt" sz="half" idx="10"/>
          </p:nvPr>
        </p:nvSpPr>
        <p:spPr/>
        <p:txBody>
          <a:bodyPr/>
          <a:lstStyle>
            <a:lvl1pPr>
              <a:defRPr/>
            </a:lvl1pPr>
          </a:lstStyle>
          <a:p>
            <a:pPr>
              <a:defRPr/>
            </a:pPr>
            <a:fld id="{09B9EF2F-601F-41CA-8E7A-0513E14391B7}" type="datetimeFigureOut">
              <a:rPr lang="fr-FR"/>
              <a:pPr>
                <a:defRPr/>
              </a:pPr>
              <a:t>13/04/2016</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F5B8EDF0-5BB0-4793-9F94-9E8A8A6B096E}" type="slidenum">
              <a:rPr lang="fr-FR"/>
              <a:pPr>
                <a:defRPr/>
              </a:pPr>
              <a:t>‹Nº›</a:t>
            </a:fld>
            <a:endParaRPr lang="fr-FR"/>
          </a:p>
        </p:txBody>
      </p:sp>
    </p:spTree>
  </p:cSld>
  <p:clrMapOvr>
    <a:masterClrMapping/>
  </p:clrMapOvr>
  <p:transition spd="slow" advTm="7000">
    <p:checke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es-ES" smtClean="0"/>
              <a:t>Haga clic para modificar el estilo de título del patrón</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7" name="Espace réservé de la date 3"/>
          <p:cNvSpPr>
            <a:spLocks noGrp="1"/>
          </p:cNvSpPr>
          <p:nvPr>
            <p:ph type="dt" sz="half" idx="10"/>
          </p:nvPr>
        </p:nvSpPr>
        <p:spPr/>
        <p:txBody>
          <a:bodyPr/>
          <a:lstStyle>
            <a:lvl1pPr>
              <a:defRPr/>
            </a:lvl1pPr>
          </a:lstStyle>
          <a:p>
            <a:pPr>
              <a:defRPr/>
            </a:pPr>
            <a:fld id="{B37FE432-89B9-4508-BD69-B76825A22B6C}" type="datetimeFigureOut">
              <a:rPr lang="fr-FR"/>
              <a:pPr>
                <a:defRPr/>
              </a:pPr>
              <a:t>13/04/2016</a:t>
            </a:fld>
            <a:endParaRPr lang="fr-FR"/>
          </a:p>
        </p:txBody>
      </p:sp>
      <p:sp>
        <p:nvSpPr>
          <p:cNvPr id="8" name="Espace réservé du pied de page 4"/>
          <p:cNvSpPr>
            <a:spLocks noGrp="1"/>
          </p:cNvSpPr>
          <p:nvPr>
            <p:ph type="ftr" sz="quarter" idx="11"/>
          </p:nvPr>
        </p:nvSpPr>
        <p:spPr/>
        <p:txBody>
          <a:bodyPr/>
          <a:lstStyle>
            <a:lvl1pPr>
              <a:defRPr/>
            </a:lvl1pPr>
          </a:lstStyle>
          <a:p>
            <a:pPr>
              <a:defRPr/>
            </a:pPr>
            <a:endParaRPr lang="fr-FR"/>
          </a:p>
        </p:txBody>
      </p:sp>
      <p:sp>
        <p:nvSpPr>
          <p:cNvPr id="9" name="Espace réservé du numéro de diapositive 5"/>
          <p:cNvSpPr>
            <a:spLocks noGrp="1"/>
          </p:cNvSpPr>
          <p:nvPr>
            <p:ph type="sldNum" sz="quarter" idx="12"/>
          </p:nvPr>
        </p:nvSpPr>
        <p:spPr/>
        <p:txBody>
          <a:bodyPr/>
          <a:lstStyle>
            <a:lvl1pPr>
              <a:defRPr/>
            </a:lvl1pPr>
          </a:lstStyle>
          <a:p>
            <a:pPr>
              <a:defRPr/>
            </a:pPr>
            <a:fld id="{01EF6286-63BE-48B1-A80D-E1D45558DB95}" type="slidenum">
              <a:rPr lang="fr-FR"/>
              <a:pPr>
                <a:defRPr/>
              </a:pPr>
              <a:t>‹Nº›</a:t>
            </a:fld>
            <a:endParaRPr lang="fr-FR"/>
          </a:p>
        </p:txBody>
      </p:sp>
    </p:spTree>
  </p:cSld>
  <p:clrMapOvr>
    <a:masterClrMapping/>
  </p:clrMapOvr>
  <p:transition spd="slow" advTm="7000">
    <p:checke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e la date 3"/>
          <p:cNvSpPr>
            <a:spLocks noGrp="1"/>
          </p:cNvSpPr>
          <p:nvPr>
            <p:ph type="dt" sz="half" idx="10"/>
          </p:nvPr>
        </p:nvSpPr>
        <p:spPr/>
        <p:txBody>
          <a:bodyPr/>
          <a:lstStyle>
            <a:lvl1pPr>
              <a:defRPr/>
            </a:lvl1pPr>
          </a:lstStyle>
          <a:p>
            <a:pPr>
              <a:defRPr/>
            </a:pPr>
            <a:fld id="{3AE7FC80-86EC-43E7-A997-A8B7442BF601}" type="datetimeFigureOut">
              <a:rPr lang="fr-FR"/>
              <a:pPr>
                <a:defRPr/>
              </a:pPr>
              <a:t>13/04/2016</a:t>
            </a:fld>
            <a:endParaRPr lang="fr-FR"/>
          </a:p>
        </p:txBody>
      </p:sp>
      <p:sp>
        <p:nvSpPr>
          <p:cNvPr id="4" name="Espace réservé du pied de page 4"/>
          <p:cNvSpPr>
            <a:spLocks noGrp="1"/>
          </p:cNvSpPr>
          <p:nvPr>
            <p:ph type="ftr" sz="quarter" idx="11"/>
          </p:nvPr>
        </p:nvSpPr>
        <p:spPr/>
        <p:txBody>
          <a:bodyPr/>
          <a:lstStyle>
            <a:lvl1pPr>
              <a:defRPr/>
            </a:lvl1pPr>
          </a:lstStyle>
          <a:p>
            <a:pPr>
              <a:defRPr/>
            </a:pPr>
            <a:endParaRPr lang="fr-FR"/>
          </a:p>
        </p:txBody>
      </p:sp>
      <p:sp>
        <p:nvSpPr>
          <p:cNvPr id="5" name="Espace réservé du numéro de diapositive 5"/>
          <p:cNvSpPr>
            <a:spLocks noGrp="1"/>
          </p:cNvSpPr>
          <p:nvPr>
            <p:ph type="sldNum" sz="quarter" idx="12"/>
          </p:nvPr>
        </p:nvSpPr>
        <p:spPr/>
        <p:txBody>
          <a:bodyPr/>
          <a:lstStyle>
            <a:lvl1pPr>
              <a:defRPr/>
            </a:lvl1pPr>
          </a:lstStyle>
          <a:p>
            <a:pPr>
              <a:defRPr/>
            </a:pPr>
            <a:fld id="{34D29E8D-8E9E-46B9-9A14-CE7AB9AD1D98}" type="slidenum">
              <a:rPr lang="fr-FR"/>
              <a:pPr>
                <a:defRPr/>
              </a:pPr>
              <a:t>‹Nº›</a:t>
            </a:fld>
            <a:endParaRPr lang="fr-FR"/>
          </a:p>
        </p:txBody>
      </p:sp>
    </p:spTree>
  </p:cSld>
  <p:clrMapOvr>
    <a:masterClrMapping/>
  </p:clrMapOvr>
  <p:transition spd="slow" advTm="7000">
    <p:checke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pPr>
              <a:defRPr/>
            </a:pPr>
            <a:fld id="{30AEBE04-7203-4EFC-A17C-EF9568687ABD}" type="datetimeFigureOut">
              <a:rPr lang="fr-FR"/>
              <a:pPr>
                <a:defRPr/>
              </a:pPr>
              <a:t>13/04/2016</a:t>
            </a:fld>
            <a:endParaRPr lang="fr-FR"/>
          </a:p>
        </p:txBody>
      </p:sp>
      <p:sp>
        <p:nvSpPr>
          <p:cNvPr id="3" name="Espace réservé du pied de page 4"/>
          <p:cNvSpPr>
            <a:spLocks noGrp="1"/>
          </p:cNvSpPr>
          <p:nvPr>
            <p:ph type="ftr" sz="quarter" idx="11"/>
          </p:nvPr>
        </p:nvSpPr>
        <p:spPr/>
        <p:txBody>
          <a:bodyPr/>
          <a:lstStyle>
            <a:lvl1pPr>
              <a:defRPr/>
            </a:lvl1pPr>
          </a:lstStyle>
          <a:p>
            <a:pPr>
              <a:defRPr/>
            </a:pPr>
            <a:endParaRPr lang="fr-FR"/>
          </a:p>
        </p:txBody>
      </p:sp>
      <p:sp>
        <p:nvSpPr>
          <p:cNvPr id="4" name="Espace réservé du numéro de diapositive 5"/>
          <p:cNvSpPr>
            <a:spLocks noGrp="1"/>
          </p:cNvSpPr>
          <p:nvPr>
            <p:ph type="sldNum" sz="quarter" idx="12"/>
          </p:nvPr>
        </p:nvSpPr>
        <p:spPr/>
        <p:txBody>
          <a:bodyPr/>
          <a:lstStyle>
            <a:lvl1pPr>
              <a:defRPr/>
            </a:lvl1pPr>
          </a:lstStyle>
          <a:p>
            <a:pPr>
              <a:defRPr/>
            </a:pPr>
            <a:fld id="{CE6D3F5E-B128-44C4-B41B-131F7F51646F}" type="slidenum">
              <a:rPr lang="fr-FR"/>
              <a:pPr>
                <a:defRPr/>
              </a:pPr>
              <a:t>‹Nº›</a:t>
            </a:fld>
            <a:endParaRPr lang="fr-FR"/>
          </a:p>
        </p:txBody>
      </p:sp>
    </p:spTree>
  </p:cSld>
  <p:clrMapOvr>
    <a:masterClrMapping/>
  </p:clrMapOvr>
  <p:transition spd="slow" advTm="7000">
    <p:checke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Espace réservé de la date 3"/>
          <p:cNvSpPr>
            <a:spLocks noGrp="1"/>
          </p:cNvSpPr>
          <p:nvPr>
            <p:ph type="dt" sz="half" idx="10"/>
          </p:nvPr>
        </p:nvSpPr>
        <p:spPr/>
        <p:txBody>
          <a:bodyPr/>
          <a:lstStyle>
            <a:lvl1pPr>
              <a:defRPr/>
            </a:lvl1pPr>
          </a:lstStyle>
          <a:p>
            <a:pPr>
              <a:defRPr/>
            </a:pPr>
            <a:fld id="{22D9572B-A335-46E0-BA13-A8B723259319}" type="datetimeFigureOut">
              <a:rPr lang="fr-FR"/>
              <a:pPr>
                <a:defRPr/>
              </a:pPr>
              <a:t>13/04/2016</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FCDE4D6F-F6F8-4B16-B90C-54E5115BA10E}" type="slidenum">
              <a:rPr lang="fr-FR"/>
              <a:pPr>
                <a:defRPr/>
              </a:pPr>
              <a:t>‹Nº›</a:t>
            </a:fld>
            <a:endParaRPr lang="fr-FR"/>
          </a:p>
        </p:txBody>
      </p:sp>
    </p:spTree>
  </p:cSld>
  <p:clrMapOvr>
    <a:masterClrMapping/>
  </p:clrMapOvr>
  <p:transition spd="slow" advTm="7000">
    <p:checke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fr-FR"/>
          </a:p>
        </p:txBody>
      </p:sp>
      <p:sp>
        <p:nvSpPr>
          <p:cNvPr id="3" name="Espace réservé pour une image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fr-FR" noProof="0" smtClean="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Espace réservé de la date 3"/>
          <p:cNvSpPr>
            <a:spLocks noGrp="1"/>
          </p:cNvSpPr>
          <p:nvPr>
            <p:ph type="dt" sz="half" idx="10"/>
          </p:nvPr>
        </p:nvSpPr>
        <p:spPr/>
        <p:txBody>
          <a:bodyPr/>
          <a:lstStyle>
            <a:lvl1pPr>
              <a:defRPr/>
            </a:lvl1pPr>
          </a:lstStyle>
          <a:p>
            <a:pPr>
              <a:defRPr/>
            </a:pPr>
            <a:fld id="{0AFA6C4D-EDD9-4369-B789-9B895F9CCF8E}" type="datetimeFigureOut">
              <a:rPr lang="fr-FR"/>
              <a:pPr>
                <a:defRPr/>
              </a:pPr>
              <a:t>13/04/2016</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615FF7C5-EB30-4AED-AC5F-7338D5D9FE1E}" type="slidenum">
              <a:rPr lang="fr-FR"/>
              <a:pPr>
                <a:defRPr/>
              </a:pPr>
              <a:t>‹Nº›</a:t>
            </a:fld>
            <a:endParaRPr lang="fr-FR"/>
          </a:p>
        </p:txBody>
      </p:sp>
    </p:spTree>
  </p:cSld>
  <p:clrMapOvr>
    <a:masterClrMapping/>
  </p:clrMapOvr>
  <p:transition spd="slow" advTm="7000">
    <p:checke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u texte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e la date 3"/>
          <p:cNvSpPr>
            <a:spLocks noGrp="1"/>
          </p:cNvSpPr>
          <p:nvPr>
            <p:ph type="dt" sz="half" idx="10"/>
          </p:nvPr>
        </p:nvSpPr>
        <p:spPr/>
        <p:txBody>
          <a:bodyPr/>
          <a:lstStyle>
            <a:lvl1pPr>
              <a:defRPr/>
            </a:lvl1pPr>
          </a:lstStyle>
          <a:p>
            <a:pPr>
              <a:defRPr/>
            </a:pPr>
            <a:fld id="{63CB4A55-359B-4131-ADAF-65FF1EE64A8C}" type="datetimeFigureOut">
              <a:rPr lang="fr-FR"/>
              <a:pPr>
                <a:defRPr/>
              </a:pPr>
              <a:t>13/04/2016</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A4F655BF-BE9B-4736-9E34-8A00A21B22B8}" type="slidenum">
              <a:rPr lang="fr-FR"/>
              <a:pPr>
                <a:defRPr/>
              </a:pPr>
              <a:t>‹Nº›</a:t>
            </a:fld>
            <a:endParaRPr lang="fr-FR"/>
          </a:p>
        </p:txBody>
      </p:sp>
    </p:spTree>
  </p:cSld>
  <p:clrMapOvr>
    <a:masterClrMapping/>
  </p:clrMapOvr>
  <p:transition spd="slow" advTm="7000">
    <p:checke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e la date 3"/>
          <p:cNvSpPr>
            <a:spLocks noGrp="1"/>
          </p:cNvSpPr>
          <p:nvPr>
            <p:ph type="dt" sz="half" idx="10"/>
          </p:nvPr>
        </p:nvSpPr>
        <p:spPr/>
        <p:txBody>
          <a:bodyPr/>
          <a:lstStyle>
            <a:lvl1pPr>
              <a:defRPr/>
            </a:lvl1pPr>
          </a:lstStyle>
          <a:p>
            <a:pPr>
              <a:defRPr/>
            </a:pPr>
            <a:fld id="{06EEF88D-F1FD-4E8A-A154-B3D5AB48C035}" type="datetimeFigureOut">
              <a:rPr lang="fr-FR"/>
              <a:pPr>
                <a:defRPr/>
              </a:pPr>
              <a:t>13/04/2016</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42C33BAC-59C7-4EA6-B4CF-34F1F3095E07}" type="slidenum">
              <a:rPr lang="fr-FR"/>
              <a:pPr>
                <a:defRPr/>
              </a:pPr>
              <a:t>‹Nº›</a:t>
            </a:fld>
            <a:endParaRPr lang="fr-FR"/>
          </a:p>
        </p:txBody>
      </p:sp>
    </p:spTree>
  </p:cSld>
  <p:clrMapOvr>
    <a:masterClrMapping/>
  </p:clrMapOvr>
  <p:transition spd="slow" advTm="7000">
    <p:checke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6C31"/>
        </a:solidFill>
        <a:effectLst/>
      </p:bgPr>
    </p:bg>
    <p:spTree>
      <p:nvGrpSpPr>
        <p:cNvPr id="1" name=""/>
        <p:cNvGrpSpPr/>
        <p:nvPr/>
      </p:nvGrpSpPr>
      <p:grpSpPr>
        <a:xfrm>
          <a:off x="0" y="0"/>
          <a:ext cx="0" cy="0"/>
          <a:chOff x="0" y="0"/>
          <a:chExt cx="0" cy="0"/>
        </a:xfrm>
      </p:grpSpPr>
      <p:sp>
        <p:nvSpPr>
          <p:cNvPr id="1026" name="Espace réservé du titre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fr-FR" smtClean="0"/>
              <a:t>Cliquez pour modifier le style du titre</a:t>
            </a:r>
          </a:p>
        </p:txBody>
      </p:sp>
      <p:sp>
        <p:nvSpPr>
          <p:cNvPr id="1027" name="Espace réservé du texte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56CE69D5-67DE-48F1-A739-9D23A81EA506}" type="datetimeFigureOut">
              <a:rPr lang="fr-FR"/>
              <a:pPr>
                <a:defRPr/>
              </a:pPr>
              <a:t>13/04/2016</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smtClean="0">
                <a:solidFill>
                  <a:schemeClr val="tx1">
                    <a:tint val="75000"/>
                  </a:schemeClr>
                </a:solidFill>
                <a:latin typeface="+mn-lt"/>
                <a:cs typeface="+mn-cs"/>
              </a:defRPr>
            </a:lvl1pPr>
          </a:lstStyle>
          <a:p>
            <a:pPr>
              <a:defRPr/>
            </a:pPr>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F2F5494A-A4BE-48A8-8B08-3C3050EC43B7}" type="slidenum">
              <a:rPr lang="fr-FR"/>
              <a:pPr>
                <a:defRPr/>
              </a:pPr>
              <a:t>‹Nº›</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7000">
    <p:checker/>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audio" Target="../media/audio4.wav"/><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6.gif"/><Relationship Id="rId5" Type="http://schemas.openxmlformats.org/officeDocument/2006/relationships/image" Target="../media/image5.jpeg"/><Relationship Id="rId4" Type="http://schemas.openxmlformats.org/officeDocument/2006/relationships/image" Target="../media/image4.gif"/></Relationships>
</file>

<file path=ppt/slides/_rels/slide78.xml.rels><?xml version="1.0" encoding="UTF-8" standalone="yes"?>
<Relationships xmlns="http://schemas.openxmlformats.org/package/2006/relationships"><Relationship Id="rId8" Type="http://schemas.openxmlformats.org/officeDocument/2006/relationships/image" Target="../media/image82.png"/><Relationship Id="rId13" Type="http://schemas.openxmlformats.org/officeDocument/2006/relationships/image" Target="../media/image85.png"/><Relationship Id="rId18" Type="http://schemas.openxmlformats.org/officeDocument/2006/relationships/image" Target="../media/image88.png"/><Relationship Id="rId3" Type="http://schemas.openxmlformats.org/officeDocument/2006/relationships/audio" Target="../media/audio5.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87.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81.png"/><Relationship Id="rId11" Type="http://schemas.openxmlformats.org/officeDocument/2006/relationships/image" Target="../media/image84.png"/><Relationship Id="rId5" Type="http://schemas.openxmlformats.org/officeDocument/2006/relationships/hyperlink" Target="http://www.mispps.com/" TargetMode="External"/><Relationship Id="rId15" Type="http://schemas.openxmlformats.org/officeDocument/2006/relationships/image" Target="../media/image86.png"/><Relationship Id="rId10" Type="http://schemas.openxmlformats.org/officeDocument/2006/relationships/hyperlink" Target="https://www.facebook.com/mispps" TargetMode="External"/><Relationship Id="rId4" Type="http://schemas.openxmlformats.org/officeDocument/2006/relationships/image" Target="../media/image80.png"/><Relationship Id="rId9" Type="http://schemas.openxmlformats.org/officeDocument/2006/relationships/image" Target="../media/image83.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Image 1" descr="fongus-champignon-decouverte-nature-photographies-steve-axford52.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pic>
        <p:nvPicPr>
          <p:cNvPr id="15" name="Image 1" descr="fongus-champignon-decouverte-nature-photographies-steve-axford62.jpg"/>
          <p:cNvPicPr>
            <a:picLocks noChangeAspect="1"/>
          </p:cNvPicPr>
          <p:nvPr/>
        </p:nvPicPr>
        <p:blipFill>
          <a:blip r:embed="rId4"/>
          <a:srcRect/>
          <a:stretch>
            <a:fillRect/>
          </a:stretch>
        </p:blipFill>
        <p:spPr bwMode="auto">
          <a:xfrm>
            <a:off x="0" y="0"/>
            <a:ext cx="9144000" cy="6858000"/>
          </a:xfrm>
          <a:prstGeom prst="rect">
            <a:avLst/>
          </a:prstGeom>
          <a:noFill/>
          <a:ln w="9525">
            <a:noFill/>
            <a:miter lim="800000"/>
            <a:headEnd/>
            <a:tailEnd/>
          </a:ln>
        </p:spPr>
      </p:pic>
      <p:pic>
        <p:nvPicPr>
          <p:cNvPr id="25" name="Picture 2" descr="http://3.bp.blogspot.com/-r6HM6KE57Dc/TzMsOjLvfaI/AAAAAAAACT8/u7-wAM1dZcc/s1600/0k0289_gif-sicodelicos-02.gif"/>
          <p:cNvPicPr>
            <a:picLocks noChangeAspect="1" noChangeArrowheads="1" noCrop="1"/>
          </p:cNvPicPr>
          <p:nvPr/>
        </p:nvPicPr>
        <p:blipFill>
          <a:blip r:embed="rId5" cstate="print">
            <a:duotone>
              <a:prstClr val="black"/>
              <a:schemeClr val="accent3">
                <a:tint val="45000"/>
                <a:satMod val="400000"/>
              </a:schemeClr>
            </a:duotone>
          </a:blip>
          <a:srcRect/>
          <a:stretch>
            <a:fillRect/>
          </a:stretch>
        </p:blipFill>
        <p:spPr bwMode="auto">
          <a:xfrm>
            <a:off x="0" y="0"/>
            <a:ext cx="9144001" cy="6858000"/>
          </a:xfrm>
          <a:prstGeom prst="rect">
            <a:avLst/>
          </a:prstGeom>
          <a:noFill/>
        </p:spPr>
      </p:pic>
      <p:pic>
        <p:nvPicPr>
          <p:cNvPr id="155652" name="Image 2" descr="swirlrainbw3.gif"/>
          <p:cNvPicPr>
            <a:picLocks noChangeAspect="1"/>
          </p:cNvPicPr>
          <p:nvPr/>
        </p:nvPicPr>
        <p:blipFill>
          <a:blip r:embed="rId6" cstate="print"/>
          <a:srcRect/>
          <a:stretch>
            <a:fillRect/>
          </a:stretch>
        </p:blipFill>
        <p:spPr bwMode="auto">
          <a:xfrm rot="5400000">
            <a:off x="-3394197" y="3394201"/>
            <a:ext cx="6858000" cy="69606"/>
          </a:xfrm>
          <a:prstGeom prst="rect">
            <a:avLst/>
          </a:prstGeom>
          <a:noFill/>
          <a:ln w="9525">
            <a:noFill/>
            <a:miter lim="800000"/>
            <a:headEnd/>
            <a:tailEnd/>
          </a:ln>
        </p:spPr>
      </p:pic>
      <p:pic>
        <p:nvPicPr>
          <p:cNvPr id="155653" name="Image 2" descr="swirlrainbw3.gif"/>
          <p:cNvPicPr>
            <a:picLocks noChangeAspect="1"/>
          </p:cNvPicPr>
          <p:nvPr/>
        </p:nvPicPr>
        <p:blipFill>
          <a:blip r:embed="rId6" cstate="print"/>
          <a:srcRect/>
          <a:stretch>
            <a:fillRect/>
          </a:stretch>
        </p:blipFill>
        <p:spPr bwMode="auto">
          <a:xfrm rot="5400000">
            <a:off x="5680198" y="3394201"/>
            <a:ext cx="6858000" cy="69606"/>
          </a:xfrm>
          <a:prstGeom prst="rect">
            <a:avLst/>
          </a:prstGeom>
          <a:noFill/>
          <a:ln w="9525">
            <a:noFill/>
            <a:miter lim="800000"/>
            <a:headEnd/>
            <a:tailEnd/>
          </a:ln>
        </p:spPr>
      </p:pic>
      <p:pic>
        <p:nvPicPr>
          <p:cNvPr id="155654" name="Image 2" descr="swirlrainbw3.gif"/>
          <p:cNvPicPr>
            <a:picLocks noChangeAspect="1"/>
          </p:cNvPicPr>
          <p:nvPr/>
        </p:nvPicPr>
        <p:blipFill>
          <a:blip r:embed="rId6" cstate="print"/>
          <a:srcRect/>
          <a:stretch>
            <a:fillRect/>
          </a:stretch>
        </p:blipFill>
        <p:spPr bwMode="auto">
          <a:xfrm rot="10800000">
            <a:off x="3"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6" cstate="print"/>
          <a:srcRect/>
          <a:stretch>
            <a:fillRect/>
          </a:stretch>
        </p:blipFill>
        <p:spPr bwMode="auto">
          <a:xfrm rot="10800000">
            <a:off x="3" y="6783312"/>
            <a:ext cx="9144000" cy="74688"/>
          </a:xfrm>
          <a:prstGeom prst="rect">
            <a:avLst/>
          </a:prstGeom>
          <a:noFill/>
          <a:ln w="9525">
            <a:noFill/>
            <a:miter lim="800000"/>
            <a:headEnd/>
            <a:tailEnd/>
          </a:ln>
        </p:spPr>
      </p:pic>
      <p:sp>
        <p:nvSpPr>
          <p:cNvPr id="155665" name="Rectangle 17"/>
          <p:cNvSpPr>
            <a:spLocks noChangeArrowheads="1"/>
          </p:cNvSpPr>
          <p:nvPr/>
        </p:nvSpPr>
        <p:spPr bwMode="auto">
          <a:xfrm>
            <a:off x="357159" y="5857895"/>
            <a:ext cx="132332"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7" cstate="email"/>
          <a:srcRect/>
          <a:stretch>
            <a:fillRect/>
          </a:stretch>
        </p:blipFill>
        <p:spPr bwMode="auto">
          <a:xfrm>
            <a:off x="214282" y="5715019"/>
            <a:ext cx="716815" cy="766986"/>
          </a:xfrm>
          <a:prstGeom prst="rect">
            <a:avLst/>
          </a:prstGeom>
          <a:noFill/>
          <a:ln w="38100">
            <a:solidFill>
              <a:srgbClr val="1CDEF8"/>
            </a:solidFill>
            <a:miter lim="800000"/>
            <a:headEnd/>
            <a:tailEnd/>
          </a:ln>
        </p:spPr>
      </p:pic>
      <p:sp>
        <p:nvSpPr>
          <p:cNvPr id="19" name="18 Rectángulo"/>
          <p:cNvSpPr/>
          <p:nvPr/>
        </p:nvSpPr>
        <p:spPr>
          <a:xfrm>
            <a:off x="1980354" y="4572012"/>
            <a:ext cx="2692225"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571472" y="428604"/>
            <a:ext cx="3401438" cy="2214578"/>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HONGOS</a:t>
            </a: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pic>
        <p:nvPicPr>
          <p:cNvPr id="13" name="Picture 6" descr="http://www.nombres-animados.net/Letra-J/Jose-Luis/Nombre-animado-Jose-Luis-04.gif"/>
          <p:cNvPicPr>
            <a:picLocks noChangeAspect="1" noChangeArrowheads="1" noCrop="1"/>
          </p:cNvPicPr>
          <p:nvPr/>
        </p:nvPicPr>
        <p:blipFill>
          <a:blip r:embed="rId8">
            <a:duotone>
              <a:prstClr val="black"/>
              <a:schemeClr val="accent2">
                <a:tint val="45000"/>
                <a:satMod val="400000"/>
              </a:schemeClr>
            </a:duotone>
            <a:lum bright="-10000" contrast="89000"/>
          </a:blip>
          <a:srcRect/>
          <a:stretch>
            <a:fillRect/>
          </a:stretch>
        </p:blipFill>
        <p:spPr bwMode="auto">
          <a:xfrm>
            <a:off x="1142976" y="5643578"/>
            <a:ext cx="1857388" cy="921020"/>
          </a:xfrm>
          <a:prstGeom prst="rect">
            <a:avLst/>
          </a:prstGeom>
          <a:noFill/>
        </p:spPr>
      </p:pic>
    </p:spTree>
  </p:cSld>
  <p:clrMapOvr>
    <a:masterClrMapping/>
  </p:clrMapOvr>
  <p:transition spd="slow" advTm="12000">
    <p:checker/>
    <p:sndAc>
      <p:stSnd>
        <p:snd r:embed="rId2" name="El padrino (piano de Nino Rot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7" presetClass="exit" presetSubtype="2" fill="hold" nodeType="withEffect">
                                  <p:stCondLst>
                                    <p:cond delay="0"/>
                                  </p:stCondLst>
                                  <p:childTnLst>
                                    <p:anim calcmode="lin" valueType="num">
                                      <p:cBhvr additive="base">
                                        <p:cTn id="20" dur="5000"/>
                                        <p:tgtEl>
                                          <p:spTgt spid="15"/>
                                        </p:tgtEl>
                                        <p:attrNameLst>
                                          <p:attrName>ppt_x</p:attrName>
                                        </p:attrNameLst>
                                      </p:cBhvr>
                                      <p:tavLst>
                                        <p:tav tm="0">
                                          <p:val>
                                            <p:strVal val="ppt_x"/>
                                          </p:val>
                                        </p:tav>
                                        <p:tav tm="100000">
                                          <p:val>
                                            <p:strVal val="1+ppt_w/2"/>
                                          </p:val>
                                        </p:tav>
                                      </p:tavLst>
                                    </p:anim>
                                    <p:anim calcmode="lin" valueType="num">
                                      <p:cBhvr additive="base">
                                        <p:cTn id="21" dur="5000"/>
                                        <p:tgtEl>
                                          <p:spTgt spid="15"/>
                                        </p:tgtEl>
                                        <p:attrNameLst>
                                          <p:attrName>ppt_y</p:attrName>
                                        </p:attrNameLst>
                                      </p:cBhvr>
                                      <p:tavLst>
                                        <p:tav tm="0">
                                          <p:val>
                                            <p:strVal val="ppt_y"/>
                                          </p:val>
                                        </p:tav>
                                        <p:tav tm="100000">
                                          <p:val>
                                            <p:strVal val="ppt_y"/>
                                          </p:val>
                                        </p:tav>
                                      </p:tavLst>
                                    </p:anim>
                                    <p:set>
                                      <p:cBhvr>
                                        <p:cTn id="22" dur="1" fill="hold">
                                          <p:stCondLst>
                                            <p:cond delay="4999"/>
                                          </p:stCondLst>
                                        </p:cTn>
                                        <p:tgtEl>
                                          <p:spTgt spid="15"/>
                                        </p:tgtEl>
                                        <p:attrNameLst>
                                          <p:attrName>style.visibility</p:attrName>
                                        </p:attrNameLst>
                                      </p:cBhvr>
                                      <p:to>
                                        <p:strVal val="hidden"/>
                                      </p:to>
                                    </p:set>
                                  </p:childTnLst>
                                </p:cTn>
                              </p:par>
                              <p:par>
                                <p:cTn id="23" presetID="4" presetClass="exit" presetSubtype="32" fill="hold" nodeType="withEffect">
                                  <p:stCondLst>
                                    <p:cond delay="0"/>
                                  </p:stCondLst>
                                  <p:childTnLst>
                                    <p:animEffect transition="out" filter="box(out)">
                                      <p:cBhvr>
                                        <p:cTn id="24" dur="3000"/>
                                        <p:tgtEl>
                                          <p:spTgt spid="25"/>
                                        </p:tgtEl>
                                      </p:cBhvr>
                                    </p:animEffect>
                                    <p:set>
                                      <p:cBhvr>
                                        <p:cTn id="25" dur="1" fill="hold">
                                          <p:stCondLst>
                                            <p:cond delay="29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Picture 2" descr="https://upload.wikimedia.org/wikipedia/commons/thumb/7/7a/Mashrooms_on_varena_roadside.jpg/1024px-Mashrooms_on_varena_roadside.jpg"/>
          <p:cNvPicPr>
            <a:picLocks noChangeAspect="1" noChangeArrowheads="1"/>
          </p:cNvPicPr>
          <p:nvPr/>
        </p:nvPicPr>
        <p:blipFill>
          <a:blip r:embed="rId2"/>
          <a:srcRect/>
          <a:stretch>
            <a:fillRect/>
          </a:stretch>
        </p:blipFill>
        <p:spPr bwMode="auto">
          <a:xfrm>
            <a:off x="0" y="0"/>
            <a:ext cx="9214669" cy="6858000"/>
          </a:xfrm>
          <a:prstGeom prst="rect">
            <a:avLst/>
          </a:prstGeom>
          <a:noFill/>
        </p:spPr>
      </p:pic>
    </p:spTree>
  </p:cSld>
  <p:clrMapOvr>
    <a:masterClrMapping/>
  </p:clrMapOvr>
  <p:transition spd="slow" advTm="7000">
    <p:checke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www.soyentrepreneur.com/100ideas/wp-content/uploads/2011/09/hongos_sep11_529x260.jpg"/>
          <p:cNvPicPr>
            <a:picLocks noChangeAspect="1" noChangeArrowheads="1"/>
          </p:cNvPicPr>
          <p:nvPr/>
        </p:nvPicPr>
        <p:blipFill>
          <a:blip r:embed="rId2"/>
          <a:srcRect/>
          <a:stretch>
            <a:fillRect/>
          </a:stretch>
        </p:blipFill>
        <p:spPr bwMode="auto">
          <a:xfrm>
            <a:off x="0" y="0"/>
            <a:ext cx="9156925" cy="4500570"/>
          </a:xfrm>
          <a:prstGeom prst="rect">
            <a:avLst/>
          </a:prstGeom>
          <a:noFill/>
        </p:spPr>
      </p:pic>
      <p:sp>
        <p:nvSpPr>
          <p:cNvPr id="2" name="1 CuadroTexto"/>
          <p:cNvSpPr txBox="1"/>
          <p:nvPr/>
        </p:nvSpPr>
        <p:spPr>
          <a:xfrm>
            <a:off x="214282" y="4714884"/>
            <a:ext cx="8715436" cy="1938992"/>
          </a:xfrm>
          <a:prstGeom prst="rect">
            <a:avLst/>
          </a:prstGeom>
          <a:noFill/>
        </p:spPr>
        <p:txBody>
          <a:bodyPr wrap="square" rtlCol="0">
            <a:spAutoFit/>
          </a:bodyPr>
          <a:lstStyle/>
          <a:p>
            <a:pPr algn="ctr"/>
            <a:r>
              <a:rPr lang="es-ES" sz="2400" b="1" i="1" dirty="0" smtClean="0">
                <a:solidFill>
                  <a:srgbClr val="FFFF00"/>
                </a:solidFill>
                <a:latin typeface="Agency FB" pitchFamily="34" charset="0"/>
              </a:rPr>
              <a:t>¿has visto que maravillosas formas tienen algunos hongos?</a:t>
            </a:r>
          </a:p>
          <a:p>
            <a:pPr algn="ctr"/>
            <a:r>
              <a:rPr lang="es-ES" sz="2400" b="1" i="1" dirty="0" smtClean="0">
                <a:solidFill>
                  <a:srgbClr val="FFFF00"/>
                </a:solidFill>
                <a:latin typeface="Agency FB" pitchFamily="34" charset="0"/>
              </a:rPr>
              <a:t>Son muchísimas las variedades que existen , tantas que me ha costado horrores elegir entre tantas</a:t>
            </a:r>
          </a:p>
          <a:p>
            <a:pPr algn="ctr"/>
            <a:r>
              <a:rPr lang="es-ES" sz="2400" b="1" i="1" dirty="0" smtClean="0">
                <a:solidFill>
                  <a:srgbClr val="FFFF00"/>
                </a:solidFill>
                <a:latin typeface="Agency FB" pitchFamily="34" charset="0"/>
              </a:rPr>
              <a:t> FOTOGRAFIAS REALMENTE SORPRENDENTES.</a:t>
            </a:r>
          </a:p>
          <a:p>
            <a:pPr algn="ctr"/>
            <a:r>
              <a:rPr lang="es-ES" sz="2400" b="1" i="1" dirty="0" smtClean="0">
                <a:solidFill>
                  <a:srgbClr val="FFFF00"/>
                </a:solidFill>
                <a:latin typeface="Agency FB" pitchFamily="34" charset="0"/>
              </a:rPr>
              <a:t>Espero que te gusten las que finalmente han conseguido llegar hasta la meta.</a:t>
            </a:r>
            <a:endParaRPr lang="es-ES" sz="2400" b="1" i="1" dirty="0">
              <a:solidFill>
                <a:srgbClr val="FFFF00"/>
              </a:solidFill>
              <a:latin typeface="Agency FB" pitchFamily="34" charset="0"/>
            </a:endParaRPr>
          </a:p>
        </p:txBody>
      </p:sp>
      <p:pic>
        <p:nvPicPr>
          <p:cNvPr id="4" name="Picture 2" descr="http://oriharu.net/SPHERICAL_STANDING_WAVES/images/lumiere11.gif"/>
          <p:cNvPicPr>
            <a:picLocks noChangeAspect="1" noChangeArrowheads="1" noCrop="1"/>
          </p:cNvPicPr>
          <p:nvPr/>
        </p:nvPicPr>
        <p:blipFill>
          <a:blip r:embed="rId3">
            <a:duotone>
              <a:prstClr val="black"/>
              <a:schemeClr val="accent3">
                <a:tint val="45000"/>
                <a:satMod val="400000"/>
              </a:schemeClr>
            </a:duotone>
            <a:lum bright="-51000" contrast="48000"/>
          </a:blip>
          <a:srcRect/>
          <a:stretch>
            <a:fillRect/>
          </a:stretch>
        </p:blipFill>
        <p:spPr bwMode="auto">
          <a:xfrm>
            <a:off x="0" y="0"/>
            <a:ext cx="9144000" cy="6858000"/>
          </a:xfrm>
          <a:prstGeom prst="rect">
            <a:avLst/>
          </a:prstGeom>
          <a:noFill/>
        </p:spPr>
      </p:pic>
    </p:spTree>
  </p:cSld>
  <p:clrMapOvr>
    <a:masterClrMapping/>
  </p:clrMapOvr>
  <p:transition spd="slow" advTm="20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4"/>
                                        </p:tgtEl>
                                        <p:attrNameLst>
                                          <p:attrName>ppt_x</p:attrName>
                                        </p:attrNameLst>
                                      </p:cBhvr>
                                      <p:tavLst>
                                        <p:tav tm="0">
                                          <p:val>
                                            <p:strVal val="ppt_x"/>
                                          </p:val>
                                        </p:tav>
                                        <p:tav tm="100000">
                                          <p:val>
                                            <p:strVal val="0-ppt_w/2"/>
                                          </p:val>
                                        </p:tav>
                                      </p:tavLst>
                                    </p:anim>
                                    <p:anim calcmode="lin" valueType="num">
                                      <p:cBhvr additive="base">
                                        <p:cTn id="7" dur="5000"/>
                                        <p:tgtEl>
                                          <p:spTgt spid="4"/>
                                        </p:tgtEl>
                                        <p:attrNameLst>
                                          <p:attrName>ppt_y</p:attrName>
                                        </p:attrNameLst>
                                      </p:cBhvr>
                                      <p:tavLst>
                                        <p:tav tm="0">
                                          <p:val>
                                            <p:strVal val="ppt_y"/>
                                          </p:val>
                                        </p:tav>
                                        <p:tav tm="100000">
                                          <p:val>
                                            <p:strVal val="ppt_y"/>
                                          </p:val>
                                        </p:tav>
                                      </p:tavLst>
                                    </p:anim>
                                    <p:set>
                                      <p:cBhvr>
                                        <p:cTn id="8"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450" name="Picture 2" descr="http://sobrefotos.com/wp-content/uploads/2008/12/hongo.jpg"/>
          <p:cNvPicPr>
            <a:picLocks noChangeAspect="1" noChangeArrowheads="1"/>
          </p:cNvPicPr>
          <p:nvPr/>
        </p:nvPicPr>
        <p:blipFill>
          <a:blip r:embed="rId2"/>
          <a:srcRect/>
          <a:stretch>
            <a:fillRect/>
          </a:stretch>
        </p:blipFill>
        <p:spPr bwMode="auto">
          <a:xfrm>
            <a:off x="-1" y="0"/>
            <a:ext cx="9206293" cy="6858000"/>
          </a:xfrm>
          <a:prstGeom prst="rect">
            <a:avLst/>
          </a:prstGeom>
          <a:noFill/>
        </p:spPr>
      </p:pic>
    </p:spTree>
  </p:cSld>
  <p:clrMapOvr>
    <a:masterClrMapping/>
  </p:clrMapOvr>
  <p:transition spd="slow" advTm="7000">
    <p:checke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546" name="Picture 2" descr="http://hostelclub.fripozo.com/wp-content/uploads/champi%C3%B1ones.jpg"/>
          <p:cNvPicPr>
            <a:picLocks noChangeAspect="1" noChangeArrowheads="1"/>
          </p:cNvPicPr>
          <p:nvPr/>
        </p:nvPicPr>
        <p:blipFill>
          <a:blip r:embed="rId2"/>
          <a:srcRect/>
          <a:stretch>
            <a:fillRect/>
          </a:stretch>
        </p:blipFill>
        <p:spPr bwMode="auto">
          <a:xfrm>
            <a:off x="0" y="0"/>
            <a:ext cx="9133952" cy="6858000"/>
          </a:xfrm>
          <a:prstGeom prst="rect">
            <a:avLst/>
          </a:prstGeom>
          <a:noFill/>
        </p:spPr>
      </p:pic>
    </p:spTree>
  </p:cSld>
  <p:clrMapOvr>
    <a:masterClrMapping/>
  </p:clrMapOvr>
  <p:transition spd="slow" advTm="7000">
    <p:checke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4" name="Picture 2" descr="http://st-listas.20minutos.es/images/2013-04/360200/4001937_640px.jpg?1406076809"/>
          <p:cNvPicPr>
            <a:picLocks noChangeAspect="1" noChangeArrowheads="1"/>
          </p:cNvPicPr>
          <p:nvPr/>
        </p:nvPicPr>
        <p:blipFill>
          <a:blip r:embed="rId2"/>
          <a:srcRect/>
          <a:stretch>
            <a:fillRect/>
          </a:stretch>
        </p:blipFill>
        <p:spPr bwMode="auto">
          <a:xfrm>
            <a:off x="0" y="0"/>
            <a:ext cx="9133952" cy="6858000"/>
          </a:xfrm>
          <a:prstGeom prst="rect">
            <a:avLst/>
          </a:prstGeom>
          <a:noFill/>
        </p:spPr>
      </p:pic>
    </p:spTree>
  </p:cSld>
  <p:clrMapOvr>
    <a:masterClrMapping/>
  </p:clrMapOvr>
  <p:transition spd="slow" advTm="7000">
    <p:checke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Image 1" descr="fongus-champignon-decouverte-nature-photographies-steve-axford43.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7000">
    <p:checke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Image 1" descr="fongus-champignon-decouverte-nature-photographies-steve-axford44.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7000">
    <p:checke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Image 1" descr="fongus-champignon-decouverte-nature-photographies-steve-axford54.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3" name="2 Rectángulo"/>
          <p:cNvSpPr/>
          <p:nvPr/>
        </p:nvSpPr>
        <p:spPr>
          <a:xfrm>
            <a:off x="285720" y="500042"/>
            <a:ext cx="3000380" cy="4708981"/>
          </a:xfrm>
          <a:prstGeom prst="rect">
            <a:avLst/>
          </a:prstGeom>
        </p:spPr>
        <p:txBody>
          <a:bodyPr wrap="square">
            <a:spAutoFit/>
          </a:bodyPr>
          <a:lstStyle/>
          <a:p>
            <a:r>
              <a:rPr lang="es-ES" sz="2000" b="1" i="1" dirty="0" smtClean="0">
                <a:solidFill>
                  <a:srgbClr val="FF0000"/>
                </a:solidFill>
                <a:latin typeface="Agency FB" pitchFamily="34" charset="0"/>
              </a:rPr>
              <a:t>La determinación de un hongo </a:t>
            </a:r>
          </a:p>
          <a:p>
            <a:r>
              <a:rPr lang="es-ES" sz="2000" b="1" i="1" dirty="0" smtClean="0">
                <a:solidFill>
                  <a:srgbClr val="FF0000"/>
                </a:solidFill>
                <a:latin typeface="Agency FB" pitchFamily="34" charset="0"/>
              </a:rPr>
              <a:t>y su </a:t>
            </a:r>
            <a:r>
              <a:rPr lang="es-ES" sz="2000" b="1" i="1" dirty="0" err="1" smtClean="0">
                <a:solidFill>
                  <a:srgbClr val="FF0000"/>
                </a:solidFill>
                <a:latin typeface="Agency FB" pitchFamily="34" charset="0"/>
              </a:rPr>
              <a:t>comestibilidad</a:t>
            </a:r>
            <a:r>
              <a:rPr lang="es-ES" sz="2000" b="1" i="1" dirty="0" smtClean="0">
                <a:solidFill>
                  <a:srgbClr val="FF0000"/>
                </a:solidFill>
                <a:latin typeface="Agency FB" pitchFamily="34" charset="0"/>
              </a:rPr>
              <a:t> pueden ser realizadas y certificadas por micólogos expertos, o los centros de control de las autoridades sanitarias competentes. </a:t>
            </a:r>
          </a:p>
          <a:p>
            <a:r>
              <a:rPr lang="es-ES" sz="2000" b="1" i="1" dirty="0" smtClean="0">
                <a:solidFill>
                  <a:srgbClr val="FF0000"/>
                </a:solidFill>
                <a:latin typeface="Agency FB" pitchFamily="34" charset="0"/>
              </a:rPr>
              <a:t>La información errónea o incompleta puede causar daños </a:t>
            </a:r>
          </a:p>
          <a:p>
            <a:r>
              <a:rPr lang="es-ES" sz="2000" b="1" i="1" dirty="0" smtClean="0">
                <a:solidFill>
                  <a:srgbClr val="FF0000"/>
                </a:solidFill>
                <a:latin typeface="Agency FB" pitchFamily="34" charset="0"/>
              </a:rPr>
              <a:t>por envenenamiento o intoxicación mortal. No se atreva el consumo de setas que podrían poner en riesgo la salud e incluso la vida a usted y a sus invitados.</a:t>
            </a:r>
            <a:endParaRPr lang="es-ES" sz="2000" b="1" dirty="0">
              <a:solidFill>
                <a:srgbClr val="FF0000"/>
              </a:solidFill>
              <a:latin typeface="Agency FB" pitchFamily="34" charset="0"/>
            </a:endParaRPr>
          </a:p>
        </p:txBody>
      </p:sp>
      <p:pic>
        <p:nvPicPr>
          <p:cNvPr id="4" name="Picture 2" descr="http://oriharu.net/SPHERICAL_STANDING_WAVES/images/lumiere11.gif"/>
          <p:cNvPicPr>
            <a:picLocks noChangeAspect="1" noChangeArrowheads="1" noCrop="1"/>
          </p:cNvPicPr>
          <p:nvPr/>
        </p:nvPicPr>
        <p:blipFill>
          <a:blip r:embed="rId3">
            <a:duotone>
              <a:prstClr val="black"/>
              <a:schemeClr val="accent3">
                <a:tint val="45000"/>
                <a:satMod val="400000"/>
              </a:schemeClr>
            </a:duotone>
            <a:lum bright="-51000" contrast="48000"/>
          </a:blip>
          <a:srcRect/>
          <a:stretch>
            <a:fillRect/>
          </a:stretch>
        </p:blipFill>
        <p:spPr bwMode="auto">
          <a:xfrm>
            <a:off x="0" y="0"/>
            <a:ext cx="9113917" cy="3429000"/>
          </a:xfrm>
          <a:prstGeom prst="rect">
            <a:avLst/>
          </a:prstGeom>
          <a:noFill/>
        </p:spPr>
      </p:pic>
      <p:pic>
        <p:nvPicPr>
          <p:cNvPr id="5" name="Picture 2" descr="http://oriharu.net/SPHERICAL_STANDING_WAVES/images/lumiere11.gif"/>
          <p:cNvPicPr>
            <a:picLocks noChangeAspect="1" noChangeArrowheads="1" noCrop="1"/>
          </p:cNvPicPr>
          <p:nvPr/>
        </p:nvPicPr>
        <p:blipFill>
          <a:blip r:embed="rId3">
            <a:duotone>
              <a:prstClr val="black"/>
              <a:schemeClr val="accent3">
                <a:tint val="45000"/>
                <a:satMod val="400000"/>
              </a:schemeClr>
            </a:duotone>
            <a:lum bright="-51000" contrast="48000"/>
          </a:blip>
          <a:srcRect/>
          <a:stretch>
            <a:fillRect/>
          </a:stretch>
        </p:blipFill>
        <p:spPr bwMode="auto">
          <a:xfrm>
            <a:off x="0" y="3429000"/>
            <a:ext cx="9113917" cy="3429000"/>
          </a:xfrm>
          <a:prstGeom prst="rect">
            <a:avLst/>
          </a:prstGeom>
          <a:noFill/>
        </p:spPr>
      </p:pic>
    </p:spTree>
  </p:cSld>
  <p:clrMapOvr>
    <a:masterClrMapping/>
  </p:clrMapOvr>
  <p:transition spd="slow" advTm="35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4"/>
                                        </p:tgtEl>
                                        <p:attrNameLst>
                                          <p:attrName>ppt_x</p:attrName>
                                        </p:attrNameLst>
                                      </p:cBhvr>
                                      <p:tavLst>
                                        <p:tav tm="0">
                                          <p:val>
                                            <p:strVal val="ppt_x"/>
                                          </p:val>
                                        </p:tav>
                                        <p:tav tm="100000">
                                          <p:val>
                                            <p:strVal val="0-ppt_w/2"/>
                                          </p:val>
                                        </p:tav>
                                      </p:tavLst>
                                    </p:anim>
                                    <p:anim calcmode="lin" valueType="num">
                                      <p:cBhvr additive="base">
                                        <p:cTn id="7" dur="5000"/>
                                        <p:tgtEl>
                                          <p:spTgt spid="4"/>
                                        </p:tgtEl>
                                        <p:attrNameLst>
                                          <p:attrName>ppt_y</p:attrName>
                                        </p:attrNameLst>
                                      </p:cBhvr>
                                      <p:tavLst>
                                        <p:tav tm="0">
                                          <p:val>
                                            <p:strVal val="ppt_y"/>
                                          </p:val>
                                        </p:tav>
                                        <p:tav tm="100000">
                                          <p:val>
                                            <p:strVal val="ppt_y"/>
                                          </p:val>
                                        </p:tav>
                                      </p:tavLst>
                                    </p:anim>
                                    <p:set>
                                      <p:cBhvr>
                                        <p:cTn id="8" dur="1" fill="hold">
                                          <p:stCondLst>
                                            <p:cond delay="4999"/>
                                          </p:stCondLst>
                                        </p:cTn>
                                        <p:tgtEl>
                                          <p:spTgt spid="4"/>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5"/>
                                        </p:tgtEl>
                                        <p:attrNameLst>
                                          <p:attrName>ppt_x</p:attrName>
                                        </p:attrNameLst>
                                      </p:cBhvr>
                                      <p:tavLst>
                                        <p:tav tm="0">
                                          <p:val>
                                            <p:strVal val="ppt_x"/>
                                          </p:val>
                                        </p:tav>
                                        <p:tav tm="100000">
                                          <p:val>
                                            <p:strVal val="0-ppt_w/2"/>
                                          </p:val>
                                        </p:tav>
                                      </p:tavLst>
                                    </p:anim>
                                    <p:anim calcmode="lin" valueType="num">
                                      <p:cBhvr additive="base">
                                        <p:cTn id="11" dur="5000"/>
                                        <p:tgtEl>
                                          <p:spTgt spid="5"/>
                                        </p:tgtEl>
                                        <p:attrNameLst>
                                          <p:attrName>ppt_y</p:attrName>
                                        </p:attrNameLst>
                                      </p:cBhvr>
                                      <p:tavLst>
                                        <p:tav tm="0">
                                          <p:val>
                                            <p:strVal val="ppt_y"/>
                                          </p:val>
                                        </p:tav>
                                        <p:tav tm="100000">
                                          <p:val>
                                            <p:strVal val="ppt_y"/>
                                          </p:val>
                                        </p:tav>
                                      </p:tavLst>
                                    </p:anim>
                                    <p:set>
                                      <p:cBhvr>
                                        <p:cTn id="12"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 1" descr="fongus-champignon-decouverte-nature-photographies-steve-axford45.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4" name="3 Forma libre"/>
          <p:cNvSpPr/>
          <p:nvPr/>
        </p:nvSpPr>
        <p:spPr>
          <a:xfrm rot="18873084">
            <a:off x="2844504" y="1388231"/>
            <a:ext cx="3792453" cy="3435350"/>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15338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857250 w 9382154"/>
              <a:gd name="connsiteY5" fmla="*/ 857250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857250 w 9382154"/>
              <a:gd name="connsiteY10"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477379"/>
              <a:gd name="connsiteY0" fmla="*/ 0 h 6858000"/>
              <a:gd name="connsiteX1" fmla="*/ 9144000 w 9477379"/>
              <a:gd name="connsiteY1" fmla="*/ 0 h 6858000"/>
              <a:gd name="connsiteX2" fmla="*/ 9144000 w 9477379"/>
              <a:gd name="connsiteY2" fmla="*/ 6858000 h 6858000"/>
              <a:gd name="connsiteX3" fmla="*/ 0 w 9477379"/>
              <a:gd name="connsiteY3" fmla="*/ 6858000 h 6858000"/>
              <a:gd name="connsiteX4" fmla="*/ 0 w 9477379"/>
              <a:gd name="connsiteY4" fmla="*/ 0 h 6858000"/>
              <a:gd name="connsiteX5" fmla="*/ 928662 w 9477379"/>
              <a:gd name="connsiteY5" fmla="*/ 1071546 h 6858000"/>
              <a:gd name="connsiteX6" fmla="*/ 857250 w 9477379"/>
              <a:gd name="connsiteY6" fmla="*/ 6000750 h 6858000"/>
              <a:gd name="connsiteX7" fmla="*/ 8286750 w 9477379"/>
              <a:gd name="connsiteY7" fmla="*/ 6000750 h 6858000"/>
              <a:gd name="connsiteX8" fmla="*/ 8001024 w 9477379"/>
              <a:gd name="connsiteY8" fmla="*/ 1214422 h 6858000"/>
              <a:gd name="connsiteX9" fmla="*/ 928662 w 9477379"/>
              <a:gd name="connsiteY9" fmla="*/ 1071546 h 6858000"/>
              <a:gd name="connsiteX0" fmla="*/ 0 w 9227372"/>
              <a:gd name="connsiteY0" fmla="*/ 0 h 6858000"/>
              <a:gd name="connsiteX1" fmla="*/ 9144000 w 9227372"/>
              <a:gd name="connsiteY1" fmla="*/ 0 h 6858000"/>
              <a:gd name="connsiteX2" fmla="*/ 9144000 w 9227372"/>
              <a:gd name="connsiteY2" fmla="*/ 6858000 h 6858000"/>
              <a:gd name="connsiteX3" fmla="*/ 0 w 9227372"/>
              <a:gd name="connsiteY3" fmla="*/ 6858000 h 6858000"/>
              <a:gd name="connsiteX4" fmla="*/ 0 w 9227372"/>
              <a:gd name="connsiteY4" fmla="*/ 0 h 6858000"/>
              <a:gd name="connsiteX5" fmla="*/ 928662 w 9227372"/>
              <a:gd name="connsiteY5" fmla="*/ 1071546 h 6858000"/>
              <a:gd name="connsiteX6" fmla="*/ 857250 w 9227372"/>
              <a:gd name="connsiteY6" fmla="*/ 6000750 h 6858000"/>
              <a:gd name="connsiteX7" fmla="*/ 8286750 w 9227372"/>
              <a:gd name="connsiteY7" fmla="*/ 6000750 h 6858000"/>
              <a:gd name="connsiteX8" fmla="*/ 8001024 w 9227372"/>
              <a:gd name="connsiteY8" fmla="*/ 1214422 h 6858000"/>
              <a:gd name="connsiteX9" fmla="*/ 928662 w 9227372"/>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000100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000100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7929586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44000" h="6858000">
                <a:moveTo>
                  <a:pt x="0" y="0"/>
                </a:moveTo>
                <a:cubicBezTo>
                  <a:pt x="3849438" y="899499"/>
                  <a:pt x="5295209" y="959358"/>
                  <a:pt x="9144000" y="0"/>
                </a:cubicBezTo>
                <a:cubicBezTo>
                  <a:pt x="8186492" y="3110512"/>
                  <a:pt x="8246061" y="3821125"/>
                  <a:pt x="9144000" y="6858000"/>
                </a:cubicBezTo>
                <a:cubicBezTo>
                  <a:pt x="5291490" y="6015241"/>
                  <a:pt x="3869876" y="6043376"/>
                  <a:pt x="0" y="6858000"/>
                </a:cubicBezTo>
                <a:cubicBezTo>
                  <a:pt x="959708" y="3832993"/>
                  <a:pt x="1169623" y="3068310"/>
                  <a:pt x="0" y="0"/>
                </a:cubicBezTo>
                <a:close/>
                <a:moveTo>
                  <a:pt x="1214414" y="1000108"/>
                </a:moveTo>
                <a:cubicBezTo>
                  <a:pt x="1907478" y="3032253"/>
                  <a:pt x="1923427" y="3995660"/>
                  <a:pt x="1214414" y="5929330"/>
                </a:cubicBezTo>
                <a:cubicBezTo>
                  <a:pt x="3526527" y="5242454"/>
                  <a:pt x="5649940" y="5196892"/>
                  <a:pt x="8001024" y="5929330"/>
                </a:cubicBezTo>
                <a:cubicBezTo>
                  <a:pt x="7328057" y="3798679"/>
                  <a:pt x="7275424" y="3047310"/>
                  <a:pt x="8001024" y="928670"/>
                </a:cubicBezTo>
                <a:cubicBezTo>
                  <a:pt x="5757481" y="1689404"/>
                  <a:pt x="3561055" y="1658794"/>
                  <a:pt x="1214414" y="1000108"/>
                </a:cubicBezTo>
                <a:close/>
              </a:path>
            </a:pathLst>
          </a:custGeom>
          <a:solidFill>
            <a:srgbClr val="133F1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5" name="4 Forma libre"/>
          <p:cNvSpPr/>
          <p:nvPr/>
        </p:nvSpPr>
        <p:spPr>
          <a:xfrm rot="18873084">
            <a:off x="2919118" y="1407473"/>
            <a:ext cx="3660814" cy="3371850"/>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15338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857250 w 9382154"/>
              <a:gd name="connsiteY5" fmla="*/ 857250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857250 w 9382154"/>
              <a:gd name="connsiteY10"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477379"/>
              <a:gd name="connsiteY0" fmla="*/ 0 h 6858000"/>
              <a:gd name="connsiteX1" fmla="*/ 9144000 w 9477379"/>
              <a:gd name="connsiteY1" fmla="*/ 0 h 6858000"/>
              <a:gd name="connsiteX2" fmla="*/ 9144000 w 9477379"/>
              <a:gd name="connsiteY2" fmla="*/ 6858000 h 6858000"/>
              <a:gd name="connsiteX3" fmla="*/ 0 w 9477379"/>
              <a:gd name="connsiteY3" fmla="*/ 6858000 h 6858000"/>
              <a:gd name="connsiteX4" fmla="*/ 0 w 9477379"/>
              <a:gd name="connsiteY4" fmla="*/ 0 h 6858000"/>
              <a:gd name="connsiteX5" fmla="*/ 928662 w 9477379"/>
              <a:gd name="connsiteY5" fmla="*/ 1071546 h 6858000"/>
              <a:gd name="connsiteX6" fmla="*/ 857250 w 9477379"/>
              <a:gd name="connsiteY6" fmla="*/ 6000750 h 6858000"/>
              <a:gd name="connsiteX7" fmla="*/ 8286750 w 9477379"/>
              <a:gd name="connsiteY7" fmla="*/ 6000750 h 6858000"/>
              <a:gd name="connsiteX8" fmla="*/ 8001024 w 9477379"/>
              <a:gd name="connsiteY8" fmla="*/ 1214422 h 6858000"/>
              <a:gd name="connsiteX9" fmla="*/ 928662 w 9477379"/>
              <a:gd name="connsiteY9" fmla="*/ 1071546 h 6858000"/>
              <a:gd name="connsiteX0" fmla="*/ 0 w 9227372"/>
              <a:gd name="connsiteY0" fmla="*/ 0 h 6858000"/>
              <a:gd name="connsiteX1" fmla="*/ 9144000 w 9227372"/>
              <a:gd name="connsiteY1" fmla="*/ 0 h 6858000"/>
              <a:gd name="connsiteX2" fmla="*/ 9144000 w 9227372"/>
              <a:gd name="connsiteY2" fmla="*/ 6858000 h 6858000"/>
              <a:gd name="connsiteX3" fmla="*/ 0 w 9227372"/>
              <a:gd name="connsiteY3" fmla="*/ 6858000 h 6858000"/>
              <a:gd name="connsiteX4" fmla="*/ 0 w 9227372"/>
              <a:gd name="connsiteY4" fmla="*/ 0 h 6858000"/>
              <a:gd name="connsiteX5" fmla="*/ 928662 w 9227372"/>
              <a:gd name="connsiteY5" fmla="*/ 1071546 h 6858000"/>
              <a:gd name="connsiteX6" fmla="*/ 857250 w 9227372"/>
              <a:gd name="connsiteY6" fmla="*/ 6000750 h 6858000"/>
              <a:gd name="connsiteX7" fmla="*/ 8286750 w 9227372"/>
              <a:gd name="connsiteY7" fmla="*/ 6000750 h 6858000"/>
              <a:gd name="connsiteX8" fmla="*/ 8001024 w 9227372"/>
              <a:gd name="connsiteY8" fmla="*/ 1214422 h 6858000"/>
              <a:gd name="connsiteX9" fmla="*/ 928662 w 9227372"/>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000100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000100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7929586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44000" h="6858000">
                <a:moveTo>
                  <a:pt x="0" y="0"/>
                </a:moveTo>
                <a:cubicBezTo>
                  <a:pt x="3849438" y="899499"/>
                  <a:pt x="5295209" y="959358"/>
                  <a:pt x="9144000" y="0"/>
                </a:cubicBezTo>
                <a:cubicBezTo>
                  <a:pt x="8186492" y="3110512"/>
                  <a:pt x="8246061" y="3821125"/>
                  <a:pt x="9144000" y="6858000"/>
                </a:cubicBezTo>
                <a:cubicBezTo>
                  <a:pt x="5291490" y="6015241"/>
                  <a:pt x="3869876" y="6043376"/>
                  <a:pt x="0" y="6858000"/>
                </a:cubicBezTo>
                <a:cubicBezTo>
                  <a:pt x="959708" y="3832993"/>
                  <a:pt x="1169623" y="3068310"/>
                  <a:pt x="0" y="0"/>
                </a:cubicBezTo>
                <a:close/>
                <a:moveTo>
                  <a:pt x="1214414" y="1000108"/>
                </a:moveTo>
                <a:cubicBezTo>
                  <a:pt x="1907478" y="3032253"/>
                  <a:pt x="1923427" y="3995660"/>
                  <a:pt x="1214414" y="5929330"/>
                </a:cubicBezTo>
                <a:cubicBezTo>
                  <a:pt x="3526527" y="5242454"/>
                  <a:pt x="5649940" y="5196892"/>
                  <a:pt x="8001024" y="5929330"/>
                </a:cubicBezTo>
                <a:cubicBezTo>
                  <a:pt x="7328057" y="3798679"/>
                  <a:pt x="7275424" y="3047310"/>
                  <a:pt x="8001024" y="928670"/>
                </a:cubicBezTo>
                <a:cubicBezTo>
                  <a:pt x="5757481" y="1689404"/>
                  <a:pt x="3561055" y="1658794"/>
                  <a:pt x="1214414" y="1000108"/>
                </a:cubicBezTo>
                <a:close/>
              </a:path>
            </a:pathLst>
          </a:custGeom>
          <a:solidFill>
            <a:srgbClr val="133F1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Forma libre"/>
          <p:cNvSpPr/>
          <p:nvPr/>
        </p:nvSpPr>
        <p:spPr>
          <a:xfrm rot="18873084">
            <a:off x="2878691" y="1429746"/>
            <a:ext cx="3749683" cy="3321049"/>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15338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857250 w 9382154"/>
              <a:gd name="connsiteY5" fmla="*/ 857250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857250 w 9382154"/>
              <a:gd name="connsiteY10"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477379"/>
              <a:gd name="connsiteY0" fmla="*/ 0 h 6858000"/>
              <a:gd name="connsiteX1" fmla="*/ 9144000 w 9477379"/>
              <a:gd name="connsiteY1" fmla="*/ 0 h 6858000"/>
              <a:gd name="connsiteX2" fmla="*/ 9144000 w 9477379"/>
              <a:gd name="connsiteY2" fmla="*/ 6858000 h 6858000"/>
              <a:gd name="connsiteX3" fmla="*/ 0 w 9477379"/>
              <a:gd name="connsiteY3" fmla="*/ 6858000 h 6858000"/>
              <a:gd name="connsiteX4" fmla="*/ 0 w 9477379"/>
              <a:gd name="connsiteY4" fmla="*/ 0 h 6858000"/>
              <a:gd name="connsiteX5" fmla="*/ 928662 w 9477379"/>
              <a:gd name="connsiteY5" fmla="*/ 1071546 h 6858000"/>
              <a:gd name="connsiteX6" fmla="*/ 857250 w 9477379"/>
              <a:gd name="connsiteY6" fmla="*/ 6000750 h 6858000"/>
              <a:gd name="connsiteX7" fmla="*/ 8286750 w 9477379"/>
              <a:gd name="connsiteY7" fmla="*/ 6000750 h 6858000"/>
              <a:gd name="connsiteX8" fmla="*/ 8001024 w 9477379"/>
              <a:gd name="connsiteY8" fmla="*/ 1214422 h 6858000"/>
              <a:gd name="connsiteX9" fmla="*/ 928662 w 9477379"/>
              <a:gd name="connsiteY9" fmla="*/ 1071546 h 6858000"/>
              <a:gd name="connsiteX0" fmla="*/ 0 w 9227372"/>
              <a:gd name="connsiteY0" fmla="*/ 0 h 6858000"/>
              <a:gd name="connsiteX1" fmla="*/ 9144000 w 9227372"/>
              <a:gd name="connsiteY1" fmla="*/ 0 h 6858000"/>
              <a:gd name="connsiteX2" fmla="*/ 9144000 w 9227372"/>
              <a:gd name="connsiteY2" fmla="*/ 6858000 h 6858000"/>
              <a:gd name="connsiteX3" fmla="*/ 0 w 9227372"/>
              <a:gd name="connsiteY3" fmla="*/ 6858000 h 6858000"/>
              <a:gd name="connsiteX4" fmla="*/ 0 w 9227372"/>
              <a:gd name="connsiteY4" fmla="*/ 0 h 6858000"/>
              <a:gd name="connsiteX5" fmla="*/ 928662 w 9227372"/>
              <a:gd name="connsiteY5" fmla="*/ 1071546 h 6858000"/>
              <a:gd name="connsiteX6" fmla="*/ 857250 w 9227372"/>
              <a:gd name="connsiteY6" fmla="*/ 6000750 h 6858000"/>
              <a:gd name="connsiteX7" fmla="*/ 8286750 w 9227372"/>
              <a:gd name="connsiteY7" fmla="*/ 6000750 h 6858000"/>
              <a:gd name="connsiteX8" fmla="*/ 8001024 w 9227372"/>
              <a:gd name="connsiteY8" fmla="*/ 1214422 h 6858000"/>
              <a:gd name="connsiteX9" fmla="*/ 928662 w 9227372"/>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000100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000100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7929586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44000" h="6858000">
                <a:moveTo>
                  <a:pt x="0" y="0"/>
                </a:moveTo>
                <a:cubicBezTo>
                  <a:pt x="3849438" y="899499"/>
                  <a:pt x="5295209" y="959358"/>
                  <a:pt x="9144000" y="0"/>
                </a:cubicBezTo>
                <a:cubicBezTo>
                  <a:pt x="8186492" y="3110512"/>
                  <a:pt x="8246061" y="3821125"/>
                  <a:pt x="9144000" y="6858000"/>
                </a:cubicBezTo>
                <a:cubicBezTo>
                  <a:pt x="5291490" y="6015241"/>
                  <a:pt x="3869876" y="6043376"/>
                  <a:pt x="0" y="6858000"/>
                </a:cubicBezTo>
                <a:cubicBezTo>
                  <a:pt x="959708" y="3832993"/>
                  <a:pt x="1169623" y="3068310"/>
                  <a:pt x="0" y="0"/>
                </a:cubicBezTo>
                <a:close/>
                <a:moveTo>
                  <a:pt x="1214414" y="1000108"/>
                </a:moveTo>
                <a:cubicBezTo>
                  <a:pt x="1907478" y="3032253"/>
                  <a:pt x="1923427" y="3995660"/>
                  <a:pt x="1214414" y="5929330"/>
                </a:cubicBezTo>
                <a:cubicBezTo>
                  <a:pt x="3526527" y="5242454"/>
                  <a:pt x="5649940" y="5196892"/>
                  <a:pt x="8001024" y="5929330"/>
                </a:cubicBezTo>
                <a:cubicBezTo>
                  <a:pt x="7328057" y="3798679"/>
                  <a:pt x="7275424" y="3047310"/>
                  <a:pt x="8001024" y="928670"/>
                </a:cubicBezTo>
                <a:cubicBezTo>
                  <a:pt x="5757481" y="1689404"/>
                  <a:pt x="3561055" y="1658794"/>
                  <a:pt x="1214414" y="1000108"/>
                </a:cubicBezTo>
                <a:close/>
              </a:path>
            </a:pathLst>
          </a:custGeom>
          <a:solidFill>
            <a:srgbClr val="133F1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Forma libre"/>
          <p:cNvSpPr/>
          <p:nvPr/>
        </p:nvSpPr>
        <p:spPr>
          <a:xfrm rot="18873084">
            <a:off x="2865365" y="1481830"/>
            <a:ext cx="3800310" cy="3314700"/>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15338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857250 w 9382154"/>
              <a:gd name="connsiteY5" fmla="*/ 857250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857250 w 9382154"/>
              <a:gd name="connsiteY10"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477379"/>
              <a:gd name="connsiteY0" fmla="*/ 0 h 6858000"/>
              <a:gd name="connsiteX1" fmla="*/ 9144000 w 9477379"/>
              <a:gd name="connsiteY1" fmla="*/ 0 h 6858000"/>
              <a:gd name="connsiteX2" fmla="*/ 9144000 w 9477379"/>
              <a:gd name="connsiteY2" fmla="*/ 6858000 h 6858000"/>
              <a:gd name="connsiteX3" fmla="*/ 0 w 9477379"/>
              <a:gd name="connsiteY3" fmla="*/ 6858000 h 6858000"/>
              <a:gd name="connsiteX4" fmla="*/ 0 w 9477379"/>
              <a:gd name="connsiteY4" fmla="*/ 0 h 6858000"/>
              <a:gd name="connsiteX5" fmla="*/ 928662 w 9477379"/>
              <a:gd name="connsiteY5" fmla="*/ 1071546 h 6858000"/>
              <a:gd name="connsiteX6" fmla="*/ 857250 w 9477379"/>
              <a:gd name="connsiteY6" fmla="*/ 6000750 h 6858000"/>
              <a:gd name="connsiteX7" fmla="*/ 8286750 w 9477379"/>
              <a:gd name="connsiteY7" fmla="*/ 6000750 h 6858000"/>
              <a:gd name="connsiteX8" fmla="*/ 8001024 w 9477379"/>
              <a:gd name="connsiteY8" fmla="*/ 1214422 h 6858000"/>
              <a:gd name="connsiteX9" fmla="*/ 928662 w 9477379"/>
              <a:gd name="connsiteY9" fmla="*/ 1071546 h 6858000"/>
              <a:gd name="connsiteX0" fmla="*/ 0 w 9227372"/>
              <a:gd name="connsiteY0" fmla="*/ 0 h 6858000"/>
              <a:gd name="connsiteX1" fmla="*/ 9144000 w 9227372"/>
              <a:gd name="connsiteY1" fmla="*/ 0 h 6858000"/>
              <a:gd name="connsiteX2" fmla="*/ 9144000 w 9227372"/>
              <a:gd name="connsiteY2" fmla="*/ 6858000 h 6858000"/>
              <a:gd name="connsiteX3" fmla="*/ 0 w 9227372"/>
              <a:gd name="connsiteY3" fmla="*/ 6858000 h 6858000"/>
              <a:gd name="connsiteX4" fmla="*/ 0 w 9227372"/>
              <a:gd name="connsiteY4" fmla="*/ 0 h 6858000"/>
              <a:gd name="connsiteX5" fmla="*/ 928662 w 9227372"/>
              <a:gd name="connsiteY5" fmla="*/ 1071546 h 6858000"/>
              <a:gd name="connsiteX6" fmla="*/ 857250 w 9227372"/>
              <a:gd name="connsiteY6" fmla="*/ 6000750 h 6858000"/>
              <a:gd name="connsiteX7" fmla="*/ 8286750 w 9227372"/>
              <a:gd name="connsiteY7" fmla="*/ 6000750 h 6858000"/>
              <a:gd name="connsiteX8" fmla="*/ 8001024 w 9227372"/>
              <a:gd name="connsiteY8" fmla="*/ 1214422 h 6858000"/>
              <a:gd name="connsiteX9" fmla="*/ 928662 w 9227372"/>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000100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000100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7929586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44000" h="6858000">
                <a:moveTo>
                  <a:pt x="0" y="0"/>
                </a:moveTo>
                <a:cubicBezTo>
                  <a:pt x="3849438" y="899499"/>
                  <a:pt x="5295209" y="959358"/>
                  <a:pt x="9144000" y="0"/>
                </a:cubicBezTo>
                <a:cubicBezTo>
                  <a:pt x="8186492" y="3110512"/>
                  <a:pt x="8246061" y="3821125"/>
                  <a:pt x="9144000" y="6858000"/>
                </a:cubicBezTo>
                <a:cubicBezTo>
                  <a:pt x="5291490" y="6015241"/>
                  <a:pt x="3869876" y="6043376"/>
                  <a:pt x="0" y="6858000"/>
                </a:cubicBezTo>
                <a:cubicBezTo>
                  <a:pt x="959708" y="3832993"/>
                  <a:pt x="1169623" y="3068310"/>
                  <a:pt x="0" y="0"/>
                </a:cubicBezTo>
                <a:close/>
                <a:moveTo>
                  <a:pt x="1214414" y="1000108"/>
                </a:moveTo>
                <a:cubicBezTo>
                  <a:pt x="1907478" y="3032253"/>
                  <a:pt x="1923427" y="3995660"/>
                  <a:pt x="1214414" y="5929330"/>
                </a:cubicBezTo>
                <a:cubicBezTo>
                  <a:pt x="3526527" y="5242454"/>
                  <a:pt x="5649940" y="5196892"/>
                  <a:pt x="8001024" y="5929330"/>
                </a:cubicBezTo>
                <a:cubicBezTo>
                  <a:pt x="7328057" y="3798679"/>
                  <a:pt x="7275424" y="3047310"/>
                  <a:pt x="8001024" y="928670"/>
                </a:cubicBezTo>
                <a:cubicBezTo>
                  <a:pt x="5757481" y="1689404"/>
                  <a:pt x="3561055" y="1658794"/>
                  <a:pt x="1214414" y="1000108"/>
                </a:cubicBezTo>
                <a:close/>
              </a:path>
            </a:pathLst>
          </a:custGeom>
          <a:solidFill>
            <a:srgbClr val="133F1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slow" advTm="7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3" fill="hold" nodeType="withEffect">
                                  <p:stCondLst>
                                    <p:cond delay="0"/>
                                  </p:stCondLst>
                                  <p:childTnLst>
                                    <p:anim calcmode="lin" valueType="num">
                                      <p:cBhvr additive="base">
                                        <p:cTn id="6" dur="5250"/>
                                        <p:tgtEl>
                                          <p:spTgt spid="4"/>
                                        </p:tgtEl>
                                        <p:attrNameLst>
                                          <p:attrName>ppt_x</p:attrName>
                                        </p:attrNameLst>
                                      </p:cBhvr>
                                      <p:tavLst>
                                        <p:tav tm="0">
                                          <p:val>
                                            <p:strVal val="ppt_x"/>
                                          </p:val>
                                        </p:tav>
                                        <p:tav tm="100000">
                                          <p:val>
                                            <p:strVal val="1+ppt_w/2"/>
                                          </p:val>
                                        </p:tav>
                                      </p:tavLst>
                                    </p:anim>
                                    <p:anim calcmode="lin" valueType="num">
                                      <p:cBhvr additive="base">
                                        <p:cTn id="7" dur="5250"/>
                                        <p:tgtEl>
                                          <p:spTgt spid="4"/>
                                        </p:tgtEl>
                                        <p:attrNameLst>
                                          <p:attrName>ppt_y</p:attrName>
                                        </p:attrNameLst>
                                      </p:cBhvr>
                                      <p:tavLst>
                                        <p:tav tm="0">
                                          <p:val>
                                            <p:strVal val="ppt_y"/>
                                          </p:val>
                                        </p:tav>
                                        <p:tav tm="100000">
                                          <p:val>
                                            <p:strVal val="0-ppt_h/2"/>
                                          </p:val>
                                        </p:tav>
                                      </p:tavLst>
                                    </p:anim>
                                    <p:set>
                                      <p:cBhvr>
                                        <p:cTn id="8" dur="1" fill="hold">
                                          <p:stCondLst>
                                            <p:cond delay="5249"/>
                                          </p:stCondLst>
                                        </p:cTn>
                                        <p:tgtEl>
                                          <p:spTgt spid="4"/>
                                        </p:tgtEl>
                                        <p:attrNameLst>
                                          <p:attrName>style.visibility</p:attrName>
                                        </p:attrNameLst>
                                      </p:cBhvr>
                                      <p:to>
                                        <p:strVal val="hidden"/>
                                      </p:to>
                                    </p:set>
                                  </p:childTnLst>
                                </p:cTn>
                              </p:par>
                              <p:par>
                                <p:cTn id="9" presetID="2" presetClass="exit" presetSubtype="12" fill="hold" nodeType="withEffect">
                                  <p:stCondLst>
                                    <p:cond delay="0"/>
                                  </p:stCondLst>
                                  <p:childTnLst>
                                    <p:anim calcmode="lin" valueType="num">
                                      <p:cBhvr additive="base">
                                        <p:cTn id="10" dur="5250"/>
                                        <p:tgtEl>
                                          <p:spTgt spid="5"/>
                                        </p:tgtEl>
                                        <p:attrNameLst>
                                          <p:attrName>ppt_x</p:attrName>
                                        </p:attrNameLst>
                                      </p:cBhvr>
                                      <p:tavLst>
                                        <p:tav tm="0">
                                          <p:val>
                                            <p:strVal val="ppt_x"/>
                                          </p:val>
                                        </p:tav>
                                        <p:tav tm="100000">
                                          <p:val>
                                            <p:strVal val="0-ppt_w/2"/>
                                          </p:val>
                                        </p:tav>
                                      </p:tavLst>
                                    </p:anim>
                                    <p:anim calcmode="lin" valueType="num">
                                      <p:cBhvr additive="base">
                                        <p:cTn id="11" dur="5250"/>
                                        <p:tgtEl>
                                          <p:spTgt spid="5"/>
                                        </p:tgtEl>
                                        <p:attrNameLst>
                                          <p:attrName>ppt_y</p:attrName>
                                        </p:attrNameLst>
                                      </p:cBhvr>
                                      <p:tavLst>
                                        <p:tav tm="0">
                                          <p:val>
                                            <p:strVal val="ppt_y"/>
                                          </p:val>
                                        </p:tav>
                                        <p:tav tm="100000">
                                          <p:val>
                                            <p:strVal val="1+ppt_h/2"/>
                                          </p:val>
                                        </p:tav>
                                      </p:tavLst>
                                    </p:anim>
                                    <p:set>
                                      <p:cBhvr>
                                        <p:cTn id="12" dur="1" fill="hold">
                                          <p:stCondLst>
                                            <p:cond delay="5249"/>
                                          </p:stCondLst>
                                        </p:cTn>
                                        <p:tgtEl>
                                          <p:spTgt spid="5"/>
                                        </p:tgtEl>
                                        <p:attrNameLst>
                                          <p:attrName>style.visibility</p:attrName>
                                        </p:attrNameLst>
                                      </p:cBhvr>
                                      <p:to>
                                        <p:strVal val="hidden"/>
                                      </p:to>
                                    </p:set>
                                  </p:childTnLst>
                                </p:cTn>
                              </p:par>
                              <p:par>
                                <p:cTn id="13" presetID="2" presetClass="exit" presetSubtype="9" fill="hold" nodeType="withEffect">
                                  <p:stCondLst>
                                    <p:cond delay="0"/>
                                  </p:stCondLst>
                                  <p:childTnLst>
                                    <p:anim calcmode="lin" valueType="num">
                                      <p:cBhvr additive="base">
                                        <p:cTn id="14" dur="5250"/>
                                        <p:tgtEl>
                                          <p:spTgt spid="6"/>
                                        </p:tgtEl>
                                        <p:attrNameLst>
                                          <p:attrName>ppt_x</p:attrName>
                                        </p:attrNameLst>
                                      </p:cBhvr>
                                      <p:tavLst>
                                        <p:tav tm="0">
                                          <p:val>
                                            <p:strVal val="ppt_x"/>
                                          </p:val>
                                        </p:tav>
                                        <p:tav tm="100000">
                                          <p:val>
                                            <p:strVal val="0-ppt_w/2"/>
                                          </p:val>
                                        </p:tav>
                                      </p:tavLst>
                                    </p:anim>
                                    <p:anim calcmode="lin" valueType="num">
                                      <p:cBhvr additive="base">
                                        <p:cTn id="15" dur="5250"/>
                                        <p:tgtEl>
                                          <p:spTgt spid="6"/>
                                        </p:tgtEl>
                                        <p:attrNameLst>
                                          <p:attrName>ppt_y</p:attrName>
                                        </p:attrNameLst>
                                      </p:cBhvr>
                                      <p:tavLst>
                                        <p:tav tm="0">
                                          <p:val>
                                            <p:strVal val="ppt_y"/>
                                          </p:val>
                                        </p:tav>
                                        <p:tav tm="100000">
                                          <p:val>
                                            <p:strVal val="0-ppt_h/2"/>
                                          </p:val>
                                        </p:tav>
                                      </p:tavLst>
                                    </p:anim>
                                    <p:set>
                                      <p:cBhvr>
                                        <p:cTn id="16" dur="1" fill="hold">
                                          <p:stCondLst>
                                            <p:cond delay="5249"/>
                                          </p:stCondLst>
                                        </p:cTn>
                                        <p:tgtEl>
                                          <p:spTgt spid="6"/>
                                        </p:tgtEl>
                                        <p:attrNameLst>
                                          <p:attrName>style.visibility</p:attrName>
                                        </p:attrNameLst>
                                      </p:cBhvr>
                                      <p:to>
                                        <p:strVal val="hidden"/>
                                      </p:to>
                                    </p:set>
                                  </p:childTnLst>
                                </p:cTn>
                              </p:par>
                              <p:par>
                                <p:cTn id="17" presetID="2" presetClass="exit" presetSubtype="6" fill="hold" nodeType="withEffect">
                                  <p:stCondLst>
                                    <p:cond delay="0"/>
                                  </p:stCondLst>
                                  <p:childTnLst>
                                    <p:anim calcmode="lin" valueType="num">
                                      <p:cBhvr additive="base">
                                        <p:cTn id="18" dur="5250"/>
                                        <p:tgtEl>
                                          <p:spTgt spid="7"/>
                                        </p:tgtEl>
                                        <p:attrNameLst>
                                          <p:attrName>ppt_x</p:attrName>
                                        </p:attrNameLst>
                                      </p:cBhvr>
                                      <p:tavLst>
                                        <p:tav tm="0">
                                          <p:val>
                                            <p:strVal val="ppt_x"/>
                                          </p:val>
                                        </p:tav>
                                        <p:tav tm="100000">
                                          <p:val>
                                            <p:strVal val="1+ppt_w/2"/>
                                          </p:val>
                                        </p:tav>
                                      </p:tavLst>
                                    </p:anim>
                                    <p:anim calcmode="lin" valueType="num">
                                      <p:cBhvr additive="base">
                                        <p:cTn id="19" dur="5250"/>
                                        <p:tgtEl>
                                          <p:spTgt spid="7"/>
                                        </p:tgtEl>
                                        <p:attrNameLst>
                                          <p:attrName>ppt_y</p:attrName>
                                        </p:attrNameLst>
                                      </p:cBhvr>
                                      <p:tavLst>
                                        <p:tav tm="0">
                                          <p:val>
                                            <p:strVal val="ppt_y"/>
                                          </p:val>
                                        </p:tav>
                                        <p:tav tm="100000">
                                          <p:val>
                                            <p:strVal val="1+ppt_h/2"/>
                                          </p:val>
                                        </p:tav>
                                      </p:tavLst>
                                    </p:anim>
                                    <p:set>
                                      <p:cBhvr>
                                        <p:cTn id="20" dur="1" fill="hold">
                                          <p:stCondLst>
                                            <p:cond delay="5249"/>
                                          </p:stCondLst>
                                        </p:cTn>
                                        <p:tgtEl>
                                          <p:spTgt spid="7"/>
                                        </p:tgtEl>
                                        <p:attrNameLst>
                                          <p:attrName>style.visibility</p:attrName>
                                        </p:attrNameLst>
                                      </p:cBhvr>
                                      <p:to>
                                        <p:strVal val="hidden"/>
                                      </p:to>
                                    </p:set>
                                  </p:childTnLst>
                                </p:cTn>
                              </p:par>
                              <p:par>
                                <p:cTn id="21" presetID="4" presetClass="entr" presetSubtype="32"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box(out)">
                                      <p:cBhvr>
                                        <p:cTn id="23"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Image 1" descr="fongus-champignon-decouverte-nature-photographies-steve-axford53.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7000">
    <p:checke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Image 1" descr="fongus-champignon-decouverte-nature-photographies-steve-axford52.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4" name="3 Elipse"/>
          <p:cNvSpPr/>
          <p:nvPr/>
        </p:nvSpPr>
        <p:spPr>
          <a:xfrm>
            <a:off x="4714876" y="285750"/>
            <a:ext cx="1928814" cy="2000250"/>
          </a:xfrm>
          <a:prstGeom prst="ellipse">
            <a:avLst/>
          </a:prstGeom>
          <a:solidFill>
            <a:srgbClr val="133F1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5" name="4 Elipse"/>
          <p:cNvSpPr/>
          <p:nvPr/>
        </p:nvSpPr>
        <p:spPr>
          <a:xfrm>
            <a:off x="395289" y="2349500"/>
            <a:ext cx="1928812" cy="2000250"/>
          </a:xfrm>
          <a:prstGeom prst="ellipse">
            <a:avLst/>
          </a:prstGeom>
          <a:solidFill>
            <a:srgbClr val="133F1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6" name="5 Elipse"/>
          <p:cNvSpPr/>
          <p:nvPr/>
        </p:nvSpPr>
        <p:spPr>
          <a:xfrm>
            <a:off x="428625" y="4572000"/>
            <a:ext cx="1928814" cy="2000250"/>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7" name="6 Elipse"/>
          <p:cNvSpPr/>
          <p:nvPr/>
        </p:nvSpPr>
        <p:spPr>
          <a:xfrm>
            <a:off x="6715125" y="285750"/>
            <a:ext cx="1928814" cy="2000250"/>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8" name="7 Elipse"/>
          <p:cNvSpPr/>
          <p:nvPr/>
        </p:nvSpPr>
        <p:spPr>
          <a:xfrm>
            <a:off x="2428861" y="2428868"/>
            <a:ext cx="1928812" cy="2000250"/>
          </a:xfrm>
          <a:prstGeom prst="ellipse">
            <a:avLst/>
          </a:prstGeom>
          <a:solidFill>
            <a:srgbClr val="133F1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9" name="8 Elipse"/>
          <p:cNvSpPr/>
          <p:nvPr/>
        </p:nvSpPr>
        <p:spPr>
          <a:xfrm>
            <a:off x="4716463" y="2349500"/>
            <a:ext cx="1928812" cy="2000250"/>
          </a:xfrm>
          <a:prstGeom prst="ellipse">
            <a:avLst/>
          </a:prstGeom>
          <a:solidFill>
            <a:srgbClr val="133F1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0" name="9 Elipse"/>
          <p:cNvSpPr/>
          <p:nvPr/>
        </p:nvSpPr>
        <p:spPr>
          <a:xfrm>
            <a:off x="6715125" y="2428875"/>
            <a:ext cx="1928814" cy="2000250"/>
          </a:xfrm>
          <a:prstGeom prst="ellipse">
            <a:avLst/>
          </a:prstGeom>
          <a:solidFill>
            <a:srgbClr val="133F1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1" name="10 Elipse"/>
          <p:cNvSpPr/>
          <p:nvPr/>
        </p:nvSpPr>
        <p:spPr>
          <a:xfrm>
            <a:off x="2411413" y="4508500"/>
            <a:ext cx="1928812" cy="2000250"/>
          </a:xfrm>
          <a:prstGeom prst="ellipse">
            <a:avLst/>
          </a:prstGeom>
          <a:solidFill>
            <a:srgbClr val="133F1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2" name="11 Elipse"/>
          <p:cNvSpPr/>
          <p:nvPr/>
        </p:nvSpPr>
        <p:spPr>
          <a:xfrm>
            <a:off x="4714876" y="4500563"/>
            <a:ext cx="1928814" cy="2000250"/>
          </a:xfrm>
          <a:prstGeom prst="ellipse">
            <a:avLst/>
          </a:prstGeom>
          <a:solidFill>
            <a:srgbClr val="133F1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3" name="12 Elipse"/>
          <p:cNvSpPr/>
          <p:nvPr/>
        </p:nvSpPr>
        <p:spPr>
          <a:xfrm>
            <a:off x="6929439" y="4572000"/>
            <a:ext cx="1928812" cy="2000250"/>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6" name="15 Elipse"/>
          <p:cNvSpPr/>
          <p:nvPr/>
        </p:nvSpPr>
        <p:spPr>
          <a:xfrm>
            <a:off x="357188" y="285750"/>
            <a:ext cx="1928812" cy="2000250"/>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7" name="16 Elipse"/>
          <p:cNvSpPr/>
          <p:nvPr/>
        </p:nvSpPr>
        <p:spPr>
          <a:xfrm>
            <a:off x="2500299" y="357166"/>
            <a:ext cx="1928812" cy="2000250"/>
          </a:xfrm>
          <a:prstGeom prst="ellipse">
            <a:avLst/>
          </a:prstGeom>
          <a:solidFill>
            <a:srgbClr val="133F1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8" name="17 Elipse"/>
          <p:cNvSpPr/>
          <p:nvPr/>
        </p:nvSpPr>
        <p:spPr>
          <a:xfrm>
            <a:off x="6948488" y="4581525"/>
            <a:ext cx="1928812" cy="2000250"/>
          </a:xfrm>
          <a:prstGeom prst="ellipse">
            <a:avLst/>
          </a:prstGeom>
          <a:solidFill>
            <a:srgbClr val="133F1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9" name="18 Elipse"/>
          <p:cNvSpPr/>
          <p:nvPr/>
        </p:nvSpPr>
        <p:spPr>
          <a:xfrm>
            <a:off x="6732589" y="260350"/>
            <a:ext cx="1928812" cy="2000250"/>
          </a:xfrm>
          <a:prstGeom prst="ellipse">
            <a:avLst/>
          </a:prstGeom>
          <a:solidFill>
            <a:srgbClr val="133F1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20" name="19 Elipse"/>
          <p:cNvSpPr/>
          <p:nvPr/>
        </p:nvSpPr>
        <p:spPr>
          <a:xfrm>
            <a:off x="428625" y="4572000"/>
            <a:ext cx="1928814" cy="2000250"/>
          </a:xfrm>
          <a:prstGeom prst="ellipse">
            <a:avLst/>
          </a:prstGeom>
          <a:solidFill>
            <a:srgbClr val="133F1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21" name="20 Elipse"/>
          <p:cNvSpPr/>
          <p:nvPr/>
        </p:nvSpPr>
        <p:spPr>
          <a:xfrm>
            <a:off x="357188" y="285750"/>
            <a:ext cx="1928812" cy="2000250"/>
          </a:xfrm>
          <a:prstGeom prst="ellipse">
            <a:avLst/>
          </a:prstGeom>
          <a:solidFill>
            <a:srgbClr val="133F1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Tree>
  </p:cSld>
  <p:clrMapOvr>
    <a:masterClrMapping/>
  </p:clrMapOvr>
  <p:transition spd="slow" advTm="7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fltVal val="0"/>
                                          </p:val>
                                        </p:tav>
                                        <p:tav tm="100000">
                                          <p:val>
                                            <p:strVal val="#ppt_h"/>
                                          </p:val>
                                        </p:tav>
                                      </p:tavLst>
                                    </p:anim>
                                  </p:childTnLst>
                                </p:cTn>
                              </p:par>
                              <p:par>
                                <p:cTn id="9" presetID="19" presetClass="emph" presetSubtype="0" fill="hold" grpId="1" nodeType="withEffect">
                                  <p:stCondLst>
                                    <p:cond delay="0"/>
                                  </p:stCondLst>
                                  <p:childTnLst>
                                    <p:animClr clrSpc="rgb" dir="cw">
                                      <p:cBhvr override="childStyle">
                                        <p:cTn id="10" dur="5000" fill="hold"/>
                                        <p:tgtEl>
                                          <p:spTgt spid="4"/>
                                        </p:tgtEl>
                                        <p:attrNameLst>
                                          <p:attrName>style.color</p:attrName>
                                        </p:attrNameLst>
                                      </p:cBhvr>
                                      <p:to>
                                        <a:schemeClr val="accent1"/>
                                      </p:to>
                                    </p:animClr>
                                    <p:animClr clrSpc="rgb" dir="cw">
                                      <p:cBhvr>
                                        <p:cTn id="11" dur="5000" fill="hold"/>
                                        <p:tgtEl>
                                          <p:spTgt spid="4"/>
                                        </p:tgtEl>
                                        <p:attrNameLst>
                                          <p:attrName>fillcolor</p:attrName>
                                        </p:attrNameLst>
                                      </p:cBhvr>
                                      <p:to>
                                        <a:schemeClr val="accent1"/>
                                      </p:to>
                                    </p:animClr>
                                    <p:set>
                                      <p:cBhvr>
                                        <p:cTn id="12" dur="5000" fill="hold"/>
                                        <p:tgtEl>
                                          <p:spTgt spid="4"/>
                                        </p:tgtEl>
                                        <p:attrNameLst>
                                          <p:attrName>fill.type</p:attrName>
                                        </p:attrNameLst>
                                      </p:cBhvr>
                                      <p:to>
                                        <p:strVal val="solid"/>
                                      </p:to>
                                    </p:set>
                                    <p:set>
                                      <p:cBhvr>
                                        <p:cTn id="13" dur="5000" fill="hold"/>
                                        <p:tgtEl>
                                          <p:spTgt spid="4"/>
                                        </p:tgtEl>
                                        <p:attrNameLst>
                                          <p:attrName>fill.on</p:attrName>
                                        </p:attrNameLst>
                                      </p:cBhvr>
                                      <p:to>
                                        <p:strVal val="true"/>
                                      </p:to>
                                    </p:set>
                                  </p:childTnLst>
                                </p:cTn>
                              </p:par>
                              <p:par>
                                <p:cTn id="14" presetID="23" presetClass="entr" presetSubtype="16"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5000" fill="hold"/>
                                        <p:tgtEl>
                                          <p:spTgt spid="5"/>
                                        </p:tgtEl>
                                        <p:attrNameLst>
                                          <p:attrName>ppt_w</p:attrName>
                                        </p:attrNameLst>
                                      </p:cBhvr>
                                      <p:tavLst>
                                        <p:tav tm="0">
                                          <p:val>
                                            <p:fltVal val="0"/>
                                          </p:val>
                                        </p:tav>
                                        <p:tav tm="100000">
                                          <p:val>
                                            <p:strVal val="#ppt_w"/>
                                          </p:val>
                                        </p:tav>
                                      </p:tavLst>
                                    </p:anim>
                                    <p:anim calcmode="lin" valueType="num">
                                      <p:cBhvr>
                                        <p:cTn id="17" dur="5000" fill="hold"/>
                                        <p:tgtEl>
                                          <p:spTgt spid="5"/>
                                        </p:tgtEl>
                                        <p:attrNameLst>
                                          <p:attrName>ppt_h</p:attrName>
                                        </p:attrNameLst>
                                      </p:cBhvr>
                                      <p:tavLst>
                                        <p:tav tm="0">
                                          <p:val>
                                            <p:fltVal val="0"/>
                                          </p:val>
                                        </p:tav>
                                        <p:tav tm="100000">
                                          <p:val>
                                            <p:strVal val="#ppt_h"/>
                                          </p:val>
                                        </p:tav>
                                      </p:tavLst>
                                    </p:anim>
                                  </p:childTnLst>
                                </p:cTn>
                              </p:par>
                              <p:par>
                                <p:cTn id="18" presetID="19" presetClass="emph" presetSubtype="0" fill="hold" grpId="1" nodeType="withEffect">
                                  <p:stCondLst>
                                    <p:cond delay="0"/>
                                  </p:stCondLst>
                                  <p:childTnLst>
                                    <p:animClr clrSpc="rgb" dir="cw">
                                      <p:cBhvr override="childStyle">
                                        <p:cTn id="19" dur="5000" fill="hold"/>
                                        <p:tgtEl>
                                          <p:spTgt spid="5"/>
                                        </p:tgtEl>
                                        <p:attrNameLst>
                                          <p:attrName>style.color</p:attrName>
                                        </p:attrNameLst>
                                      </p:cBhvr>
                                      <p:to>
                                        <a:schemeClr val="accent1"/>
                                      </p:to>
                                    </p:animClr>
                                    <p:animClr clrSpc="rgb" dir="cw">
                                      <p:cBhvr>
                                        <p:cTn id="20" dur="5000" fill="hold"/>
                                        <p:tgtEl>
                                          <p:spTgt spid="5"/>
                                        </p:tgtEl>
                                        <p:attrNameLst>
                                          <p:attrName>fillcolor</p:attrName>
                                        </p:attrNameLst>
                                      </p:cBhvr>
                                      <p:to>
                                        <a:schemeClr val="accent1"/>
                                      </p:to>
                                    </p:animClr>
                                    <p:set>
                                      <p:cBhvr>
                                        <p:cTn id="21" dur="5000" fill="hold"/>
                                        <p:tgtEl>
                                          <p:spTgt spid="5"/>
                                        </p:tgtEl>
                                        <p:attrNameLst>
                                          <p:attrName>fill.type</p:attrName>
                                        </p:attrNameLst>
                                      </p:cBhvr>
                                      <p:to>
                                        <p:strVal val="solid"/>
                                      </p:to>
                                    </p:set>
                                    <p:set>
                                      <p:cBhvr>
                                        <p:cTn id="22" dur="5000" fill="hold"/>
                                        <p:tgtEl>
                                          <p:spTgt spid="5"/>
                                        </p:tgtEl>
                                        <p:attrNameLst>
                                          <p:attrName>fill.on</p:attrName>
                                        </p:attrNameLst>
                                      </p:cBhvr>
                                      <p:to>
                                        <p:strVal val="true"/>
                                      </p:to>
                                    </p:set>
                                  </p:childTnLst>
                                </p:cTn>
                              </p:par>
                              <p:par>
                                <p:cTn id="23" presetID="23" presetClass="entr" presetSubtype="16"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5000" fill="hold"/>
                                        <p:tgtEl>
                                          <p:spTgt spid="6"/>
                                        </p:tgtEl>
                                        <p:attrNameLst>
                                          <p:attrName>ppt_w</p:attrName>
                                        </p:attrNameLst>
                                      </p:cBhvr>
                                      <p:tavLst>
                                        <p:tav tm="0">
                                          <p:val>
                                            <p:fltVal val="0"/>
                                          </p:val>
                                        </p:tav>
                                        <p:tav tm="100000">
                                          <p:val>
                                            <p:strVal val="#ppt_w"/>
                                          </p:val>
                                        </p:tav>
                                      </p:tavLst>
                                    </p:anim>
                                    <p:anim calcmode="lin" valueType="num">
                                      <p:cBhvr>
                                        <p:cTn id="26" dur="5000" fill="hold"/>
                                        <p:tgtEl>
                                          <p:spTgt spid="6"/>
                                        </p:tgtEl>
                                        <p:attrNameLst>
                                          <p:attrName>ppt_h</p:attrName>
                                        </p:attrNameLst>
                                      </p:cBhvr>
                                      <p:tavLst>
                                        <p:tav tm="0">
                                          <p:val>
                                            <p:fltVal val="0"/>
                                          </p:val>
                                        </p:tav>
                                        <p:tav tm="100000">
                                          <p:val>
                                            <p:strVal val="#ppt_h"/>
                                          </p:val>
                                        </p:tav>
                                      </p:tavLst>
                                    </p:anim>
                                  </p:childTnLst>
                                </p:cTn>
                              </p:par>
                              <p:par>
                                <p:cTn id="27" presetID="19" presetClass="emph" presetSubtype="0" fill="hold" grpId="1" nodeType="withEffect">
                                  <p:stCondLst>
                                    <p:cond delay="0"/>
                                  </p:stCondLst>
                                  <p:childTnLst>
                                    <p:animClr clrSpc="rgb" dir="cw">
                                      <p:cBhvr override="childStyle">
                                        <p:cTn id="28" dur="5000" fill="hold"/>
                                        <p:tgtEl>
                                          <p:spTgt spid="6"/>
                                        </p:tgtEl>
                                        <p:attrNameLst>
                                          <p:attrName>style.color</p:attrName>
                                        </p:attrNameLst>
                                      </p:cBhvr>
                                      <p:to>
                                        <a:srgbClr val="F9D5A9"/>
                                      </p:to>
                                    </p:animClr>
                                    <p:animClr clrSpc="rgb" dir="cw">
                                      <p:cBhvr>
                                        <p:cTn id="29" dur="5000" fill="hold"/>
                                        <p:tgtEl>
                                          <p:spTgt spid="6"/>
                                        </p:tgtEl>
                                        <p:attrNameLst>
                                          <p:attrName>fillcolor</p:attrName>
                                        </p:attrNameLst>
                                      </p:cBhvr>
                                      <p:to>
                                        <a:srgbClr val="F9D5A9"/>
                                      </p:to>
                                    </p:animClr>
                                    <p:set>
                                      <p:cBhvr>
                                        <p:cTn id="30" dur="5000" fill="hold"/>
                                        <p:tgtEl>
                                          <p:spTgt spid="6"/>
                                        </p:tgtEl>
                                        <p:attrNameLst>
                                          <p:attrName>fill.type</p:attrName>
                                        </p:attrNameLst>
                                      </p:cBhvr>
                                      <p:to>
                                        <p:strVal val="solid"/>
                                      </p:to>
                                    </p:set>
                                    <p:set>
                                      <p:cBhvr>
                                        <p:cTn id="31" dur="5000" fill="hold"/>
                                        <p:tgtEl>
                                          <p:spTgt spid="6"/>
                                        </p:tgtEl>
                                        <p:attrNameLst>
                                          <p:attrName>fill.on</p:attrName>
                                        </p:attrNameLst>
                                      </p:cBhvr>
                                      <p:to>
                                        <p:strVal val="true"/>
                                      </p:to>
                                    </p:set>
                                  </p:childTnLst>
                                </p:cTn>
                              </p:par>
                              <p:par>
                                <p:cTn id="32" presetID="23" presetClass="entr" presetSubtype="16"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5000" fill="hold"/>
                                        <p:tgtEl>
                                          <p:spTgt spid="7"/>
                                        </p:tgtEl>
                                        <p:attrNameLst>
                                          <p:attrName>ppt_w</p:attrName>
                                        </p:attrNameLst>
                                      </p:cBhvr>
                                      <p:tavLst>
                                        <p:tav tm="0">
                                          <p:val>
                                            <p:fltVal val="0"/>
                                          </p:val>
                                        </p:tav>
                                        <p:tav tm="100000">
                                          <p:val>
                                            <p:strVal val="#ppt_w"/>
                                          </p:val>
                                        </p:tav>
                                      </p:tavLst>
                                    </p:anim>
                                    <p:anim calcmode="lin" valueType="num">
                                      <p:cBhvr>
                                        <p:cTn id="35" dur="5000" fill="hold"/>
                                        <p:tgtEl>
                                          <p:spTgt spid="7"/>
                                        </p:tgtEl>
                                        <p:attrNameLst>
                                          <p:attrName>ppt_h</p:attrName>
                                        </p:attrNameLst>
                                      </p:cBhvr>
                                      <p:tavLst>
                                        <p:tav tm="0">
                                          <p:val>
                                            <p:fltVal val="0"/>
                                          </p:val>
                                        </p:tav>
                                        <p:tav tm="100000">
                                          <p:val>
                                            <p:strVal val="#ppt_h"/>
                                          </p:val>
                                        </p:tav>
                                      </p:tavLst>
                                    </p:anim>
                                  </p:childTnLst>
                                </p:cTn>
                              </p:par>
                              <p:par>
                                <p:cTn id="36" presetID="19" presetClass="emph" presetSubtype="0" fill="hold" grpId="1" nodeType="withEffect">
                                  <p:stCondLst>
                                    <p:cond delay="0"/>
                                  </p:stCondLst>
                                  <p:childTnLst>
                                    <p:animClr clrSpc="rgb" dir="cw">
                                      <p:cBhvr override="childStyle">
                                        <p:cTn id="37" dur="5000" fill="hold"/>
                                        <p:tgtEl>
                                          <p:spTgt spid="7"/>
                                        </p:tgtEl>
                                        <p:attrNameLst>
                                          <p:attrName>style.color</p:attrName>
                                        </p:attrNameLst>
                                      </p:cBhvr>
                                      <p:to>
                                        <a:srgbClr val="F9D5A9"/>
                                      </p:to>
                                    </p:animClr>
                                    <p:animClr clrSpc="rgb" dir="cw">
                                      <p:cBhvr>
                                        <p:cTn id="38" dur="5000" fill="hold"/>
                                        <p:tgtEl>
                                          <p:spTgt spid="7"/>
                                        </p:tgtEl>
                                        <p:attrNameLst>
                                          <p:attrName>fillcolor</p:attrName>
                                        </p:attrNameLst>
                                      </p:cBhvr>
                                      <p:to>
                                        <a:srgbClr val="F9D5A9"/>
                                      </p:to>
                                    </p:animClr>
                                    <p:set>
                                      <p:cBhvr>
                                        <p:cTn id="39" dur="5000" fill="hold"/>
                                        <p:tgtEl>
                                          <p:spTgt spid="7"/>
                                        </p:tgtEl>
                                        <p:attrNameLst>
                                          <p:attrName>fill.type</p:attrName>
                                        </p:attrNameLst>
                                      </p:cBhvr>
                                      <p:to>
                                        <p:strVal val="solid"/>
                                      </p:to>
                                    </p:set>
                                    <p:set>
                                      <p:cBhvr>
                                        <p:cTn id="40" dur="5000" fill="hold"/>
                                        <p:tgtEl>
                                          <p:spTgt spid="7"/>
                                        </p:tgtEl>
                                        <p:attrNameLst>
                                          <p:attrName>fill.on</p:attrName>
                                        </p:attrNameLst>
                                      </p:cBhvr>
                                      <p:to>
                                        <p:strVal val="true"/>
                                      </p:to>
                                    </p:set>
                                  </p:childTnLst>
                                </p:cTn>
                              </p:par>
                              <p:par>
                                <p:cTn id="41" presetID="23" presetClass="entr" presetSubtype="16" fill="hold" grpId="0"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0" fill="hold"/>
                                        <p:tgtEl>
                                          <p:spTgt spid="8"/>
                                        </p:tgtEl>
                                        <p:attrNameLst>
                                          <p:attrName>ppt_w</p:attrName>
                                        </p:attrNameLst>
                                      </p:cBhvr>
                                      <p:tavLst>
                                        <p:tav tm="0">
                                          <p:val>
                                            <p:fltVal val="0"/>
                                          </p:val>
                                        </p:tav>
                                        <p:tav tm="100000">
                                          <p:val>
                                            <p:strVal val="#ppt_w"/>
                                          </p:val>
                                        </p:tav>
                                      </p:tavLst>
                                    </p:anim>
                                    <p:anim calcmode="lin" valueType="num">
                                      <p:cBhvr>
                                        <p:cTn id="44" dur="5000" fill="hold"/>
                                        <p:tgtEl>
                                          <p:spTgt spid="8"/>
                                        </p:tgtEl>
                                        <p:attrNameLst>
                                          <p:attrName>ppt_h</p:attrName>
                                        </p:attrNameLst>
                                      </p:cBhvr>
                                      <p:tavLst>
                                        <p:tav tm="0">
                                          <p:val>
                                            <p:fltVal val="0"/>
                                          </p:val>
                                        </p:tav>
                                        <p:tav tm="100000">
                                          <p:val>
                                            <p:strVal val="#ppt_h"/>
                                          </p:val>
                                        </p:tav>
                                      </p:tavLst>
                                    </p:anim>
                                  </p:childTnLst>
                                </p:cTn>
                              </p:par>
                              <p:par>
                                <p:cTn id="45" presetID="19" presetClass="emph" presetSubtype="0" fill="hold" grpId="1" nodeType="withEffect">
                                  <p:stCondLst>
                                    <p:cond delay="0"/>
                                  </p:stCondLst>
                                  <p:childTnLst>
                                    <p:animClr clrSpc="rgb" dir="cw">
                                      <p:cBhvr override="childStyle">
                                        <p:cTn id="46" dur="5000" fill="hold"/>
                                        <p:tgtEl>
                                          <p:spTgt spid="8"/>
                                        </p:tgtEl>
                                        <p:attrNameLst>
                                          <p:attrName>style.color</p:attrName>
                                        </p:attrNameLst>
                                      </p:cBhvr>
                                      <p:to>
                                        <a:schemeClr val="accent1"/>
                                      </p:to>
                                    </p:animClr>
                                    <p:animClr clrSpc="rgb" dir="cw">
                                      <p:cBhvr>
                                        <p:cTn id="47" dur="5000" fill="hold"/>
                                        <p:tgtEl>
                                          <p:spTgt spid="8"/>
                                        </p:tgtEl>
                                        <p:attrNameLst>
                                          <p:attrName>fillcolor</p:attrName>
                                        </p:attrNameLst>
                                      </p:cBhvr>
                                      <p:to>
                                        <a:schemeClr val="accent1"/>
                                      </p:to>
                                    </p:animClr>
                                    <p:set>
                                      <p:cBhvr>
                                        <p:cTn id="48" dur="5000" fill="hold"/>
                                        <p:tgtEl>
                                          <p:spTgt spid="8"/>
                                        </p:tgtEl>
                                        <p:attrNameLst>
                                          <p:attrName>fill.type</p:attrName>
                                        </p:attrNameLst>
                                      </p:cBhvr>
                                      <p:to>
                                        <p:strVal val="solid"/>
                                      </p:to>
                                    </p:set>
                                    <p:set>
                                      <p:cBhvr>
                                        <p:cTn id="49" dur="5000" fill="hold"/>
                                        <p:tgtEl>
                                          <p:spTgt spid="8"/>
                                        </p:tgtEl>
                                        <p:attrNameLst>
                                          <p:attrName>fill.on</p:attrName>
                                        </p:attrNameLst>
                                      </p:cBhvr>
                                      <p:to>
                                        <p:strVal val="true"/>
                                      </p:to>
                                    </p:set>
                                  </p:childTnLst>
                                </p:cTn>
                              </p:par>
                              <p:par>
                                <p:cTn id="50" presetID="23" presetClass="entr" presetSubtype="16" fill="hold" grpId="0" nodeType="with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p:cTn id="52" dur="5000" fill="hold"/>
                                        <p:tgtEl>
                                          <p:spTgt spid="9"/>
                                        </p:tgtEl>
                                        <p:attrNameLst>
                                          <p:attrName>ppt_w</p:attrName>
                                        </p:attrNameLst>
                                      </p:cBhvr>
                                      <p:tavLst>
                                        <p:tav tm="0">
                                          <p:val>
                                            <p:fltVal val="0"/>
                                          </p:val>
                                        </p:tav>
                                        <p:tav tm="100000">
                                          <p:val>
                                            <p:strVal val="#ppt_w"/>
                                          </p:val>
                                        </p:tav>
                                      </p:tavLst>
                                    </p:anim>
                                    <p:anim calcmode="lin" valueType="num">
                                      <p:cBhvr>
                                        <p:cTn id="53" dur="5000" fill="hold"/>
                                        <p:tgtEl>
                                          <p:spTgt spid="9"/>
                                        </p:tgtEl>
                                        <p:attrNameLst>
                                          <p:attrName>ppt_h</p:attrName>
                                        </p:attrNameLst>
                                      </p:cBhvr>
                                      <p:tavLst>
                                        <p:tav tm="0">
                                          <p:val>
                                            <p:fltVal val="0"/>
                                          </p:val>
                                        </p:tav>
                                        <p:tav tm="100000">
                                          <p:val>
                                            <p:strVal val="#ppt_h"/>
                                          </p:val>
                                        </p:tav>
                                      </p:tavLst>
                                    </p:anim>
                                  </p:childTnLst>
                                </p:cTn>
                              </p:par>
                              <p:par>
                                <p:cTn id="54" presetID="19" presetClass="emph" presetSubtype="0" fill="hold" grpId="1" nodeType="withEffect">
                                  <p:stCondLst>
                                    <p:cond delay="0"/>
                                  </p:stCondLst>
                                  <p:childTnLst>
                                    <p:animClr clrSpc="rgb" dir="cw">
                                      <p:cBhvr override="childStyle">
                                        <p:cTn id="55" dur="5000" fill="hold"/>
                                        <p:tgtEl>
                                          <p:spTgt spid="9"/>
                                        </p:tgtEl>
                                        <p:attrNameLst>
                                          <p:attrName>style.color</p:attrName>
                                        </p:attrNameLst>
                                      </p:cBhvr>
                                      <p:to>
                                        <a:schemeClr val="accent1"/>
                                      </p:to>
                                    </p:animClr>
                                    <p:animClr clrSpc="rgb" dir="cw">
                                      <p:cBhvr>
                                        <p:cTn id="56" dur="5000" fill="hold"/>
                                        <p:tgtEl>
                                          <p:spTgt spid="9"/>
                                        </p:tgtEl>
                                        <p:attrNameLst>
                                          <p:attrName>fillcolor</p:attrName>
                                        </p:attrNameLst>
                                      </p:cBhvr>
                                      <p:to>
                                        <a:schemeClr val="accent1"/>
                                      </p:to>
                                    </p:animClr>
                                    <p:set>
                                      <p:cBhvr>
                                        <p:cTn id="57" dur="5000" fill="hold"/>
                                        <p:tgtEl>
                                          <p:spTgt spid="9"/>
                                        </p:tgtEl>
                                        <p:attrNameLst>
                                          <p:attrName>fill.type</p:attrName>
                                        </p:attrNameLst>
                                      </p:cBhvr>
                                      <p:to>
                                        <p:strVal val="solid"/>
                                      </p:to>
                                    </p:set>
                                    <p:set>
                                      <p:cBhvr>
                                        <p:cTn id="58" dur="5000" fill="hold"/>
                                        <p:tgtEl>
                                          <p:spTgt spid="9"/>
                                        </p:tgtEl>
                                        <p:attrNameLst>
                                          <p:attrName>fill.on</p:attrName>
                                        </p:attrNameLst>
                                      </p:cBhvr>
                                      <p:to>
                                        <p:strVal val="true"/>
                                      </p:to>
                                    </p:set>
                                  </p:childTnLst>
                                </p:cTn>
                              </p:par>
                              <p:par>
                                <p:cTn id="59" presetID="23" presetClass="entr" presetSubtype="16" fill="hold" grpId="0"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p:cTn id="61" dur="5000" fill="hold"/>
                                        <p:tgtEl>
                                          <p:spTgt spid="10"/>
                                        </p:tgtEl>
                                        <p:attrNameLst>
                                          <p:attrName>ppt_w</p:attrName>
                                        </p:attrNameLst>
                                      </p:cBhvr>
                                      <p:tavLst>
                                        <p:tav tm="0">
                                          <p:val>
                                            <p:fltVal val="0"/>
                                          </p:val>
                                        </p:tav>
                                        <p:tav tm="100000">
                                          <p:val>
                                            <p:strVal val="#ppt_w"/>
                                          </p:val>
                                        </p:tav>
                                      </p:tavLst>
                                    </p:anim>
                                    <p:anim calcmode="lin" valueType="num">
                                      <p:cBhvr>
                                        <p:cTn id="62" dur="5000" fill="hold"/>
                                        <p:tgtEl>
                                          <p:spTgt spid="10"/>
                                        </p:tgtEl>
                                        <p:attrNameLst>
                                          <p:attrName>ppt_h</p:attrName>
                                        </p:attrNameLst>
                                      </p:cBhvr>
                                      <p:tavLst>
                                        <p:tav tm="0">
                                          <p:val>
                                            <p:fltVal val="0"/>
                                          </p:val>
                                        </p:tav>
                                        <p:tav tm="100000">
                                          <p:val>
                                            <p:strVal val="#ppt_h"/>
                                          </p:val>
                                        </p:tav>
                                      </p:tavLst>
                                    </p:anim>
                                  </p:childTnLst>
                                </p:cTn>
                              </p:par>
                              <p:par>
                                <p:cTn id="63" presetID="19" presetClass="emph" presetSubtype="0" fill="hold" grpId="1" nodeType="withEffect">
                                  <p:stCondLst>
                                    <p:cond delay="0"/>
                                  </p:stCondLst>
                                  <p:childTnLst>
                                    <p:animClr clrSpc="rgb" dir="cw">
                                      <p:cBhvr override="childStyle">
                                        <p:cTn id="64" dur="5000" fill="hold"/>
                                        <p:tgtEl>
                                          <p:spTgt spid="10"/>
                                        </p:tgtEl>
                                        <p:attrNameLst>
                                          <p:attrName>style.color</p:attrName>
                                        </p:attrNameLst>
                                      </p:cBhvr>
                                      <p:to>
                                        <a:schemeClr val="accent1"/>
                                      </p:to>
                                    </p:animClr>
                                    <p:animClr clrSpc="rgb" dir="cw">
                                      <p:cBhvr>
                                        <p:cTn id="65" dur="5000" fill="hold"/>
                                        <p:tgtEl>
                                          <p:spTgt spid="10"/>
                                        </p:tgtEl>
                                        <p:attrNameLst>
                                          <p:attrName>fillcolor</p:attrName>
                                        </p:attrNameLst>
                                      </p:cBhvr>
                                      <p:to>
                                        <a:schemeClr val="accent1"/>
                                      </p:to>
                                    </p:animClr>
                                    <p:set>
                                      <p:cBhvr>
                                        <p:cTn id="66" dur="5000" fill="hold"/>
                                        <p:tgtEl>
                                          <p:spTgt spid="10"/>
                                        </p:tgtEl>
                                        <p:attrNameLst>
                                          <p:attrName>fill.type</p:attrName>
                                        </p:attrNameLst>
                                      </p:cBhvr>
                                      <p:to>
                                        <p:strVal val="solid"/>
                                      </p:to>
                                    </p:set>
                                    <p:set>
                                      <p:cBhvr>
                                        <p:cTn id="67" dur="5000" fill="hold"/>
                                        <p:tgtEl>
                                          <p:spTgt spid="10"/>
                                        </p:tgtEl>
                                        <p:attrNameLst>
                                          <p:attrName>fill.on</p:attrName>
                                        </p:attrNameLst>
                                      </p:cBhvr>
                                      <p:to>
                                        <p:strVal val="true"/>
                                      </p:to>
                                    </p:set>
                                  </p:childTnLst>
                                </p:cTn>
                              </p:par>
                              <p:par>
                                <p:cTn id="68" presetID="23" presetClass="entr" presetSubtype="16" fill="hold" grpId="0"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5000" fill="hold"/>
                                        <p:tgtEl>
                                          <p:spTgt spid="11"/>
                                        </p:tgtEl>
                                        <p:attrNameLst>
                                          <p:attrName>ppt_w</p:attrName>
                                        </p:attrNameLst>
                                      </p:cBhvr>
                                      <p:tavLst>
                                        <p:tav tm="0">
                                          <p:val>
                                            <p:fltVal val="0"/>
                                          </p:val>
                                        </p:tav>
                                        <p:tav tm="100000">
                                          <p:val>
                                            <p:strVal val="#ppt_w"/>
                                          </p:val>
                                        </p:tav>
                                      </p:tavLst>
                                    </p:anim>
                                    <p:anim calcmode="lin" valueType="num">
                                      <p:cBhvr>
                                        <p:cTn id="71" dur="5000" fill="hold"/>
                                        <p:tgtEl>
                                          <p:spTgt spid="11"/>
                                        </p:tgtEl>
                                        <p:attrNameLst>
                                          <p:attrName>ppt_h</p:attrName>
                                        </p:attrNameLst>
                                      </p:cBhvr>
                                      <p:tavLst>
                                        <p:tav tm="0">
                                          <p:val>
                                            <p:fltVal val="0"/>
                                          </p:val>
                                        </p:tav>
                                        <p:tav tm="100000">
                                          <p:val>
                                            <p:strVal val="#ppt_h"/>
                                          </p:val>
                                        </p:tav>
                                      </p:tavLst>
                                    </p:anim>
                                  </p:childTnLst>
                                </p:cTn>
                              </p:par>
                              <p:par>
                                <p:cTn id="72" presetID="19" presetClass="emph" presetSubtype="0" fill="hold" grpId="1" nodeType="withEffect">
                                  <p:stCondLst>
                                    <p:cond delay="0"/>
                                  </p:stCondLst>
                                  <p:childTnLst>
                                    <p:animClr clrSpc="rgb" dir="cw">
                                      <p:cBhvr override="childStyle">
                                        <p:cTn id="73" dur="5000" fill="hold"/>
                                        <p:tgtEl>
                                          <p:spTgt spid="11"/>
                                        </p:tgtEl>
                                        <p:attrNameLst>
                                          <p:attrName>style.color</p:attrName>
                                        </p:attrNameLst>
                                      </p:cBhvr>
                                      <p:to>
                                        <a:schemeClr val="accent1"/>
                                      </p:to>
                                    </p:animClr>
                                    <p:animClr clrSpc="rgb" dir="cw">
                                      <p:cBhvr>
                                        <p:cTn id="74" dur="5000" fill="hold"/>
                                        <p:tgtEl>
                                          <p:spTgt spid="11"/>
                                        </p:tgtEl>
                                        <p:attrNameLst>
                                          <p:attrName>fillcolor</p:attrName>
                                        </p:attrNameLst>
                                      </p:cBhvr>
                                      <p:to>
                                        <a:schemeClr val="accent1"/>
                                      </p:to>
                                    </p:animClr>
                                    <p:set>
                                      <p:cBhvr>
                                        <p:cTn id="75" dur="5000" fill="hold"/>
                                        <p:tgtEl>
                                          <p:spTgt spid="11"/>
                                        </p:tgtEl>
                                        <p:attrNameLst>
                                          <p:attrName>fill.type</p:attrName>
                                        </p:attrNameLst>
                                      </p:cBhvr>
                                      <p:to>
                                        <p:strVal val="solid"/>
                                      </p:to>
                                    </p:set>
                                    <p:set>
                                      <p:cBhvr>
                                        <p:cTn id="76" dur="5000" fill="hold"/>
                                        <p:tgtEl>
                                          <p:spTgt spid="11"/>
                                        </p:tgtEl>
                                        <p:attrNameLst>
                                          <p:attrName>fill.on</p:attrName>
                                        </p:attrNameLst>
                                      </p:cBhvr>
                                      <p:to>
                                        <p:strVal val="true"/>
                                      </p:to>
                                    </p:set>
                                  </p:childTnLst>
                                </p:cTn>
                              </p:par>
                              <p:par>
                                <p:cTn id="77" presetID="23" presetClass="entr" presetSubtype="16" fill="hold" grpId="0" nodeType="withEffect">
                                  <p:stCondLst>
                                    <p:cond delay="0"/>
                                  </p:stCondLst>
                                  <p:childTnLst>
                                    <p:set>
                                      <p:cBhvr>
                                        <p:cTn id="78" dur="1" fill="hold">
                                          <p:stCondLst>
                                            <p:cond delay="0"/>
                                          </p:stCondLst>
                                        </p:cTn>
                                        <p:tgtEl>
                                          <p:spTgt spid="12"/>
                                        </p:tgtEl>
                                        <p:attrNameLst>
                                          <p:attrName>style.visibility</p:attrName>
                                        </p:attrNameLst>
                                      </p:cBhvr>
                                      <p:to>
                                        <p:strVal val="visible"/>
                                      </p:to>
                                    </p:set>
                                    <p:anim calcmode="lin" valueType="num">
                                      <p:cBhvr>
                                        <p:cTn id="79" dur="5000" fill="hold"/>
                                        <p:tgtEl>
                                          <p:spTgt spid="12"/>
                                        </p:tgtEl>
                                        <p:attrNameLst>
                                          <p:attrName>ppt_w</p:attrName>
                                        </p:attrNameLst>
                                      </p:cBhvr>
                                      <p:tavLst>
                                        <p:tav tm="0">
                                          <p:val>
                                            <p:fltVal val="0"/>
                                          </p:val>
                                        </p:tav>
                                        <p:tav tm="100000">
                                          <p:val>
                                            <p:strVal val="#ppt_w"/>
                                          </p:val>
                                        </p:tav>
                                      </p:tavLst>
                                    </p:anim>
                                    <p:anim calcmode="lin" valueType="num">
                                      <p:cBhvr>
                                        <p:cTn id="80" dur="5000" fill="hold"/>
                                        <p:tgtEl>
                                          <p:spTgt spid="12"/>
                                        </p:tgtEl>
                                        <p:attrNameLst>
                                          <p:attrName>ppt_h</p:attrName>
                                        </p:attrNameLst>
                                      </p:cBhvr>
                                      <p:tavLst>
                                        <p:tav tm="0">
                                          <p:val>
                                            <p:fltVal val="0"/>
                                          </p:val>
                                        </p:tav>
                                        <p:tav tm="100000">
                                          <p:val>
                                            <p:strVal val="#ppt_h"/>
                                          </p:val>
                                        </p:tav>
                                      </p:tavLst>
                                    </p:anim>
                                  </p:childTnLst>
                                </p:cTn>
                              </p:par>
                              <p:par>
                                <p:cTn id="81" presetID="19" presetClass="emph" presetSubtype="0" fill="hold" grpId="1" nodeType="withEffect">
                                  <p:stCondLst>
                                    <p:cond delay="0"/>
                                  </p:stCondLst>
                                  <p:childTnLst>
                                    <p:animClr clrSpc="rgb" dir="cw">
                                      <p:cBhvr override="childStyle">
                                        <p:cTn id="82" dur="5000" fill="hold"/>
                                        <p:tgtEl>
                                          <p:spTgt spid="12"/>
                                        </p:tgtEl>
                                        <p:attrNameLst>
                                          <p:attrName>style.color</p:attrName>
                                        </p:attrNameLst>
                                      </p:cBhvr>
                                      <p:to>
                                        <a:schemeClr val="accent1"/>
                                      </p:to>
                                    </p:animClr>
                                    <p:animClr clrSpc="rgb" dir="cw">
                                      <p:cBhvr>
                                        <p:cTn id="83" dur="5000" fill="hold"/>
                                        <p:tgtEl>
                                          <p:spTgt spid="12"/>
                                        </p:tgtEl>
                                        <p:attrNameLst>
                                          <p:attrName>fillcolor</p:attrName>
                                        </p:attrNameLst>
                                      </p:cBhvr>
                                      <p:to>
                                        <a:schemeClr val="accent1"/>
                                      </p:to>
                                    </p:animClr>
                                    <p:set>
                                      <p:cBhvr>
                                        <p:cTn id="84" dur="5000" fill="hold"/>
                                        <p:tgtEl>
                                          <p:spTgt spid="12"/>
                                        </p:tgtEl>
                                        <p:attrNameLst>
                                          <p:attrName>fill.type</p:attrName>
                                        </p:attrNameLst>
                                      </p:cBhvr>
                                      <p:to>
                                        <p:strVal val="solid"/>
                                      </p:to>
                                    </p:set>
                                    <p:set>
                                      <p:cBhvr>
                                        <p:cTn id="85" dur="5000" fill="hold"/>
                                        <p:tgtEl>
                                          <p:spTgt spid="12"/>
                                        </p:tgtEl>
                                        <p:attrNameLst>
                                          <p:attrName>fill.on</p:attrName>
                                        </p:attrNameLst>
                                      </p:cBhvr>
                                      <p:to>
                                        <p:strVal val="true"/>
                                      </p:to>
                                    </p:set>
                                  </p:childTnLst>
                                </p:cTn>
                              </p:par>
                              <p:par>
                                <p:cTn id="86" presetID="23" presetClass="entr" presetSubtype="16" fill="hold" grpId="0" nodeType="withEffect">
                                  <p:stCondLst>
                                    <p:cond delay="0"/>
                                  </p:stCondLst>
                                  <p:childTnLst>
                                    <p:set>
                                      <p:cBhvr>
                                        <p:cTn id="87" dur="1" fill="hold">
                                          <p:stCondLst>
                                            <p:cond delay="0"/>
                                          </p:stCondLst>
                                        </p:cTn>
                                        <p:tgtEl>
                                          <p:spTgt spid="13"/>
                                        </p:tgtEl>
                                        <p:attrNameLst>
                                          <p:attrName>style.visibility</p:attrName>
                                        </p:attrNameLst>
                                      </p:cBhvr>
                                      <p:to>
                                        <p:strVal val="visible"/>
                                      </p:to>
                                    </p:set>
                                    <p:anim calcmode="lin" valueType="num">
                                      <p:cBhvr>
                                        <p:cTn id="88" dur="5000" fill="hold"/>
                                        <p:tgtEl>
                                          <p:spTgt spid="13"/>
                                        </p:tgtEl>
                                        <p:attrNameLst>
                                          <p:attrName>ppt_w</p:attrName>
                                        </p:attrNameLst>
                                      </p:cBhvr>
                                      <p:tavLst>
                                        <p:tav tm="0">
                                          <p:val>
                                            <p:fltVal val="0"/>
                                          </p:val>
                                        </p:tav>
                                        <p:tav tm="100000">
                                          <p:val>
                                            <p:strVal val="#ppt_w"/>
                                          </p:val>
                                        </p:tav>
                                      </p:tavLst>
                                    </p:anim>
                                    <p:anim calcmode="lin" valueType="num">
                                      <p:cBhvr>
                                        <p:cTn id="89" dur="5000" fill="hold"/>
                                        <p:tgtEl>
                                          <p:spTgt spid="13"/>
                                        </p:tgtEl>
                                        <p:attrNameLst>
                                          <p:attrName>ppt_h</p:attrName>
                                        </p:attrNameLst>
                                      </p:cBhvr>
                                      <p:tavLst>
                                        <p:tav tm="0">
                                          <p:val>
                                            <p:fltVal val="0"/>
                                          </p:val>
                                        </p:tav>
                                        <p:tav tm="100000">
                                          <p:val>
                                            <p:strVal val="#ppt_h"/>
                                          </p:val>
                                        </p:tav>
                                      </p:tavLst>
                                    </p:anim>
                                  </p:childTnLst>
                                </p:cTn>
                              </p:par>
                              <p:par>
                                <p:cTn id="90" presetID="19" presetClass="emph" presetSubtype="0" fill="hold" grpId="1" nodeType="withEffect">
                                  <p:stCondLst>
                                    <p:cond delay="0"/>
                                  </p:stCondLst>
                                  <p:childTnLst>
                                    <p:animClr clrSpc="rgb" dir="cw">
                                      <p:cBhvr override="childStyle">
                                        <p:cTn id="91" dur="5000" fill="hold"/>
                                        <p:tgtEl>
                                          <p:spTgt spid="13"/>
                                        </p:tgtEl>
                                        <p:attrNameLst>
                                          <p:attrName>style.color</p:attrName>
                                        </p:attrNameLst>
                                      </p:cBhvr>
                                      <p:to>
                                        <a:srgbClr val="F9D5A9"/>
                                      </p:to>
                                    </p:animClr>
                                    <p:animClr clrSpc="rgb" dir="cw">
                                      <p:cBhvr>
                                        <p:cTn id="92" dur="5000" fill="hold"/>
                                        <p:tgtEl>
                                          <p:spTgt spid="13"/>
                                        </p:tgtEl>
                                        <p:attrNameLst>
                                          <p:attrName>fillcolor</p:attrName>
                                        </p:attrNameLst>
                                      </p:cBhvr>
                                      <p:to>
                                        <a:srgbClr val="F9D5A9"/>
                                      </p:to>
                                    </p:animClr>
                                    <p:set>
                                      <p:cBhvr>
                                        <p:cTn id="93" dur="5000" fill="hold"/>
                                        <p:tgtEl>
                                          <p:spTgt spid="13"/>
                                        </p:tgtEl>
                                        <p:attrNameLst>
                                          <p:attrName>fill.type</p:attrName>
                                        </p:attrNameLst>
                                      </p:cBhvr>
                                      <p:to>
                                        <p:strVal val="solid"/>
                                      </p:to>
                                    </p:set>
                                    <p:set>
                                      <p:cBhvr>
                                        <p:cTn id="94" dur="5000" fill="hold"/>
                                        <p:tgtEl>
                                          <p:spTgt spid="13"/>
                                        </p:tgtEl>
                                        <p:attrNameLst>
                                          <p:attrName>fill.on</p:attrName>
                                        </p:attrNameLst>
                                      </p:cBhvr>
                                      <p:to>
                                        <p:strVal val="true"/>
                                      </p:to>
                                    </p:set>
                                  </p:childTnLst>
                                </p:cTn>
                              </p:par>
                              <p:par>
                                <p:cTn id="95" presetID="23" presetClass="entr" presetSubtype="16" fill="hold" grpId="0" nodeType="withEffect">
                                  <p:stCondLst>
                                    <p:cond delay="0"/>
                                  </p:stCondLst>
                                  <p:childTnLst>
                                    <p:set>
                                      <p:cBhvr>
                                        <p:cTn id="96" dur="1" fill="hold">
                                          <p:stCondLst>
                                            <p:cond delay="0"/>
                                          </p:stCondLst>
                                        </p:cTn>
                                        <p:tgtEl>
                                          <p:spTgt spid="16"/>
                                        </p:tgtEl>
                                        <p:attrNameLst>
                                          <p:attrName>style.visibility</p:attrName>
                                        </p:attrNameLst>
                                      </p:cBhvr>
                                      <p:to>
                                        <p:strVal val="visible"/>
                                      </p:to>
                                    </p:set>
                                    <p:anim calcmode="lin" valueType="num">
                                      <p:cBhvr>
                                        <p:cTn id="97" dur="5000" fill="hold"/>
                                        <p:tgtEl>
                                          <p:spTgt spid="16"/>
                                        </p:tgtEl>
                                        <p:attrNameLst>
                                          <p:attrName>ppt_w</p:attrName>
                                        </p:attrNameLst>
                                      </p:cBhvr>
                                      <p:tavLst>
                                        <p:tav tm="0">
                                          <p:val>
                                            <p:fltVal val="0"/>
                                          </p:val>
                                        </p:tav>
                                        <p:tav tm="100000">
                                          <p:val>
                                            <p:strVal val="#ppt_w"/>
                                          </p:val>
                                        </p:tav>
                                      </p:tavLst>
                                    </p:anim>
                                    <p:anim calcmode="lin" valueType="num">
                                      <p:cBhvr>
                                        <p:cTn id="98" dur="5000" fill="hold"/>
                                        <p:tgtEl>
                                          <p:spTgt spid="16"/>
                                        </p:tgtEl>
                                        <p:attrNameLst>
                                          <p:attrName>ppt_h</p:attrName>
                                        </p:attrNameLst>
                                      </p:cBhvr>
                                      <p:tavLst>
                                        <p:tav tm="0">
                                          <p:val>
                                            <p:fltVal val="0"/>
                                          </p:val>
                                        </p:tav>
                                        <p:tav tm="100000">
                                          <p:val>
                                            <p:strVal val="#ppt_h"/>
                                          </p:val>
                                        </p:tav>
                                      </p:tavLst>
                                    </p:anim>
                                  </p:childTnLst>
                                </p:cTn>
                              </p:par>
                              <p:par>
                                <p:cTn id="99" presetID="19" presetClass="emph" presetSubtype="0" fill="hold" grpId="1" nodeType="withEffect">
                                  <p:stCondLst>
                                    <p:cond delay="0"/>
                                  </p:stCondLst>
                                  <p:childTnLst>
                                    <p:animClr clrSpc="rgb" dir="cw">
                                      <p:cBhvr override="childStyle">
                                        <p:cTn id="100" dur="5000" fill="hold"/>
                                        <p:tgtEl>
                                          <p:spTgt spid="16"/>
                                        </p:tgtEl>
                                        <p:attrNameLst>
                                          <p:attrName>style.color</p:attrName>
                                        </p:attrNameLst>
                                      </p:cBhvr>
                                      <p:to>
                                        <a:srgbClr val="F9D5A9"/>
                                      </p:to>
                                    </p:animClr>
                                    <p:animClr clrSpc="rgb" dir="cw">
                                      <p:cBhvr>
                                        <p:cTn id="101" dur="5000" fill="hold"/>
                                        <p:tgtEl>
                                          <p:spTgt spid="16"/>
                                        </p:tgtEl>
                                        <p:attrNameLst>
                                          <p:attrName>fillcolor</p:attrName>
                                        </p:attrNameLst>
                                      </p:cBhvr>
                                      <p:to>
                                        <a:srgbClr val="F9D5A9"/>
                                      </p:to>
                                    </p:animClr>
                                    <p:set>
                                      <p:cBhvr>
                                        <p:cTn id="102" dur="5000" fill="hold"/>
                                        <p:tgtEl>
                                          <p:spTgt spid="16"/>
                                        </p:tgtEl>
                                        <p:attrNameLst>
                                          <p:attrName>fill.type</p:attrName>
                                        </p:attrNameLst>
                                      </p:cBhvr>
                                      <p:to>
                                        <p:strVal val="solid"/>
                                      </p:to>
                                    </p:set>
                                    <p:set>
                                      <p:cBhvr>
                                        <p:cTn id="103" dur="5000" fill="hold"/>
                                        <p:tgtEl>
                                          <p:spTgt spid="16"/>
                                        </p:tgtEl>
                                        <p:attrNameLst>
                                          <p:attrName>fill.on</p:attrName>
                                        </p:attrNameLst>
                                      </p:cBhvr>
                                      <p:to>
                                        <p:strVal val="true"/>
                                      </p:to>
                                    </p:set>
                                  </p:childTnLst>
                                </p:cTn>
                              </p:par>
                              <p:par>
                                <p:cTn id="104" presetID="23" presetClass="entr" presetSubtype="16" fill="hold" grpId="0" nodeType="withEffect">
                                  <p:stCondLst>
                                    <p:cond delay="0"/>
                                  </p:stCondLst>
                                  <p:childTnLst>
                                    <p:set>
                                      <p:cBhvr>
                                        <p:cTn id="105" dur="1" fill="hold">
                                          <p:stCondLst>
                                            <p:cond delay="0"/>
                                          </p:stCondLst>
                                        </p:cTn>
                                        <p:tgtEl>
                                          <p:spTgt spid="17"/>
                                        </p:tgtEl>
                                        <p:attrNameLst>
                                          <p:attrName>style.visibility</p:attrName>
                                        </p:attrNameLst>
                                      </p:cBhvr>
                                      <p:to>
                                        <p:strVal val="visible"/>
                                      </p:to>
                                    </p:set>
                                    <p:anim calcmode="lin" valueType="num">
                                      <p:cBhvr>
                                        <p:cTn id="106" dur="5000" fill="hold"/>
                                        <p:tgtEl>
                                          <p:spTgt spid="17"/>
                                        </p:tgtEl>
                                        <p:attrNameLst>
                                          <p:attrName>ppt_w</p:attrName>
                                        </p:attrNameLst>
                                      </p:cBhvr>
                                      <p:tavLst>
                                        <p:tav tm="0">
                                          <p:val>
                                            <p:fltVal val="0"/>
                                          </p:val>
                                        </p:tav>
                                        <p:tav tm="100000">
                                          <p:val>
                                            <p:strVal val="#ppt_w"/>
                                          </p:val>
                                        </p:tav>
                                      </p:tavLst>
                                    </p:anim>
                                    <p:anim calcmode="lin" valueType="num">
                                      <p:cBhvr>
                                        <p:cTn id="107" dur="5000" fill="hold"/>
                                        <p:tgtEl>
                                          <p:spTgt spid="17"/>
                                        </p:tgtEl>
                                        <p:attrNameLst>
                                          <p:attrName>ppt_h</p:attrName>
                                        </p:attrNameLst>
                                      </p:cBhvr>
                                      <p:tavLst>
                                        <p:tav tm="0">
                                          <p:val>
                                            <p:fltVal val="0"/>
                                          </p:val>
                                        </p:tav>
                                        <p:tav tm="100000">
                                          <p:val>
                                            <p:strVal val="#ppt_h"/>
                                          </p:val>
                                        </p:tav>
                                      </p:tavLst>
                                    </p:anim>
                                  </p:childTnLst>
                                </p:cTn>
                              </p:par>
                              <p:par>
                                <p:cTn id="108" presetID="19" presetClass="emph" presetSubtype="0" fill="hold" grpId="1" nodeType="withEffect">
                                  <p:stCondLst>
                                    <p:cond delay="0"/>
                                  </p:stCondLst>
                                  <p:childTnLst>
                                    <p:animClr clrSpc="rgb" dir="cw">
                                      <p:cBhvr override="childStyle">
                                        <p:cTn id="109" dur="5000" fill="hold"/>
                                        <p:tgtEl>
                                          <p:spTgt spid="17"/>
                                        </p:tgtEl>
                                        <p:attrNameLst>
                                          <p:attrName>style.color</p:attrName>
                                        </p:attrNameLst>
                                      </p:cBhvr>
                                      <p:to>
                                        <a:schemeClr val="accent1"/>
                                      </p:to>
                                    </p:animClr>
                                    <p:animClr clrSpc="rgb" dir="cw">
                                      <p:cBhvr>
                                        <p:cTn id="110" dur="5000" fill="hold"/>
                                        <p:tgtEl>
                                          <p:spTgt spid="17"/>
                                        </p:tgtEl>
                                        <p:attrNameLst>
                                          <p:attrName>fillcolor</p:attrName>
                                        </p:attrNameLst>
                                      </p:cBhvr>
                                      <p:to>
                                        <a:schemeClr val="accent1"/>
                                      </p:to>
                                    </p:animClr>
                                    <p:set>
                                      <p:cBhvr>
                                        <p:cTn id="111" dur="5000" fill="hold"/>
                                        <p:tgtEl>
                                          <p:spTgt spid="17"/>
                                        </p:tgtEl>
                                        <p:attrNameLst>
                                          <p:attrName>fill.type</p:attrName>
                                        </p:attrNameLst>
                                      </p:cBhvr>
                                      <p:to>
                                        <p:strVal val="solid"/>
                                      </p:to>
                                    </p:set>
                                    <p:set>
                                      <p:cBhvr>
                                        <p:cTn id="112" dur="5000" fill="hold"/>
                                        <p:tgtEl>
                                          <p:spTgt spid="17"/>
                                        </p:tgtEl>
                                        <p:attrNameLst>
                                          <p:attrName>fill.on</p:attrName>
                                        </p:attrNameLst>
                                      </p:cBhvr>
                                      <p:to>
                                        <p:strVal val="true"/>
                                      </p:to>
                                    </p:set>
                                  </p:childTnLst>
                                </p:cTn>
                              </p:par>
                              <p:par>
                                <p:cTn id="113" presetID="23" presetClass="entr" presetSubtype="16" fill="hold" grpId="0" nodeType="withEffect">
                                  <p:stCondLst>
                                    <p:cond delay="0"/>
                                  </p:stCondLst>
                                  <p:childTnLst>
                                    <p:set>
                                      <p:cBhvr>
                                        <p:cTn id="114" dur="1" fill="hold">
                                          <p:stCondLst>
                                            <p:cond delay="0"/>
                                          </p:stCondLst>
                                        </p:cTn>
                                        <p:tgtEl>
                                          <p:spTgt spid="18"/>
                                        </p:tgtEl>
                                        <p:attrNameLst>
                                          <p:attrName>style.visibility</p:attrName>
                                        </p:attrNameLst>
                                      </p:cBhvr>
                                      <p:to>
                                        <p:strVal val="visible"/>
                                      </p:to>
                                    </p:set>
                                    <p:anim calcmode="lin" valueType="num">
                                      <p:cBhvr>
                                        <p:cTn id="115" dur="5000" fill="hold"/>
                                        <p:tgtEl>
                                          <p:spTgt spid="18"/>
                                        </p:tgtEl>
                                        <p:attrNameLst>
                                          <p:attrName>ppt_w</p:attrName>
                                        </p:attrNameLst>
                                      </p:cBhvr>
                                      <p:tavLst>
                                        <p:tav tm="0">
                                          <p:val>
                                            <p:fltVal val="0"/>
                                          </p:val>
                                        </p:tav>
                                        <p:tav tm="100000">
                                          <p:val>
                                            <p:strVal val="#ppt_w"/>
                                          </p:val>
                                        </p:tav>
                                      </p:tavLst>
                                    </p:anim>
                                    <p:anim calcmode="lin" valueType="num">
                                      <p:cBhvr>
                                        <p:cTn id="116" dur="5000" fill="hold"/>
                                        <p:tgtEl>
                                          <p:spTgt spid="18"/>
                                        </p:tgtEl>
                                        <p:attrNameLst>
                                          <p:attrName>ppt_h</p:attrName>
                                        </p:attrNameLst>
                                      </p:cBhvr>
                                      <p:tavLst>
                                        <p:tav tm="0">
                                          <p:val>
                                            <p:fltVal val="0"/>
                                          </p:val>
                                        </p:tav>
                                        <p:tav tm="100000">
                                          <p:val>
                                            <p:strVal val="#ppt_h"/>
                                          </p:val>
                                        </p:tav>
                                      </p:tavLst>
                                    </p:anim>
                                  </p:childTnLst>
                                </p:cTn>
                              </p:par>
                              <p:par>
                                <p:cTn id="117" presetID="19" presetClass="emph" presetSubtype="0" fill="hold" grpId="1" nodeType="withEffect">
                                  <p:stCondLst>
                                    <p:cond delay="0"/>
                                  </p:stCondLst>
                                  <p:childTnLst>
                                    <p:animClr clrSpc="rgb" dir="cw">
                                      <p:cBhvr override="childStyle">
                                        <p:cTn id="118" dur="5000" fill="hold"/>
                                        <p:tgtEl>
                                          <p:spTgt spid="18"/>
                                        </p:tgtEl>
                                        <p:attrNameLst>
                                          <p:attrName>style.color</p:attrName>
                                        </p:attrNameLst>
                                      </p:cBhvr>
                                      <p:to>
                                        <a:srgbClr val="F9D5A9"/>
                                      </p:to>
                                    </p:animClr>
                                    <p:animClr clrSpc="rgb" dir="cw">
                                      <p:cBhvr>
                                        <p:cTn id="119" dur="5000" fill="hold"/>
                                        <p:tgtEl>
                                          <p:spTgt spid="18"/>
                                        </p:tgtEl>
                                        <p:attrNameLst>
                                          <p:attrName>fillcolor</p:attrName>
                                        </p:attrNameLst>
                                      </p:cBhvr>
                                      <p:to>
                                        <a:srgbClr val="F9D5A9"/>
                                      </p:to>
                                    </p:animClr>
                                    <p:set>
                                      <p:cBhvr>
                                        <p:cTn id="120" dur="5000" fill="hold"/>
                                        <p:tgtEl>
                                          <p:spTgt spid="18"/>
                                        </p:tgtEl>
                                        <p:attrNameLst>
                                          <p:attrName>fill.type</p:attrName>
                                        </p:attrNameLst>
                                      </p:cBhvr>
                                      <p:to>
                                        <p:strVal val="solid"/>
                                      </p:to>
                                    </p:set>
                                    <p:set>
                                      <p:cBhvr>
                                        <p:cTn id="121" dur="5000" fill="hold"/>
                                        <p:tgtEl>
                                          <p:spTgt spid="18"/>
                                        </p:tgtEl>
                                        <p:attrNameLst>
                                          <p:attrName>fill.on</p:attrName>
                                        </p:attrNameLst>
                                      </p:cBhvr>
                                      <p:to>
                                        <p:strVal val="true"/>
                                      </p:to>
                                    </p:set>
                                  </p:childTnLst>
                                </p:cTn>
                              </p:par>
                              <p:par>
                                <p:cTn id="122" presetID="23" presetClass="entr" presetSubtype="16" fill="hold" grpId="0" nodeType="withEffect">
                                  <p:stCondLst>
                                    <p:cond delay="0"/>
                                  </p:stCondLst>
                                  <p:childTnLst>
                                    <p:set>
                                      <p:cBhvr>
                                        <p:cTn id="123" dur="1" fill="hold">
                                          <p:stCondLst>
                                            <p:cond delay="0"/>
                                          </p:stCondLst>
                                        </p:cTn>
                                        <p:tgtEl>
                                          <p:spTgt spid="19"/>
                                        </p:tgtEl>
                                        <p:attrNameLst>
                                          <p:attrName>style.visibility</p:attrName>
                                        </p:attrNameLst>
                                      </p:cBhvr>
                                      <p:to>
                                        <p:strVal val="visible"/>
                                      </p:to>
                                    </p:set>
                                    <p:anim calcmode="lin" valueType="num">
                                      <p:cBhvr>
                                        <p:cTn id="124" dur="5000" fill="hold"/>
                                        <p:tgtEl>
                                          <p:spTgt spid="19"/>
                                        </p:tgtEl>
                                        <p:attrNameLst>
                                          <p:attrName>ppt_w</p:attrName>
                                        </p:attrNameLst>
                                      </p:cBhvr>
                                      <p:tavLst>
                                        <p:tav tm="0">
                                          <p:val>
                                            <p:fltVal val="0"/>
                                          </p:val>
                                        </p:tav>
                                        <p:tav tm="100000">
                                          <p:val>
                                            <p:strVal val="#ppt_w"/>
                                          </p:val>
                                        </p:tav>
                                      </p:tavLst>
                                    </p:anim>
                                    <p:anim calcmode="lin" valueType="num">
                                      <p:cBhvr>
                                        <p:cTn id="125" dur="5000" fill="hold"/>
                                        <p:tgtEl>
                                          <p:spTgt spid="19"/>
                                        </p:tgtEl>
                                        <p:attrNameLst>
                                          <p:attrName>ppt_h</p:attrName>
                                        </p:attrNameLst>
                                      </p:cBhvr>
                                      <p:tavLst>
                                        <p:tav tm="0">
                                          <p:val>
                                            <p:fltVal val="0"/>
                                          </p:val>
                                        </p:tav>
                                        <p:tav tm="100000">
                                          <p:val>
                                            <p:strVal val="#ppt_h"/>
                                          </p:val>
                                        </p:tav>
                                      </p:tavLst>
                                    </p:anim>
                                  </p:childTnLst>
                                </p:cTn>
                              </p:par>
                              <p:par>
                                <p:cTn id="126" presetID="19" presetClass="emph" presetSubtype="0" fill="hold" grpId="1" nodeType="withEffect">
                                  <p:stCondLst>
                                    <p:cond delay="0"/>
                                  </p:stCondLst>
                                  <p:childTnLst>
                                    <p:animClr clrSpc="rgb" dir="cw">
                                      <p:cBhvr override="childStyle">
                                        <p:cTn id="127" dur="5000" fill="hold"/>
                                        <p:tgtEl>
                                          <p:spTgt spid="19"/>
                                        </p:tgtEl>
                                        <p:attrNameLst>
                                          <p:attrName>style.color</p:attrName>
                                        </p:attrNameLst>
                                      </p:cBhvr>
                                      <p:to>
                                        <a:srgbClr val="F9D5A9"/>
                                      </p:to>
                                    </p:animClr>
                                    <p:animClr clrSpc="rgb" dir="cw">
                                      <p:cBhvr>
                                        <p:cTn id="128" dur="5000" fill="hold"/>
                                        <p:tgtEl>
                                          <p:spTgt spid="19"/>
                                        </p:tgtEl>
                                        <p:attrNameLst>
                                          <p:attrName>fillcolor</p:attrName>
                                        </p:attrNameLst>
                                      </p:cBhvr>
                                      <p:to>
                                        <a:srgbClr val="F9D5A9"/>
                                      </p:to>
                                    </p:animClr>
                                    <p:set>
                                      <p:cBhvr>
                                        <p:cTn id="129" dur="5000" fill="hold"/>
                                        <p:tgtEl>
                                          <p:spTgt spid="19"/>
                                        </p:tgtEl>
                                        <p:attrNameLst>
                                          <p:attrName>fill.type</p:attrName>
                                        </p:attrNameLst>
                                      </p:cBhvr>
                                      <p:to>
                                        <p:strVal val="solid"/>
                                      </p:to>
                                    </p:set>
                                    <p:set>
                                      <p:cBhvr>
                                        <p:cTn id="130" dur="5000" fill="hold"/>
                                        <p:tgtEl>
                                          <p:spTgt spid="19"/>
                                        </p:tgtEl>
                                        <p:attrNameLst>
                                          <p:attrName>fill.on</p:attrName>
                                        </p:attrNameLst>
                                      </p:cBhvr>
                                      <p:to>
                                        <p:strVal val="true"/>
                                      </p:to>
                                    </p:set>
                                  </p:childTnLst>
                                </p:cTn>
                              </p:par>
                              <p:par>
                                <p:cTn id="131" presetID="23" presetClass="entr" presetSubtype="16" fill="hold" grpId="0" nodeType="withEffect">
                                  <p:stCondLst>
                                    <p:cond delay="0"/>
                                  </p:stCondLst>
                                  <p:childTnLst>
                                    <p:set>
                                      <p:cBhvr>
                                        <p:cTn id="132" dur="1" fill="hold">
                                          <p:stCondLst>
                                            <p:cond delay="0"/>
                                          </p:stCondLst>
                                        </p:cTn>
                                        <p:tgtEl>
                                          <p:spTgt spid="20"/>
                                        </p:tgtEl>
                                        <p:attrNameLst>
                                          <p:attrName>style.visibility</p:attrName>
                                        </p:attrNameLst>
                                      </p:cBhvr>
                                      <p:to>
                                        <p:strVal val="visible"/>
                                      </p:to>
                                    </p:set>
                                    <p:anim calcmode="lin" valueType="num">
                                      <p:cBhvr>
                                        <p:cTn id="133" dur="5000" fill="hold"/>
                                        <p:tgtEl>
                                          <p:spTgt spid="20"/>
                                        </p:tgtEl>
                                        <p:attrNameLst>
                                          <p:attrName>ppt_w</p:attrName>
                                        </p:attrNameLst>
                                      </p:cBhvr>
                                      <p:tavLst>
                                        <p:tav tm="0">
                                          <p:val>
                                            <p:fltVal val="0"/>
                                          </p:val>
                                        </p:tav>
                                        <p:tav tm="100000">
                                          <p:val>
                                            <p:strVal val="#ppt_w"/>
                                          </p:val>
                                        </p:tav>
                                      </p:tavLst>
                                    </p:anim>
                                    <p:anim calcmode="lin" valueType="num">
                                      <p:cBhvr>
                                        <p:cTn id="134" dur="5000" fill="hold"/>
                                        <p:tgtEl>
                                          <p:spTgt spid="20"/>
                                        </p:tgtEl>
                                        <p:attrNameLst>
                                          <p:attrName>ppt_h</p:attrName>
                                        </p:attrNameLst>
                                      </p:cBhvr>
                                      <p:tavLst>
                                        <p:tav tm="0">
                                          <p:val>
                                            <p:fltVal val="0"/>
                                          </p:val>
                                        </p:tav>
                                        <p:tav tm="100000">
                                          <p:val>
                                            <p:strVal val="#ppt_h"/>
                                          </p:val>
                                        </p:tav>
                                      </p:tavLst>
                                    </p:anim>
                                  </p:childTnLst>
                                </p:cTn>
                              </p:par>
                              <p:par>
                                <p:cTn id="135" presetID="19" presetClass="emph" presetSubtype="0" fill="hold" grpId="1" nodeType="withEffect">
                                  <p:stCondLst>
                                    <p:cond delay="0"/>
                                  </p:stCondLst>
                                  <p:childTnLst>
                                    <p:animClr clrSpc="rgb" dir="cw">
                                      <p:cBhvr override="childStyle">
                                        <p:cTn id="136" dur="5000" fill="hold"/>
                                        <p:tgtEl>
                                          <p:spTgt spid="20"/>
                                        </p:tgtEl>
                                        <p:attrNameLst>
                                          <p:attrName>style.color</p:attrName>
                                        </p:attrNameLst>
                                      </p:cBhvr>
                                      <p:to>
                                        <a:srgbClr val="F9D5A9"/>
                                      </p:to>
                                    </p:animClr>
                                    <p:animClr clrSpc="rgb" dir="cw">
                                      <p:cBhvr>
                                        <p:cTn id="137" dur="5000" fill="hold"/>
                                        <p:tgtEl>
                                          <p:spTgt spid="20"/>
                                        </p:tgtEl>
                                        <p:attrNameLst>
                                          <p:attrName>fillcolor</p:attrName>
                                        </p:attrNameLst>
                                      </p:cBhvr>
                                      <p:to>
                                        <a:srgbClr val="F9D5A9"/>
                                      </p:to>
                                    </p:animClr>
                                    <p:set>
                                      <p:cBhvr>
                                        <p:cTn id="138" dur="5000" fill="hold"/>
                                        <p:tgtEl>
                                          <p:spTgt spid="20"/>
                                        </p:tgtEl>
                                        <p:attrNameLst>
                                          <p:attrName>fill.type</p:attrName>
                                        </p:attrNameLst>
                                      </p:cBhvr>
                                      <p:to>
                                        <p:strVal val="solid"/>
                                      </p:to>
                                    </p:set>
                                    <p:set>
                                      <p:cBhvr>
                                        <p:cTn id="139" dur="5000" fill="hold"/>
                                        <p:tgtEl>
                                          <p:spTgt spid="20"/>
                                        </p:tgtEl>
                                        <p:attrNameLst>
                                          <p:attrName>fill.on</p:attrName>
                                        </p:attrNameLst>
                                      </p:cBhvr>
                                      <p:to>
                                        <p:strVal val="true"/>
                                      </p:to>
                                    </p:set>
                                  </p:childTnLst>
                                </p:cTn>
                              </p:par>
                              <p:par>
                                <p:cTn id="140" presetID="23" presetClass="entr" presetSubtype="16" fill="hold" grpId="0" nodeType="withEffect">
                                  <p:stCondLst>
                                    <p:cond delay="0"/>
                                  </p:stCondLst>
                                  <p:childTnLst>
                                    <p:set>
                                      <p:cBhvr>
                                        <p:cTn id="141" dur="1" fill="hold">
                                          <p:stCondLst>
                                            <p:cond delay="0"/>
                                          </p:stCondLst>
                                        </p:cTn>
                                        <p:tgtEl>
                                          <p:spTgt spid="21"/>
                                        </p:tgtEl>
                                        <p:attrNameLst>
                                          <p:attrName>style.visibility</p:attrName>
                                        </p:attrNameLst>
                                      </p:cBhvr>
                                      <p:to>
                                        <p:strVal val="visible"/>
                                      </p:to>
                                    </p:set>
                                    <p:anim calcmode="lin" valueType="num">
                                      <p:cBhvr>
                                        <p:cTn id="142" dur="5000" fill="hold"/>
                                        <p:tgtEl>
                                          <p:spTgt spid="21"/>
                                        </p:tgtEl>
                                        <p:attrNameLst>
                                          <p:attrName>ppt_w</p:attrName>
                                        </p:attrNameLst>
                                      </p:cBhvr>
                                      <p:tavLst>
                                        <p:tav tm="0">
                                          <p:val>
                                            <p:fltVal val="0"/>
                                          </p:val>
                                        </p:tav>
                                        <p:tav tm="100000">
                                          <p:val>
                                            <p:strVal val="#ppt_w"/>
                                          </p:val>
                                        </p:tav>
                                      </p:tavLst>
                                    </p:anim>
                                    <p:anim calcmode="lin" valueType="num">
                                      <p:cBhvr>
                                        <p:cTn id="143" dur="5000" fill="hold"/>
                                        <p:tgtEl>
                                          <p:spTgt spid="21"/>
                                        </p:tgtEl>
                                        <p:attrNameLst>
                                          <p:attrName>ppt_h</p:attrName>
                                        </p:attrNameLst>
                                      </p:cBhvr>
                                      <p:tavLst>
                                        <p:tav tm="0">
                                          <p:val>
                                            <p:fltVal val="0"/>
                                          </p:val>
                                        </p:tav>
                                        <p:tav tm="100000">
                                          <p:val>
                                            <p:strVal val="#ppt_h"/>
                                          </p:val>
                                        </p:tav>
                                      </p:tavLst>
                                    </p:anim>
                                  </p:childTnLst>
                                </p:cTn>
                              </p:par>
                              <p:par>
                                <p:cTn id="144" presetID="19" presetClass="emph" presetSubtype="0" fill="hold" grpId="1" nodeType="withEffect">
                                  <p:stCondLst>
                                    <p:cond delay="0"/>
                                  </p:stCondLst>
                                  <p:childTnLst>
                                    <p:animClr clrSpc="rgb" dir="cw">
                                      <p:cBhvr override="childStyle">
                                        <p:cTn id="145" dur="5000" fill="hold"/>
                                        <p:tgtEl>
                                          <p:spTgt spid="21"/>
                                        </p:tgtEl>
                                        <p:attrNameLst>
                                          <p:attrName>style.color</p:attrName>
                                        </p:attrNameLst>
                                      </p:cBhvr>
                                      <p:to>
                                        <a:srgbClr val="F9D5A9"/>
                                      </p:to>
                                    </p:animClr>
                                    <p:animClr clrSpc="rgb" dir="cw">
                                      <p:cBhvr>
                                        <p:cTn id="146" dur="5000" fill="hold"/>
                                        <p:tgtEl>
                                          <p:spTgt spid="21"/>
                                        </p:tgtEl>
                                        <p:attrNameLst>
                                          <p:attrName>fillcolor</p:attrName>
                                        </p:attrNameLst>
                                      </p:cBhvr>
                                      <p:to>
                                        <a:srgbClr val="F9D5A9"/>
                                      </p:to>
                                    </p:animClr>
                                    <p:set>
                                      <p:cBhvr>
                                        <p:cTn id="147" dur="5000" fill="hold"/>
                                        <p:tgtEl>
                                          <p:spTgt spid="21"/>
                                        </p:tgtEl>
                                        <p:attrNameLst>
                                          <p:attrName>fill.type</p:attrName>
                                        </p:attrNameLst>
                                      </p:cBhvr>
                                      <p:to>
                                        <p:strVal val="solid"/>
                                      </p:to>
                                    </p:set>
                                    <p:set>
                                      <p:cBhvr>
                                        <p:cTn id="148" dur="5000" fill="hold"/>
                                        <p:tgtEl>
                                          <p:spTgt spid="21"/>
                                        </p:tgtEl>
                                        <p:attrNameLst>
                                          <p:attrName>fill.on</p:attrName>
                                        </p:attrNameLst>
                                      </p:cBhvr>
                                      <p:to>
                                        <p:strVal val="true"/>
                                      </p:to>
                                    </p:set>
                                  </p:childTnLst>
                                </p:cTn>
                              </p:par>
                            </p:childTnLst>
                          </p:cTn>
                        </p:par>
                        <p:par>
                          <p:cTn id="149" fill="hold">
                            <p:stCondLst>
                              <p:cond delay="5000"/>
                            </p:stCondLst>
                            <p:childTnLst>
                              <p:par>
                                <p:cTn id="150" presetID="20" presetClass="exit" presetSubtype="0" fill="hold" grpId="2" nodeType="afterEffect">
                                  <p:stCondLst>
                                    <p:cond delay="0"/>
                                  </p:stCondLst>
                                  <p:childTnLst>
                                    <p:animEffect transition="out" filter="wedge">
                                      <p:cBhvr>
                                        <p:cTn id="151" dur="5000"/>
                                        <p:tgtEl>
                                          <p:spTgt spid="21"/>
                                        </p:tgtEl>
                                      </p:cBhvr>
                                    </p:animEffect>
                                    <p:set>
                                      <p:cBhvr>
                                        <p:cTn id="152" dur="1" fill="hold">
                                          <p:stCondLst>
                                            <p:cond delay="4999"/>
                                          </p:stCondLst>
                                        </p:cTn>
                                        <p:tgtEl>
                                          <p:spTgt spid="21"/>
                                        </p:tgtEl>
                                        <p:attrNameLst>
                                          <p:attrName>style.visibility</p:attrName>
                                        </p:attrNameLst>
                                      </p:cBhvr>
                                      <p:to>
                                        <p:strVal val="hidden"/>
                                      </p:to>
                                    </p:set>
                                  </p:childTnLst>
                                </p:cTn>
                              </p:par>
                              <p:par>
                                <p:cTn id="153" presetID="9" presetClass="exit" presetSubtype="0" fill="hold" grpId="2" nodeType="withEffect">
                                  <p:stCondLst>
                                    <p:cond delay="0"/>
                                  </p:stCondLst>
                                  <p:childTnLst>
                                    <p:animEffect transition="out" filter="dissolve">
                                      <p:cBhvr>
                                        <p:cTn id="154" dur="5000"/>
                                        <p:tgtEl>
                                          <p:spTgt spid="16"/>
                                        </p:tgtEl>
                                      </p:cBhvr>
                                    </p:animEffect>
                                    <p:set>
                                      <p:cBhvr>
                                        <p:cTn id="155" dur="1" fill="hold">
                                          <p:stCondLst>
                                            <p:cond delay="4999"/>
                                          </p:stCondLst>
                                        </p:cTn>
                                        <p:tgtEl>
                                          <p:spTgt spid="16"/>
                                        </p:tgtEl>
                                        <p:attrNameLst>
                                          <p:attrName>style.visibility</p:attrName>
                                        </p:attrNameLst>
                                      </p:cBhvr>
                                      <p:to>
                                        <p:strVal val="hidden"/>
                                      </p:to>
                                    </p:set>
                                  </p:childTnLst>
                                </p:cTn>
                              </p:par>
                              <p:par>
                                <p:cTn id="156" presetID="20" presetClass="exit" presetSubtype="0" fill="hold" grpId="2" nodeType="withEffect">
                                  <p:stCondLst>
                                    <p:cond delay="0"/>
                                  </p:stCondLst>
                                  <p:childTnLst>
                                    <p:animEffect transition="out" filter="wedge">
                                      <p:cBhvr>
                                        <p:cTn id="157" dur="5000"/>
                                        <p:tgtEl>
                                          <p:spTgt spid="19"/>
                                        </p:tgtEl>
                                      </p:cBhvr>
                                    </p:animEffect>
                                    <p:set>
                                      <p:cBhvr>
                                        <p:cTn id="158" dur="1" fill="hold">
                                          <p:stCondLst>
                                            <p:cond delay="4999"/>
                                          </p:stCondLst>
                                        </p:cTn>
                                        <p:tgtEl>
                                          <p:spTgt spid="19"/>
                                        </p:tgtEl>
                                        <p:attrNameLst>
                                          <p:attrName>style.visibility</p:attrName>
                                        </p:attrNameLst>
                                      </p:cBhvr>
                                      <p:to>
                                        <p:strVal val="hidden"/>
                                      </p:to>
                                    </p:set>
                                  </p:childTnLst>
                                </p:cTn>
                              </p:par>
                              <p:par>
                                <p:cTn id="159" presetID="9" presetClass="exit" presetSubtype="0" fill="hold" grpId="2" nodeType="withEffect">
                                  <p:stCondLst>
                                    <p:cond delay="0"/>
                                  </p:stCondLst>
                                  <p:childTnLst>
                                    <p:animEffect transition="out" filter="dissolve">
                                      <p:cBhvr>
                                        <p:cTn id="160" dur="5000"/>
                                        <p:tgtEl>
                                          <p:spTgt spid="7"/>
                                        </p:tgtEl>
                                      </p:cBhvr>
                                    </p:animEffect>
                                    <p:set>
                                      <p:cBhvr>
                                        <p:cTn id="161" dur="1" fill="hold">
                                          <p:stCondLst>
                                            <p:cond delay="4999"/>
                                          </p:stCondLst>
                                        </p:cTn>
                                        <p:tgtEl>
                                          <p:spTgt spid="7"/>
                                        </p:tgtEl>
                                        <p:attrNameLst>
                                          <p:attrName>style.visibility</p:attrName>
                                        </p:attrNameLst>
                                      </p:cBhvr>
                                      <p:to>
                                        <p:strVal val="hidden"/>
                                      </p:to>
                                    </p:set>
                                  </p:childTnLst>
                                </p:cTn>
                              </p:par>
                              <p:par>
                                <p:cTn id="162" presetID="9" presetClass="exit" presetSubtype="0" fill="hold" grpId="2" nodeType="withEffect">
                                  <p:stCondLst>
                                    <p:cond delay="0"/>
                                  </p:stCondLst>
                                  <p:childTnLst>
                                    <p:animEffect transition="out" filter="dissolve">
                                      <p:cBhvr>
                                        <p:cTn id="163" dur="5000"/>
                                        <p:tgtEl>
                                          <p:spTgt spid="17"/>
                                        </p:tgtEl>
                                      </p:cBhvr>
                                    </p:animEffect>
                                    <p:set>
                                      <p:cBhvr>
                                        <p:cTn id="164" dur="1" fill="hold">
                                          <p:stCondLst>
                                            <p:cond delay="4999"/>
                                          </p:stCondLst>
                                        </p:cTn>
                                        <p:tgtEl>
                                          <p:spTgt spid="17"/>
                                        </p:tgtEl>
                                        <p:attrNameLst>
                                          <p:attrName>style.visibility</p:attrName>
                                        </p:attrNameLst>
                                      </p:cBhvr>
                                      <p:to>
                                        <p:strVal val="hidden"/>
                                      </p:to>
                                    </p:set>
                                  </p:childTnLst>
                                </p:cTn>
                              </p:par>
                              <p:par>
                                <p:cTn id="165" presetID="9" presetClass="exit" presetSubtype="0" fill="hold" grpId="2" nodeType="withEffect">
                                  <p:stCondLst>
                                    <p:cond delay="0"/>
                                  </p:stCondLst>
                                  <p:childTnLst>
                                    <p:animEffect transition="out" filter="dissolve">
                                      <p:cBhvr>
                                        <p:cTn id="166" dur="5000"/>
                                        <p:tgtEl>
                                          <p:spTgt spid="4"/>
                                        </p:tgtEl>
                                      </p:cBhvr>
                                    </p:animEffect>
                                    <p:set>
                                      <p:cBhvr>
                                        <p:cTn id="167" dur="1" fill="hold">
                                          <p:stCondLst>
                                            <p:cond delay="4999"/>
                                          </p:stCondLst>
                                        </p:cTn>
                                        <p:tgtEl>
                                          <p:spTgt spid="4"/>
                                        </p:tgtEl>
                                        <p:attrNameLst>
                                          <p:attrName>style.visibility</p:attrName>
                                        </p:attrNameLst>
                                      </p:cBhvr>
                                      <p:to>
                                        <p:strVal val="hidden"/>
                                      </p:to>
                                    </p:set>
                                  </p:childTnLst>
                                </p:cTn>
                              </p:par>
                              <p:par>
                                <p:cTn id="168" presetID="20" presetClass="exit" presetSubtype="0" fill="hold" grpId="2" nodeType="withEffect">
                                  <p:stCondLst>
                                    <p:cond delay="0"/>
                                  </p:stCondLst>
                                  <p:childTnLst>
                                    <p:animEffect transition="out" filter="wedge">
                                      <p:cBhvr>
                                        <p:cTn id="169" dur="5000"/>
                                        <p:tgtEl>
                                          <p:spTgt spid="18"/>
                                        </p:tgtEl>
                                      </p:cBhvr>
                                    </p:animEffect>
                                    <p:set>
                                      <p:cBhvr>
                                        <p:cTn id="170" dur="1" fill="hold">
                                          <p:stCondLst>
                                            <p:cond delay="4999"/>
                                          </p:stCondLst>
                                        </p:cTn>
                                        <p:tgtEl>
                                          <p:spTgt spid="18"/>
                                        </p:tgtEl>
                                        <p:attrNameLst>
                                          <p:attrName>style.visibility</p:attrName>
                                        </p:attrNameLst>
                                      </p:cBhvr>
                                      <p:to>
                                        <p:strVal val="hidden"/>
                                      </p:to>
                                    </p:set>
                                  </p:childTnLst>
                                </p:cTn>
                              </p:par>
                              <p:par>
                                <p:cTn id="171" presetID="9" presetClass="exit" presetSubtype="0" fill="hold" grpId="2" nodeType="withEffect">
                                  <p:stCondLst>
                                    <p:cond delay="0"/>
                                  </p:stCondLst>
                                  <p:childTnLst>
                                    <p:animEffect transition="out" filter="dissolve">
                                      <p:cBhvr>
                                        <p:cTn id="172" dur="5000"/>
                                        <p:tgtEl>
                                          <p:spTgt spid="13"/>
                                        </p:tgtEl>
                                      </p:cBhvr>
                                    </p:animEffect>
                                    <p:set>
                                      <p:cBhvr>
                                        <p:cTn id="173" dur="1" fill="hold">
                                          <p:stCondLst>
                                            <p:cond delay="4999"/>
                                          </p:stCondLst>
                                        </p:cTn>
                                        <p:tgtEl>
                                          <p:spTgt spid="13"/>
                                        </p:tgtEl>
                                        <p:attrNameLst>
                                          <p:attrName>style.visibility</p:attrName>
                                        </p:attrNameLst>
                                      </p:cBhvr>
                                      <p:to>
                                        <p:strVal val="hidden"/>
                                      </p:to>
                                    </p:set>
                                  </p:childTnLst>
                                </p:cTn>
                              </p:par>
                              <p:par>
                                <p:cTn id="174" presetID="20" presetClass="exit" presetSubtype="0" fill="hold" grpId="2" nodeType="withEffect">
                                  <p:stCondLst>
                                    <p:cond delay="0"/>
                                  </p:stCondLst>
                                  <p:childTnLst>
                                    <p:animEffect transition="out" filter="wedge">
                                      <p:cBhvr>
                                        <p:cTn id="175" dur="5000"/>
                                        <p:tgtEl>
                                          <p:spTgt spid="20"/>
                                        </p:tgtEl>
                                      </p:cBhvr>
                                    </p:animEffect>
                                    <p:set>
                                      <p:cBhvr>
                                        <p:cTn id="176" dur="1" fill="hold">
                                          <p:stCondLst>
                                            <p:cond delay="4999"/>
                                          </p:stCondLst>
                                        </p:cTn>
                                        <p:tgtEl>
                                          <p:spTgt spid="20"/>
                                        </p:tgtEl>
                                        <p:attrNameLst>
                                          <p:attrName>style.visibility</p:attrName>
                                        </p:attrNameLst>
                                      </p:cBhvr>
                                      <p:to>
                                        <p:strVal val="hidden"/>
                                      </p:to>
                                    </p:set>
                                  </p:childTnLst>
                                </p:cTn>
                              </p:par>
                              <p:par>
                                <p:cTn id="177" presetID="9" presetClass="exit" presetSubtype="0" fill="hold" grpId="2" nodeType="withEffect">
                                  <p:stCondLst>
                                    <p:cond delay="0"/>
                                  </p:stCondLst>
                                  <p:childTnLst>
                                    <p:animEffect transition="out" filter="dissolve">
                                      <p:cBhvr>
                                        <p:cTn id="178" dur="5000"/>
                                        <p:tgtEl>
                                          <p:spTgt spid="6"/>
                                        </p:tgtEl>
                                      </p:cBhvr>
                                    </p:animEffect>
                                    <p:set>
                                      <p:cBhvr>
                                        <p:cTn id="179" dur="1" fill="hold">
                                          <p:stCondLst>
                                            <p:cond delay="4999"/>
                                          </p:stCondLst>
                                        </p:cTn>
                                        <p:tgtEl>
                                          <p:spTgt spid="6"/>
                                        </p:tgtEl>
                                        <p:attrNameLst>
                                          <p:attrName>style.visibility</p:attrName>
                                        </p:attrNameLst>
                                      </p:cBhvr>
                                      <p:to>
                                        <p:strVal val="hidden"/>
                                      </p:to>
                                    </p:set>
                                  </p:childTnLst>
                                </p:cTn>
                              </p:par>
                              <p:par>
                                <p:cTn id="180" presetID="9" presetClass="exit" presetSubtype="0" fill="hold" grpId="2" nodeType="withEffect">
                                  <p:stCondLst>
                                    <p:cond delay="0"/>
                                  </p:stCondLst>
                                  <p:childTnLst>
                                    <p:animEffect transition="out" filter="dissolve">
                                      <p:cBhvr>
                                        <p:cTn id="181" dur="5000"/>
                                        <p:tgtEl>
                                          <p:spTgt spid="5"/>
                                        </p:tgtEl>
                                      </p:cBhvr>
                                    </p:animEffect>
                                    <p:set>
                                      <p:cBhvr>
                                        <p:cTn id="182" dur="1" fill="hold">
                                          <p:stCondLst>
                                            <p:cond delay="4999"/>
                                          </p:stCondLst>
                                        </p:cTn>
                                        <p:tgtEl>
                                          <p:spTgt spid="5"/>
                                        </p:tgtEl>
                                        <p:attrNameLst>
                                          <p:attrName>style.visibility</p:attrName>
                                        </p:attrNameLst>
                                      </p:cBhvr>
                                      <p:to>
                                        <p:strVal val="hidden"/>
                                      </p:to>
                                    </p:set>
                                  </p:childTnLst>
                                </p:cTn>
                              </p:par>
                              <p:par>
                                <p:cTn id="183" presetID="9" presetClass="exit" presetSubtype="0" fill="hold" grpId="2" nodeType="withEffect">
                                  <p:stCondLst>
                                    <p:cond delay="0"/>
                                  </p:stCondLst>
                                  <p:childTnLst>
                                    <p:animEffect transition="out" filter="dissolve">
                                      <p:cBhvr>
                                        <p:cTn id="184" dur="5000"/>
                                        <p:tgtEl>
                                          <p:spTgt spid="8"/>
                                        </p:tgtEl>
                                      </p:cBhvr>
                                    </p:animEffect>
                                    <p:set>
                                      <p:cBhvr>
                                        <p:cTn id="185" dur="1" fill="hold">
                                          <p:stCondLst>
                                            <p:cond delay="4999"/>
                                          </p:stCondLst>
                                        </p:cTn>
                                        <p:tgtEl>
                                          <p:spTgt spid="8"/>
                                        </p:tgtEl>
                                        <p:attrNameLst>
                                          <p:attrName>style.visibility</p:attrName>
                                        </p:attrNameLst>
                                      </p:cBhvr>
                                      <p:to>
                                        <p:strVal val="hidden"/>
                                      </p:to>
                                    </p:set>
                                  </p:childTnLst>
                                </p:cTn>
                              </p:par>
                              <p:par>
                                <p:cTn id="186" presetID="9" presetClass="exit" presetSubtype="0" fill="hold" grpId="2" nodeType="withEffect">
                                  <p:stCondLst>
                                    <p:cond delay="0"/>
                                  </p:stCondLst>
                                  <p:childTnLst>
                                    <p:animEffect transition="out" filter="dissolve">
                                      <p:cBhvr>
                                        <p:cTn id="187" dur="5000"/>
                                        <p:tgtEl>
                                          <p:spTgt spid="9"/>
                                        </p:tgtEl>
                                      </p:cBhvr>
                                    </p:animEffect>
                                    <p:set>
                                      <p:cBhvr>
                                        <p:cTn id="188" dur="1" fill="hold">
                                          <p:stCondLst>
                                            <p:cond delay="4999"/>
                                          </p:stCondLst>
                                        </p:cTn>
                                        <p:tgtEl>
                                          <p:spTgt spid="9"/>
                                        </p:tgtEl>
                                        <p:attrNameLst>
                                          <p:attrName>style.visibility</p:attrName>
                                        </p:attrNameLst>
                                      </p:cBhvr>
                                      <p:to>
                                        <p:strVal val="hidden"/>
                                      </p:to>
                                    </p:set>
                                  </p:childTnLst>
                                </p:cTn>
                              </p:par>
                              <p:par>
                                <p:cTn id="189" presetID="9" presetClass="exit" presetSubtype="0" fill="hold" grpId="2" nodeType="withEffect">
                                  <p:stCondLst>
                                    <p:cond delay="0"/>
                                  </p:stCondLst>
                                  <p:childTnLst>
                                    <p:animEffect transition="out" filter="dissolve">
                                      <p:cBhvr>
                                        <p:cTn id="190" dur="5000"/>
                                        <p:tgtEl>
                                          <p:spTgt spid="10"/>
                                        </p:tgtEl>
                                      </p:cBhvr>
                                    </p:animEffect>
                                    <p:set>
                                      <p:cBhvr>
                                        <p:cTn id="191" dur="1" fill="hold">
                                          <p:stCondLst>
                                            <p:cond delay="4999"/>
                                          </p:stCondLst>
                                        </p:cTn>
                                        <p:tgtEl>
                                          <p:spTgt spid="10"/>
                                        </p:tgtEl>
                                        <p:attrNameLst>
                                          <p:attrName>style.visibility</p:attrName>
                                        </p:attrNameLst>
                                      </p:cBhvr>
                                      <p:to>
                                        <p:strVal val="hidden"/>
                                      </p:to>
                                    </p:set>
                                  </p:childTnLst>
                                </p:cTn>
                              </p:par>
                              <p:par>
                                <p:cTn id="192" presetID="9" presetClass="exit" presetSubtype="0" fill="hold" grpId="2" nodeType="withEffect">
                                  <p:stCondLst>
                                    <p:cond delay="0"/>
                                  </p:stCondLst>
                                  <p:childTnLst>
                                    <p:animEffect transition="out" filter="dissolve">
                                      <p:cBhvr>
                                        <p:cTn id="193" dur="5000"/>
                                        <p:tgtEl>
                                          <p:spTgt spid="11"/>
                                        </p:tgtEl>
                                      </p:cBhvr>
                                    </p:animEffect>
                                    <p:set>
                                      <p:cBhvr>
                                        <p:cTn id="194" dur="1" fill="hold">
                                          <p:stCondLst>
                                            <p:cond delay="4999"/>
                                          </p:stCondLst>
                                        </p:cTn>
                                        <p:tgtEl>
                                          <p:spTgt spid="11"/>
                                        </p:tgtEl>
                                        <p:attrNameLst>
                                          <p:attrName>style.visibility</p:attrName>
                                        </p:attrNameLst>
                                      </p:cBhvr>
                                      <p:to>
                                        <p:strVal val="hidden"/>
                                      </p:to>
                                    </p:set>
                                  </p:childTnLst>
                                </p:cTn>
                              </p:par>
                              <p:par>
                                <p:cTn id="195" presetID="9" presetClass="exit" presetSubtype="0" fill="hold" grpId="2" nodeType="withEffect">
                                  <p:stCondLst>
                                    <p:cond delay="0"/>
                                  </p:stCondLst>
                                  <p:childTnLst>
                                    <p:animEffect transition="out" filter="dissolve">
                                      <p:cBhvr>
                                        <p:cTn id="196" dur="5000"/>
                                        <p:tgtEl>
                                          <p:spTgt spid="12"/>
                                        </p:tgtEl>
                                      </p:cBhvr>
                                    </p:animEffect>
                                    <p:set>
                                      <p:cBhvr>
                                        <p:cTn id="197" dur="1" fill="hold">
                                          <p:stCondLst>
                                            <p:cond delay="4999"/>
                                          </p:stCondLst>
                                        </p:cTn>
                                        <p:tgtEl>
                                          <p:spTgt spid="12"/>
                                        </p:tgtEl>
                                        <p:attrNameLst>
                                          <p:attrName>style.visibility</p:attrName>
                                        </p:attrNameLst>
                                      </p:cBhvr>
                                      <p:to>
                                        <p:strVal val="hidden"/>
                                      </p:to>
                                    </p:set>
                                  </p:childTnLst>
                                </p:cTn>
                              </p:par>
                              <p:par>
                                <p:cTn id="198" presetID="4" presetClass="entr" presetSubtype="32" fill="hold" nodeType="withEffect">
                                  <p:stCondLst>
                                    <p:cond delay="0"/>
                                  </p:stCondLst>
                                  <p:childTnLst>
                                    <p:set>
                                      <p:cBhvr>
                                        <p:cTn id="199" dur="1" fill="hold">
                                          <p:stCondLst>
                                            <p:cond delay="0"/>
                                          </p:stCondLst>
                                        </p:cTn>
                                        <p:tgtEl>
                                          <p:spTgt spid="22"/>
                                        </p:tgtEl>
                                        <p:attrNameLst>
                                          <p:attrName>style.visibility</p:attrName>
                                        </p:attrNameLst>
                                      </p:cBhvr>
                                      <p:to>
                                        <p:strVal val="visible"/>
                                      </p:to>
                                    </p:set>
                                    <p:animEffect transition="in" filter="box(out)">
                                      <p:cBhvr>
                                        <p:cTn id="200" dur="5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Image 1" descr="fongus-champignon-decouverte-nature-photographies-steve-axford55.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7000">
    <p:checke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Image 1" descr="fongus-champignon-decouverte-nature-photographies-steve-axford33.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3" name="Picture 2" descr="http://salonkritik.net/10-11/lumiere00.gif"/>
          <p:cNvPicPr>
            <a:picLocks noChangeAspect="1" noChangeArrowheads="1" noCrop="1"/>
          </p:cNvPicPr>
          <p:nvPr/>
        </p:nvPicPr>
        <p:blipFill>
          <a:blip r:embed="rId3">
            <a:duotone>
              <a:schemeClr val="accent3">
                <a:shade val="45000"/>
                <a:satMod val="135000"/>
              </a:schemeClr>
              <a:prstClr val="white"/>
            </a:duotone>
            <a:lum bright="-46000" contrast="8000"/>
          </a:blip>
          <a:srcRect/>
          <a:stretch>
            <a:fillRect/>
          </a:stretch>
        </p:blipFill>
        <p:spPr bwMode="auto">
          <a:xfrm>
            <a:off x="-50800" y="0"/>
            <a:ext cx="9347200" cy="7010400"/>
          </a:xfrm>
          <a:prstGeom prst="rect">
            <a:avLst/>
          </a:prstGeom>
          <a:noFill/>
        </p:spPr>
      </p:pic>
    </p:spTree>
  </p:cSld>
  <p:clrMapOvr>
    <a:masterClrMapping/>
  </p:clrMapOvr>
  <p:transition spd="slow" advTm="7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par>
                                <p:cTn id="8" presetID="17" presetClass="exit" presetSubtype="10" fill="hold" nodeType="withEffect">
                                  <p:stCondLst>
                                    <p:cond delay="0"/>
                                  </p:stCondLst>
                                  <p:childTnLst>
                                    <p:anim calcmode="lin" valueType="num">
                                      <p:cBhvr>
                                        <p:cTn id="9" dur="3000"/>
                                        <p:tgtEl>
                                          <p:spTgt spid="3"/>
                                        </p:tgtEl>
                                        <p:attrNameLst>
                                          <p:attrName>ppt_w</p:attrName>
                                        </p:attrNameLst>
                                      </p:cBhvr>
                                      <p:tavLst>
                                        <p:tav tm="0">
                                          <p:val>
                                            <p:strVal val="ppt_w"/>
                                          </p:val>
                                        </p:tav>
                                        <p:tav tm="100000">
                                          <p:val>
                                            <p:fltVal val="0"/>
                                          </p:val>
                                        </p:tav>
                                      </p:tavLst>
                                    </p:anim>
                                    <p:anim calcmode="lin" valueType="num">
                                      <p:cBhvr>
                                        <p:cTn id="10" dur="3000"/>
                                        <p:tgtEl>
                                          <p:spTgt spid="3"/>
                                        </p:tgtEl>
                                        <p:attrNameLst>
                                          <p:attrName>ppt_h</p:attrName>
                                        </p:attrNameLst>
                                      </p:cBhvr>
                                      <p:tavLst>
                                        <p:tav tm="0">
                                          <p:val>
                                            <p:strVal val="ppt_h"/>
                                          </p:val>
                                        </p:tav>
                                        <p:tav tm="100000">
                                          <p:val>
                                            <p:strVal val="ppt_h"/>
                                          </p:val>
                                        </p:tav>
                                      </p:tavLst>
                                    </p:anim>
                                    <p:set>
                                      <p:cBhvr>
                                        <p:cTn id="11"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Image 1" descr="fongus-champignon-decouverte-nature-photographies-steve-axford34.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7000">
    <p:checke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Image 1" descr="fongus-champignon-decouverte-nature-photographies-steve-axford35.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7000">
    <p:checke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Image 1" descr="fongus-champignon-decouverte-nature-photographies-steve-axford38.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7000">
    <p:checke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Image 1" descr="fongus-champignon-decouverte-nature-photographies-steve-axford39.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7000">
    <p:checke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Image 1" descr="fongus-champignon-decouverte-nature-photographies-steve-axford40.jpg"/>
          <p:cNvPicPr>
            <a:picLocks noChangeAspect="1"/>
          </p:cNvPicPr>
          <p:nvPr/>
        </p:nvPicPr>
        <p:blipFill>
          <a:blip r:embed="rId2"/>
          <a:srcRect/>
          <a:stretch>
            <a:fillRect/>
          </a:stretch>
        </p:blipFill>
        <p:spPr bwMode="auto">
          <a:xfrm>
            <a:off x="0" y="0"/>
            <a:ext cx="9144000" cy="7072338"/>
          </a:xfrm>
          <a:prstGeom prst="rect">
            <a:avLst/>
          </a:prstGeom>
          <a:noFill/>
          <a:ln w="9525">
            <a:noFill/>
            <a:miter lim="800000"/>
            <a:headEnd/>
            <a:tailEnd/>
          </a:ln>
        </p:spPr>
      </p:pic>
    </p:spTree>
  </p:cSld>
  <p:clrMapOvr>
    <a:masterClrMapping/>
  </p:clrMapOvr>
  <p:transition spd="slow" advTm="7000">
    <p:checke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Image 1" descr="fongus-champignon-decouverte-nature-photographies-steve-axford5.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7000">
    <p:checke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Image 1" descr="fongus-champignon-decouverte-nature-photographies-steve-axford24.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3" name="2 Rectángulo"/>
          <p:cNvSpPr/>
          <p:nvPr/>
        </p:nvSpPr>
        <p:spPr>
          <a:xfrm>
            <a:off x="357158" y="428604"/>
            <a:ext cx="3286148" cy="4401205"/>
          </a:xfrm>
          <a:prstGeom prst="rect">
            <a:avLst/>
          </a:prstGeom>
        </p:spPr>
        <p:txBody>
          <a:bodyPr wrap="square">
            <a:spAutoFit/>
          </a:bodyPr>
          <a:lstStyle/>
          <a:p>
            <a:r>
              <a:rPr lang="es-ES" sz="2000" b="1" i="1" dirty="0" smtClean="0">
                <a:solidFill>
                  <a:srgbClr val="FFFF00"/>
                </a:solidFill>
                <a:latin typeface="Agency FB" pitchFamily="34" charset="0"/>
              </a:rPr>
              <a:t>En los Estados Unidos, la búsqueda de hongos es particularmente popular en la zona de los Apalaches en los Estados Unidos y en la costa oeste desde la bahía de San Francisco hacia el norte, a lo largo de la costa del Pacífico, en el norte de California, Oregón y Washington, y en muchas otras regiones.</a:t>
            </a:r>
          </a:p>
          <a:p>
            <a:r>
              <a:rPr lang="es-ES" sz="2000" b="1" i="1" dirty="0" smtClean="0">
                <a:solidFill>
                  <a:srgbClr val="FFFF00"/>
                </a:solidFill>
                <a:latin typeface="Agency FB" pitchFamily="34" charset="0"/>
              </a:rPr>
              <a:t>Los entusiastas británicos gozan hoy de una extendida temporada de recolección que promedia los 75 días en comparación con sólo 33 de la década de 1950.</a:t>
            </a:r>
          </a:p>
        </p:txBody>
      </p:sp>
      <p:pic>
        <p:nvPicPr>
          <p:cNvPr id="4" name="Picture 2" descr="http://oriharu.net/SPHERICAL_STANDING_WAVES/images/lumiere11.gif"/>
          <p:cNvPicPr>
            <a:picLocks noChangeAspect="1" noChangeArrowheads="1" noCrop="1"/>
          </p:cNvPicPr>
          <p:nvPr/>
        </p:nvPicPr>
        <p:blipFill>
          <a:blip r:embed="rId3">
            <a:duotone>
              <a:prstClr val="black"/>
              <a:schemeClr val="accent4">
                <a:tint val="45000"/>
                <a:satMod val="400000"/>
              </a:schemeClr>
            </a:duotone>
            <a:lum bright="-40000"/>
          </a:blip>
          <a:srcRect/>
          <a:stretch>
            <a:fillRect/>
          </a:stretch>
        </p:blipFill>
        <p:spPr bwMode="auto">
          <a:xfrm>
            <a:off x="30083" y="0"/>
            <a:ext cx="9113917" cy="3429000"/>
          </a:xfrm>
          <a:prstGeom prst="rect">
            <a:avLst/>
          </a:prstGeom>
          <a:noFill/>
        </p:spPr>
      </p:pic>
      <p:pic>
        <p:nvPicPr>
          <p:cNvPr id="6" name="Picture 2" descr="http://oriharu.net/SPHERICAL_STANDING_WAVES/images/lumiere11.gif"/>
          <p:cNvPicPr>
            <a:picLocks noChangeAspect="1" noChangeArrowheads="1" noCrop="1"/>
          </p:cNvPicPr>
          <p:nvPr/>
        </p:nvPicPr>
        <p:blipFill>
          <a:blip r:embed="rId3">
            <a:duotone>
              <a:prstClr val="black"/>
              <a:schemeClr val="accent4">
                <a:tint val="45000"/>
                <a:satMod val="400000"/>
              </a:schemeClr>
            </a:duotone>
            <a:lum bright="-40000"/>
          </a:blip>
          <a:srcRect/>
          <a:stretch>
            <a:fillRect/>
          </a:stretch>
        </p:blipFill>
        <p:spPr bwMode="auto">
          <a:xfrm>
            <a:off x="30083" y="3429000"/>
            <a:ext cx="9113917" cy="3429000"/>
          </a:xfrm>
          <a:prstGeom prst="rect">
            <a:avLst/>
          </a:prstGeom>
          <a:noFill/>
        </p:spPr>
      </p:pic>
    </p:spTree>
  </p:cSld>
  <p:clrMapOvr>
    <a:masterClrMapping/>
  </p:clrMapOvr>
  <p:transition spd="slow" advTm="38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4"/>
                                        </p:tgtEl>
                                        <p:attrNameLst>
                                          <p:attrName>ppt_x</p:attrName>
                                        </p:attrNameLst>
                                      </p:cBhvr>
                                      <p:tavLst>
                                        <p:tav tm="0">
                                          <p:val>
                                            <p:strVal val="ppt_x"/>
                                          </p:val>
                                        </p:tav>
                                        <p:tav tm="100000">
                                          <p:val>
                                            <p:strVal val="0-ppt_w/2"/>
                                          </p:val>
                                        </p:tav>
                                      </p:tavLst>
                                    </p:anim>
                                    <p:anim calcmode="lin" valueType="num">
                                      <p:cBhvr additive="base">
                                        <p:cTn id="7" dur="5000"/>
                                        <p:tgtEl>
                                          <p:spTgt spid="4"/>
                                        </p:tgtEl>
                                        <p:attrNameLst>
                                          <p:attrName>ppt_y</p:attrName>
                                        </p:attrNameLst>
                                      </p:cBhvr>
                                      <p:tavLst>
                                        <p:tav tm="0">
                                          <p:val>
                                            <p:strVal val="ppt_y"/>
                                          </p:val>
                                        </p:tav>
                                        <p:tav tm="100000">
                                          <p:val>
                                            <p:strVal val="ppt_y"/>
                                          </p:val>
                                        </p:tav>
                                      </p:tavLst>
                                    </p:anim>
                                    <p:set>
                                      <p:cBhvr>
                                        <p:cTn id="8" dur="1" fill="hold">
                                          <p:stCondLst>
                                            <p:cond delay="4999"/>
                                          </p:stCondLst>
                                        </p:cTn>
                                        <p:tgtEl>
                                          <p:spTgt spid="4"/>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0-ppt_w/2"/>
                                          </p:val>
                                        </p:tav>
                                      </p:tavLst>
                                    </p:anim>
                                    <p:anim calcmode="lin" valueType="num">
                                      <p:cBhvr additive="base">
                                        <p:cTn id="11" dur="5000"/>
                                        <p:tgtEl>
                                          <p:spTgt spid="6"/>
                                        </p:tgtEl>
                                        <p:attrNameLst>
                                          <p:attrName>ppt_y</p:attrName>
                                        </p:attrNameLst>
                                      </p:cBhvr>
                                      <p:tavLst>
                                        <p:tav tm="0">
                                          <p:val>
                                            <p:strVal val="ppt_y"/>
                                          </p:val>
                                        </p:tav>
                                        <p:tav tm="100000">
                                          <p:val>
                                            <p:strVal val="ppt_y"/>
                                          </p:val>
                                        </p:tav>
                                      </p:tavLst>
                                    </p:anim>
                                    <p:set>
                                      <p:cBhvr>
                                        <p:cTn id="12"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Image 1" descr="fongus-champignon-decouverte-nature-photographies-steve-axford36.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7000">
    <p:checker/>
    <p:sndAc>
      <p:stSnd>
        <p:snd r:embed="rId2" name="modern talking - cheri lady.wav"/>
      </p:stSnd>
    </p:sndAc>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Image 1" descr="fongus-champignon-decouverte-nature-photographies-steve-axford2.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7000">
    <p:checke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Image 1" descr="fongus-champignon-decouverte-nature-photographies-steve-axford12.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7000">
    <p:checke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Image 1" descr="fongus-champignon-decouverte-nature-photographies-steve-axford3.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7000">
    <p:checke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Image 1" descr="fongus-champignon-decouverte-nature-photographies-steve-axford28.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7000">
    <p:checke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Image 1" descr="fongus-champignon-decouverte-nature-photographies-steve-axford29.jpg"/>
          <p:cNvPicPr>
            <a:picLocks noChangeAspect="1"/>
          </p:cNvPicPr>
          <p:nvPr/>
        </p:nvPicPr>
        <p:blipFill>
          <a:blip r:embed="rId2"/>
          <a:srcRect/>
          <a:stretch>
            <a:fillRect/>
          </a:stretch>
        </p:blipFill>
        <p:spPr bwMode="auto">
          <a:xfrm>
            <a:off x="0" y="-785842"/>
            <a:ext cx="9144000" cy="7643842"/>
          </a:xfrm>
          <a:prstGeom prst="rect">
            <a:avLst/>
          </a:prstGeom>
          <a:noFill/>
          <a:ln w="9525">
            <a:noFill/>
            <a:miter lim="800000"/>
            <a:headEnd/>
            <a:tailEnd/>
          </a:ln>
        </p:spPr>
      </p:pic>
    </p:spTree>
  </p:cSld>
  <p:clrMapOvr>
    <a:masterClrMapping/>
  </p:clrMapOvr>
  <p:transition spd="slow" advTm="7000">
    <p:checke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Image 1" descr="fongus-champignon-decouverte-nature-photographies-steve-axford30.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7000">
    <p:checke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Image 1" descr="fongus-champignon-decouverte-nature-photographies-steve-axford31.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7000">
    <p:checke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Image 1" descr="fongus-champignon-decouverte-nature-photographies-steve-axford59.jpg"/>
          <p:cNvPicPr>
            <a:picLocks noChangeAspect="1"/>
          </p:cNvPicPr>
          <p:nvPr/>
        </p:nvPicPr>
        <p:blipFill>
          <a:blip r:embed="rId2"/>
          <a:srcRect/>
          <a:stretch>
            <a:fillRect/>
          </a:stretch>
        </p:blipFill>
        <p:spPr bwMode="auto">
          <a:xfrm>
            <a:off x="0" y="1"/>
            <a:ext cx="9144000" cy="6858000"/>
          </a:xfrm>
          <a:prstGeom prst="rect">
            <a:avLst/>
          </a:prstGeom>
          <a:noFill/>
          <a:ln w="9525">
            <a:noFill/>
            <a:miter lim="800000"/>
            <a:headEnd/>
            <a:tailEnd/>
          </a:ln>
        </p:spPr>
      </p:pic>
    </p:spTree>
  </p:cSld>
  <p:clrMapOvr>
    <a:masterClrMapping/>
  </p:clrMapOvr>
  <p:transition spd="slow" advTm="7000">
    <p:checke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Image 1" descr="fongus-champignon-decouverte-nature-photographies-steve-axford61.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7000">
    <p:checke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Image 1" descr="fongus-champignon-decouverte-nature-photographies-steve-axford19.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3" name="Picture 2" descr="http://salonkritik.net/10-11/lumiere00.gif"/>
          <p:cNvPicPr>
            <a:picLocks noChangeAspect="1" noChangeArrowheads="1" noCrop="1"/>
          </p:cNvPicPr>
          <p:nvPr/>
        </p:nvPicPr>
        <p:blipFill>
          <a:blip r:embed="rId3">
            <a:duotone>
              <a:schemeClr val="accent3">
                <a:shade val="45000"/>
                <a:satMod val="135000"/>
              </a:schemeClr>
              <a:prstClr val="white"/>
            </a:duotone>
            <a:lum bright="-46000" contrast="8000"/>
          </a:blip>
          <a:srcRect/>
          <a:stretch>
            <a:fillRect/>
          </a:stretch>
        </p:blipFill>
        <p:spPr bwMode="auto">
          <a:xfrm>
            <a:off x="152400" y="152400"/>
            <a:ext cx="9144000" cy="6858000"/>
          </a:xfrm>
          <a:prstGeom prst="rect">
            <a:avLst/>
          </a:prstGeom>
          <a:noFill/>
        </p:spPr>
      </p:pic>
    </p:spTree>
  </p:cSld>
  <p:clrMapOvr>
    <a:masterClrMapping/>
  </p:clrMapOvr>
  <p:transition spd="slow" advTm="7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par>
                                <p:cTn id="8" presetID="17" presetClass="exit" presetSubtype="10" fill="hold" nodeType="withEffect">
                                  <p:stCondLst>
                                    <p:cond delay="0"/>
                                  </p:stCondLst>
                                  <p:childTnLst>
                                    <p:anim calcmode="lin" valueType="num">
                                      <p:cBhvr>
                                        <p:cTn id="9" dur="5000"/>
                                        <p:tgtEl>
                                          <p:spTgt spid="3"/>
                                        </p:tgtEl>
                                        <p:attrNameLst>
                                          <p:attrName>ppt_w</p:attrName>
                                        </p:attrNameLst>
                                      </p:cBhvr>
                                      <p:tavLst>
                                        <p:tav tm="0">
                                          <p:val>
                                            <p:strVal val="ppt_w"/>
                                          </p:val>
                                        </p:tav>
                                        <p:tav tm="100000">
                                          <p:val>
                                            <p:fltVal val="0"/>
                                          </p:val>
                                        </p:tav>
                                      </p:tavLst>
                                    </p:anim>
                                    <p:anim calcmode="lin" valueType="num">
                                      <p:cBhvr>
                                        <p:cTn id="10" dur="5000"/>
                                        <p:tgtEl>
                                          <p:spTgt spid="3"/>
                                        </p:tgtEl>
                                        <p:attrNameLst>
                                          <p:attrName>ppt_h</p:attrName>
                                        </p:attrNameLst>
                                      </p:cBhvr>
                                      <p:tavLst>
                                        <p:tav tm="0">
                                          <p:val>
                                            <p:strVal val="ppt_h"/>
                                          </p:val>
                                        </p:tav>
                                        <p:tav tm="100000">
                                          <p:val>
                                            <p:strVal val="ppt_h"/>
                                          </p:val>
                                        </p:tav>
                                      </p:tavLst>
                                    </p:anim>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1" descr="fongus-champignon-decouverte-nature-photographies-steve-axford41.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2" name="1 Rectángulo"/>
          <p:cNvSpPr/>
          <p:nvPr/>
        </p:nvSpPr>
        <p:spPr>
          <a:xfrm>
            <a:off x="500034" y="642918"/>
            <a:ext cx="3504050" cy="5324535"/>
          </a:xfrm>
          <a:prstGeom prst="rect">
            <a:avLst/>
          </a:prstGeom>
        </p:spPr>
        <p:txBody>
          <a:bodyPr wrap="square">
            <a:spAutoFit/>
          </a:bodyPr>
          <a:lstStyle/>
          <a:p>
            <a:r>
              <a:rPr lang="es-ES" sz="2000" b="1" i="1" dirty="0" smtClean="0">
                <a:solidFill>
                  <a:srgbClr val="FFFF00"/>
                </a:solidFill>
                <a:latin typeface="Agency FB" pitchFamily="34" charset="0"/>
              </a:rPr>
              <a:t>En los países eslavos, como Rusia, Polonia, Ucrania, Croacia, Eslovenia, Eslovaquia y la República Checa también en Lituania, la recolección de hongos es una actividad familiar común. Después de una fuerte lluvia, durante la temporada de hongos, familias enteras suelen aventurarse a los bosques cercanos, llenando cubos enteros de hongos, que al regresar, cocinan y comen en la cena o bien son secados o marinados para su consumo posterior.</a:t>
            </a:r>
          </a:p>
          <a:p>
            <a:r>
              <a:rPr lang="es-ES" sz="2000" b="1" i="1" dirty="0" smtClean="0">
                <a:solidFill>
                  <a:srgbClr val="FFFF00"/>
                </a:solidFill>
                <a:latin typeface="Agency FB" pitchFamily="34" charset="0"/>
              </a:rPr>
              <a:t>La explotación comercial de hongos silvestres en Canadá se ha convertido en una industria de varios millones de dólares.</a:t>
            </a:r>
            <a:endParaRPr lang="es-ES" sz="2000" b="1" i="1" dirty="0">
              <a:solidFill>
                <a:srgbClr val="FFFF00"/>
              </a:solidFill>
              <a:latin typeface="Agency FB" pitchFamily="34" charset="0"/>
            </a:endParaRPr>
          </a:p>
        </p:txBody>
      </p:sp>
      <p:pic>
        <p:nvPicPr>
          <p:cNvPr id="4" name="Picture 2" descr="http://oriharu.net/SPHERICAL_STANDING_WAVES/images/lumiere11.gif"/>
          <p:cNvPicPr>
            <a:picLocks noChangeAspect="1" noChangeArrowheads="1" noCrop="1"/>
          </p:cNvPicPr>
          <p:nvPr/>
        </p:nvPicPr>
        <p:blipFill>
          <a:blip r:embed="rId3">
            <a:duotone>
              <a:prstClr val="black"/>
              <a:schemeClr val="accent2">
                <a:tint val="45000"/>
                <a:satMod val="400000"/>
              </a:schemeClr>
            </a:duotone>
            <a:lum bright="-18000" contrast="89000"/>
          </a:blip>
          <a:srcRect/>
          <a:stretch>
            <a:fillRect/>
          </a:stretch>
        </p:blipFill>
        <p:spPr bwMode="auto">
          <a:xfrm>
            <a:off x="30083" y="0"/>
            <a:ext cx="9113917" cy="3429000"/>
          </a:xfrm>
          <a:prstGeom prst="rect">
            <a:avLst/>
          </a:prstGeom>
          <a:noFill/>
        </p:spPr>
      </p:pic>
      <p:pic>
        <p:nvPicPr>
          <p:cNvPr id="5" name="Picture 2" descr="http://oriharu.net/SPHERICAL_STANDING_WAVES/images/lumiere11.gif"/>
          <p:cNvPicPr>
            <a:picLocks noChangeAspect="1" noChangeArrowheads="1" noCrop="1"/>
          </p:cNvPicPr>
          <p:nvPr/>
        </p:nvPicPr>
        <p:blipFill>
          <a:blip r:embed="rId3">
            <a:duotone>
              <a:prstClr val="black"/>
              <a:schemeClr val="accent2">
                <a:tint val="45000"/>
                <a:satMod val="400000"/>
              </a:schemeClr>
            </a:duotone>
            <a:lum bright="-18000" contrast="89000"/>
          </a:blip>
          <a:srcRect/>
          <a:stretch>
            <a:fillRect/>
          </a:stretch>
        </p:blipFill>
        <p:spPr bwMode="auto">
          <a:xfrm>
            <a:off x="0" y="3429000"/>
            <a:ext cx="9113917" cy="3429000"/>
          </a:xfrm>
          <a:prstGeom prst="rect">
            <a:avLst/>
          </a:prstGeom>
          <a:noFill/>
        </p:spPr>
      </p:pic>
    </p:spTree>
  </p:cSld>
  <p:clrMapOvr>
    <a:masterClrMapping/>
  </p:clrMapOvr>
  <p:transition spd="slow" advTm="38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4"/>
                                        </p:tgtEl>
                                        <p:attrNameLst>
                                          <p:attrName>ppt_x</p:attrName>
                                        </p:attrNameLst>
                                      </p:cBhvr>
                                      <p:tavLst>
                                        <p:tav tm="0">
                                          <p:val>
                                            <p:strVal val="ppt_x"/>
                                          </p:val>
                                        </p:tav>
                                        <p:tav tm="100000">
                                          <p:val>
                                            <p:strVal val="0-ppt_w/2"/>
                                          </p:val>
                                        </p:tav>
                                      </p:tavLst>
                                    </p:anim>
                                    <p:anim calcmode="lin" valueType="num">
                                      <p:cBhvr additive="base">
                                        <p:cTn id="7" dur="5000"/>
                                        <p:tgtEl>
                                          <p:spTgt spid="4"/>
                                        </p:tgtEl>
                                        <p:attrNameLst>
                                          <p:attrName>ppt_y</p:attrName>
                                        </p:attrNameLst>
                                      </p:cBhvr>
                                      <p:tavLst>
                                        <p:tav tm="0">
                                          <p:val>
                                            <p:strVal val="ppt_y"/>
                                          </p:val>
                                        </p:tav>
                                        <p:tav tm="100000">
                                          <p:val>
                                            <p:strVal val="ppt_y"/>
                                          </p:val>
                                        </p:tav>
                                      </p:tavLst>
                                    </p:anim>
                                    <p:set>
                                      <p:cBhvr>
                                        <p:cTn id="8" dur="1" fill="hold">
                                          <p:stCondLst>
                                            <p:cond delay="4999"/>
                                          </p:stCondLst>
                                        </p:cTn>
                                        <p:tgtEl>
                                          <p:spTgt spid="4"/>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5"/>
                                        </p:tgtEl>
                                        <p:attrNameLst>
                                          <p:attrName>ppt_x</p:attrName>
                                        </p:attrNameLst>
                                      </p:cBhvr>
                                      <p:tavLst>
                                        <p:tav tm="0">
                                          <p:val>
                                            <p:strVal val="ppt_x"/>
                                          </p:val>
                                        </p:tav>
                                        <p:tav tm="100000">
                                          <p:val>
                                            <p:strVal val="0-ppt_w/2"/>
                                          </p:val>
                                        </p:tav>
                                      </p:tavLst>
                                    </p:anim>
                                    <p:anim calcmode="lin" valueType="num">
                                      <p:cBhvr additive="base">
                                        <p:cTn id="11" dur="5000"/>
                                        <p:tgtEl>
                                          <p:spTgt spid="5"/>
                                        </p:tgtEl>
                                        <p:attrNameLst>
                                          <p:attrName>ppt_y</p:attrName>
                                        </p:attrNameLst>
                                      </p:cBhvr>
                                      <p:tavLst>
                                        <p:tav tm="0">
                                          <p:val>
                                            <p:strVal val="ppt_y"/>
                                          </p:val>
                                        </p:tav>
                                        <p:tav tm="100000">
                                          <p:val>
                                            <p:strVal val="ppt_y"/>
                                          </p:val>
                                        </p:tav>
                                      </p:tavLst>
                                    </p:anim>
                                    <p:set>
                                      <p:cBhvr>
                                        <p:cTn id="12"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Image 1" descr="fongus-champignon-decouverte-nature-photographies-steve-axford20.jpg"/>
          <p:cNvPicPr>
            <a:picLocks noChangeAspect="1"/>
          </p:cNvPicPr>
          <p:nvPr/>
        </p:nvPicPr>
        <p:blipFill>
          <a:blip r:embed="rId2"/>
          <a:srcRect/>
          <a:stretch>
            <a:fillRect/>
          </a:stretch>
        </p:blipFill>
        <p:spPr bwMode="auto">
          <a:xfrm>
            <a:off x="0" y="0"/>
            <a:ext cx="9144000" cy="7000900"/>
          </a:xfrm>
          <a:prstGeom prst="rect">
            <a:avLst/>
          </a:prstGeom>
          <a:noFill/>
          <a:ln w="9525">
            <a:noFill/>
            <a:miter lim="800000"/>
            <a:headEnd/>
            <a:tailEnd/>
          </a:ln>
        </p:spPr>
      </p:pic>
    </p:spTree>
  </p:cSld>
  <p:clrMapOvr>
    <a:masterClrMapping/>
  </p:clrMapOvr>
  <p:transition spd="slow" advTm="7000">
    <p:checke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Image 1" descr="fongus-champignon-decouverte-nature-photographies-steve-axford21.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7000">
    <p:checke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Image 1" descr="fongus-champignon-decouverte-nature-photographies-steve-axford22.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7000">
    <p:checke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Image 1" descr="fongus-champignon-decouverte-nature-photographies-steve-axford23.jpg"/>
          <p:cNvPicPr>
            <a:picLocks noChangeAspect="1"/>
          </p:cNvPicPr>
          <p:nvPr/>
        </p:nvPicPr>
        <p:blipFill>
          <a:blip r:embed="rId2"/>
          <a:srcRect/>
          <a:stretch>
            <a:fillRect/>
          </a:stretch>
        </p:blipFill>
        <p:spPr bwMode="auto">
          <a:xfrm>
            <a:off x="0" y="0"/>
            <a:ext cx="9144000" cy="7072338"/>
          </a:xfrm>
          <a:prstGeom prst="rect">
            <a:avLst/>
          </a:prstGeom>
          <a:noFill/>
          <a:ln w="9525">
            <a:noFill/>
            <a:miter lim="800000"/>
            <a:headEnd/>
            <a:tailEnd/>
          </a:ln>
        </p:spPr>
      </p:pic>
    </p:spTree>
  </p:cSld>
  <p:clrMapOvr>
    <a:masterClrMapping/>
  </p:clrMapOvr>
  <p:transition spd="slow" advTm="7000">
    <p:checke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Image 1" descr="fongus-champignon-decouverte-nature-photographies-steve-axford25.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7000">
    <p:checke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Image 1" descr="fongus-champignon-decouverte-nature-photographies-steve-axford18.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7000">
    <p:checke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Image 1" descr="fongus-champignon-decouverte-nature-photographies-steve-axford7.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2" name="1 Luna"/>
          <p:cNvSpPr/>
          <p:nvPr/>
        </p:nvSpPr>
        <p:spPr>
          <a:xfrm rot="13290098">
            <a:off x="1244600" y="908050"/>
            <a:ext cx="2749550" cy="2209800"/>
          </a:xfrm>
          <a:prstGeom prst="moon">
            <a:avLst>
              <a:gd name="adj" fmla="val 18393"/>
            </a:avLst>
          </a:prstGeom>
          <a:solidFill>
            <a:srgbClr val="164814"/>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solidFill>
                <a:srgbClr val="FF0000"/>
              </a:solidFill>
            </a:endParaRPr>
          </a:p>
        </p:txBody>
      </p:sp>
      <p:sp>
        <p:nvSpPr>
          <p:cNvPr id="3" name="2 Luna"/>
          <p:cNvSpPr/>
          <p:nvPr/>
        </p:nvSpPr>
        <p:spPr>
          <a:xfrm rot="19620462">
            <a:off x="4994275" y="646116"/>
            <a:ext cx="2941638" cy="2422525"/>
          </a:xfrm>
          <a:prstGeom prst="moon">
            <a:avLst>
              <a:gd name="adj" fmla="val 17533"/>
            </a:avLst>
          </a:prstGeom>
          <a:solidFill>
            <a:srgbClr val="164814"/>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4" name="3 Luna"/>
          <p:cNvSpPr/>
          <p:nvPr/>
        </p:nvSpPr>
        <p:spPr>
          <a:xfrm rot="8736296">
            <a:off x="1017588" y="3644903"/>
            <a:ext cx="3005138" cy="2284413"/>
          </a:xfrm>
          <a:prstGeom prst="moon">
            <a:avLst>
              <a:gd name="adj" fmla="val 18292"/>
            </a:avLst>
          </a:prstGeom>
          <a:solidFill>
            <a:srgbClr val="164814"/>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5" name="4 Luna"/>
          <p:cNvSpPr/>
          <p:nvPr/>
        </p:nvSpPr>
        <p:spPr>
          <a:xfrm rot="2345729">
            <a:off x="4735513" y="3652838"/>
            <a:ext cx="2776537" cy="2220912"/>
          </a:xfrm>
          <a:prstGeom prst="moon">
            <a:avLst>
              <a:gd name="adj" fmla="val 17662"/>
            </a:avLst>
          </a:prstGeom>
          <a:solidFill>
            <a:srgbClr val="164814"/>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7" name="6 Luna"/>
          <p:cNvSpPr/>
          <p:nvPr/>
        </p:nvSpPr>
        <p:spPr>
          <a:xfrm rot="13290098">
            <a:off x="1133476" y="730250"/>
            <a:ext cx="2282825" cy="1912938"/>
          </a:xfrm>
          <a:prstGeom prst="moon">
            <a:avLst>
              <a:gd name="adj" fmla="val 17560"/>
            </a:avLst>
          </a:prstGeom>
          <a:solidFill>
            <a:srgbClr val="164814"/>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8" name="7 Luna"/>
          <p:cNvSpPr/>
          <p:nvPr/>
        </p:nvSpPr>
        <p:spPr>
          <a:xfrm rot="13290098">
            <a:off x="1172360" y="614279"/>
            <a:ext cx="1830388" cy="1644650"/>
          </a:xfrm>
          <a:prstGeom prst="moon">
            <a:avLst>
              <a:gd name="adj" fmla="val 17560"/>
            </a:avLst>
          </a:prstGeom>
          <a:solidFill>
            <a:srgbClr val="164814"/>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solidFill>
                <a:srgbClr val="FF0000"/>
              </a:solidFill>
            </a:endParaRPr>
          </a:p>
        </p:txBody>
      </p:sp>
      <p:sp>
        <p:nvSpPr>
          <p:cNvPr id="10" name="9 Luna"/>
          <p:cNvSpPr/>
          <p:nvPr/>
        </p:nvSpPr>
        <p:spPr>
          <a:xfrm rot="19554271">
            <a:off x="5626101" y="690563"/>
            <a:ext cx="2282825" cy="1911350"/>
          </a:xfrm>
          <a:prstGeom prst="moon">
            <a:avLst>
              <a:gd name="adj" fmla="val 17560"/>
            </a:avLst>
          </a:prstGeom>
          <a:solidFill>
            <a:srgbClr val="164814"/>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1" name="10 Luna"/>
          <p:cNvSpPr/>
          <p:nvPr/>
        </p:nvSpPr>
        <p:spPr>
          <a:xfrm rot="19404489">
            <a:off x="6167439" y="598488"/>
            <a:ext cx="1830387" cy="1644650"/>
          </a:xfrm>
          <a:prstGeom prst="moon">
            <a:avLst>
              <a:gd name="adj" fmla="val 17560"/>
            </a:avLst>
          </a:prstGeom>
          <a:solidFill>
            <a:srgbClr val="164814"/>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2" name="11 Luna"/>
          <p:cNvSpPr/>
          <p:nvPr/>
        </p:nvSpPr>
        <p:spPr>
          <a:xfrm rot="8746212">
            <a:off x="1022351" y="3943353"/>
            <a:ext cx="2282825" cy="2041525"/>
          </a:xfrm>
          <a:prstGeom prst="moon">
            <a:avLst>
              <a:gd name="adj" fmla="val 14155"/>
            </a:avLst>
          </a:prstGeom>
          <a:solidFill>
            <a:srgbClr val="164814"/>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3" name="12 Luna"/>
          <p:cNvSpPr/>
          <p:nvPr/>
        </p:nvSpPr>
        <p:spPr>
          <a:xfrm rot="8944796">
            <a:off x="1006476" y="4283075"/>
            <a:ext cx="1831975" cy="1644650"/>
          </a:xfrm>
          <a:prstGeom prst="moon">
            <a:avLst>
              <a:gd name="adj" fmla="val 17560"/>
            </a:avLst>
          </a:prstGeom>
          <a:solidFill>
            <a:srgbClr val="164814"/>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4" name="13 Luna"/>
          <p:cNvSpPr/>
          <p:nvPr/>
        </p:nvSpPr>
        <p:spPr>
          <a:xfrm rot="2317560">
            <a:off x="5348289" y="4075116"/>
            <a:ext cx="2282825" cy="1912937"/>
          </a:xfrm>
          <a:prstGeom prst="moon">
            <a:avLst>
              <a:gd name="adj" fmla="val 17560"/>
            </a:avLst>
          </a:prstGeom>
          <a:solidFill>
            <a:srgbClr val="164814"/>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5" name="14 Luna"/>
          <p:cNvSpPr/>
          <p:nvPr/>
        </p:nvSpPr>
        <p:spPr>
          <a:xfrm rot="2206474">
            <a:off x="5881689" y="4456113"/>
            <a:ext cx="1831975" cy="1644650"/>
          </a:xfrm>
          <a:prstGeom prst="moon">
            <a:avLst>
              <a:gd name="adj" fmla="val 17560"/>
            </a:avLst>
          </a:prstGeom>
          <a:solidFill>
            <a:srgbClr val="164814"/>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Tree>
  </p:cSld>
  <p:clrMapOvr>
    <a:masterClrMapping/>
  </p:clrMapOvr>
  <p:transition spd="slow" advTm="7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6" fill="hold" grpId="0" nodeType="withEffect">
                                  <p:stCondLst>
                                    <p:cond delay="0"/>
                                  </p:stCondLst>
                                  <p:childTnLst>
                                    <p:anim calcmode="lin" valueType="num">
                                      <p:cBhvr additive="base">
                                        <p:cTn id="6" dur="5000"/>
                                        <p:tgtEl>
                                          <p:spTgt spid="2"/>
                                        </p:tgtEl>
                                        <p:attrNameLst>
                                          <p:attrName>ppt_x</p:attrName>
                                        </p:attrNameLst>
                                      </p:cBhvr>
                                      <p:tavLst>
                                        <p:tav tm="0">
                                          <p:val>
                                            <p:strVal val="ppt_x"/>
                                          </p:val>
                                        </p:tav>
                                        <p:tav tm="100000">
                                          <p:val>
                                            <p:strVal val="1+ppt_w/2"/>
                                          </p:val>
                                        </p:tav>
                                      </p:tavLst>
                                    </p:anim>
                                    <p:anim calcmode="lin" valueType="num">
                                      <p:cBhvr additive="base">
                                        <p:cTn id="7" dur="5000"/>
                                        <p:tgtEl>
                                          <p:spTgt spid="2"/>
                                        </p:tgtEl>
                                        <p:attrNameLst>
                                          <p:attrName>ppt_y</p:attrName>
                                        </p:attrNameLst>
                                      </p:cBhvr>
                                      <p:tavLst>
                                        <p:tav tm="0">
                                          <p:val>
                                            <p:strVal val="ppt_y"/>
                                          </p:val>
                                        </p:tav>
                                        <p:tav tm="100000">
                                          <p:val>
                                            <p:strVal val="1+ppt_h/2"/>
                                          </p:val>
                                        </p:tav>
                                      </p:tavLst>
                                    </p:anim>
                                    <p:set>
                                      <p:cBhvr>
                                        <p:cTn id="8" dur="1" fill="hold">
                                          <p:stCondLst>
                                            <p:cond delay="4999"/>
                                          </p:stCondLst>
                                        </p:cTn>
                                        <p:tgtEl>
                                          <p:spTgt spid="2"/>
                                        </p:tgtEl>
                                        <p:attrNameLst>
                                          <p:attrName>style.visibility</p:attrName>
                                        </p:attrNameLst>
                                      </p:cBhvr>
                                      <p:to>
                                        <p:strVal val="hidden"/>
                                      </p:to>
                                    </p:set>
                                  </p:childTnLst>
                                </p:cTn>
                              </p:par>
                              <p:par>
                                <p:cTn id="9" presetID="2" presetClass="exit" presetSubtype="12" fill="hold" grpId="0" nodeType="withEffect">
                                  <p:stCondLst>
                                    <p:cond delay="0"/>
                                  </p:stCondLst>
                                  <p:childTnLst>
                                    <p:anim calcmode="lin" valueType="num">
                                      <p:cBhvr additive="base">
                                        <p:cTn id="10" dur="5000"/>
                                        <p:tgtEl>
                                          <p:spTgt spid="3"/>
                                        </p:tgtEl>
                                        <p:attrNameLst>
                                          <p:attrName>ppt_x</p:attrName>
                                        </p:attrNameLst>
                                      </p:cBhvr>
                                      <p:tavLst>
                                        <p:tav tm="0">
                                          <p:val>
                                            <p:strVal val="ppt_x"/>
                                          </p:val>
                                        </p:tav>
                                        <p:tav tm="100000">
                                          <p:val>
                                            <p:strVal val="0-ppt_w/2"/>
                                          </p:val>
                                        </p:tav>
                                      </p:tavLst>
                                    </p:anim>
                                    <p:anim calcmode="lin" valueType="num">
                                      <p:cBhvr additive="base">
                                        <p:cTn id="11" dur="5000"/>
                                        <p:tgtEl>
                                          <p:spTgt spid="3"/>
                                        </p:tgtEl>
                                        <p:attrNameLst>
                                          <p:attrName>ppt_y</p:attrName>
                                        </p:attrNameLst>
                                      </p:cBhvr>
                                      <p:tavLst>
                                        <p:tav tm="0">
                                          <p:val>
                                            <p:strVal val="ppt_y"/>
                                          </p:val>
                                        </p:tav>
                                        <p:tav tm="100000">
                                          <p:val>
                                            <p:strVal val="1+ppt_h/2"/>
                                          </p:val>
                                        </p:tav>
                                      </p:tavLst>
                                    </p:anim>
                                    <p:set>
                                      <p:cBhvr>
                                        <p:cTn id="12" dur="1" fill="hold">
                                          <p:stCondLst>
                                            <p:cond delay="4999"/>
                                          </p:stCondLst>
                                        </p:cTn>
                                        <p:tgtEl>
                                          <p:spTgt spid="3"/>
                                        </p:tgtEl>
                                        <p:attrNameLst>
                                          <p:attrName>style.visibility</p:attrName>
                                        </p:attrNameLst>
                                      </p:cBhvr>
                                      <p:to>
                                        <p:strVal val="hidden"/>
                                      </p:to>
                                    </p:set>
                                  </p:childTnLst>
                                </p:cTn>
                              </p:par>
                              <p:par>
                                <p:cTn id="13" presetID="2" presetClass="exit" presetSubtype="9" fill="hold" grpId="0" nodeType="withEffect">
                                  <p:stCondLst>
                                    <p:cond delay="0"/>
                                  </p:stCondLst>
                                  <p:childTnLst>
                                    <p:anim calcmode="lin" valueType="num">
                                      <p:cBhvr additive="base">
                                        <p:cTn id="14" dur="5000"/>
                                        <p:tgtEl>
                                          <p:spTgt spid="5"/>
                                        </p:tgtEl>
                                        <p:attrNameLst>
                                          <p:attrName>ppt_x</p:attrName>
                                        </p:attrNameLst>
                                      </p:cBhvr>
                                      <p:tavLst>
                                        <p:tav tm="0">
                                          <p:val>
                                            <p:strVal val="ppt_x"/>
                                          </p:val>
                                        </p:tav>
                                        <p:tav tm="100000">
                                          <p:val>
                                            <p:strVal val="0-ppt_w/2"/>
                                          </p:val>
                                        </p:tav>
                                      </p:tavLst>
                                    </p:anim>
                                    <p:anim calcmode="lin" valueType="num">
                                      <p:cBhvr additive="base">
                                        <p:cTn id="15" dur="5000"/>
                                        <p:tgtEl>
                                          <p:spTgt spid="5"/>
                                        </p:tgtEl>
                                        <p:attrNameLst>
                                          <p:attrName>ppt_y</p:attrName>
                                        </p:attrNameLst>
                                      </p:cBhvr>
                                      <p:tavLst>
                                        <p:tav tm="0">
                                          <p:val>
                                            <p:strVal val="ppt_y"/>
                                          </p:val>
                                        </p:tav>
                                        <p:tav tm="100000">
                                          <p:val>
                                            <p:strVal val="0-ppt_h/2"/>
                                          </p:val>
                                        </p:tav>
                                      </p:tavLst>
                                    </p:anim>
                                    <p:set>
                                      <p:cBhvr>
                                        <p:cTn id="16" dur="1" fill="hold">
                                          <p:stCondLst>
                                            <p:cond delay="4999"/>
                                          </p:stCondLst>
                                        </p:cTn>
                                        <p:tgtEl>
                                          <p:spTgt spid="5"/>
                                        </p:tgtEl>
                                        <p:attrNameLst>
                                          <p:attrName>style.visibility</p:attrName>
                                        </p:attrNameLst>
                                      </p:cBhvr>
                                      <p:to>
                                        <p:strVal val="hidden"/>
                                      </p:to>
                                    </p:set>
                                  </p:childTnLst>
                                </p:cTn>
                              </p:par>
                              <p:par>
                                <p:cTn id="17" presetID="2" presetClass="exit" presetSubtype="3" fill="hold" grpId="0" nodeType="withEffect">
                                  <p:stCondLst>
                                    <p:cond delay="0"/>
                                  </p:stCondLst>
                                  <p:childTnLst>
                                    <p:anim calcmode="lin" valueType="num">
                                      <p:cBhvr additive="base">
                                        <p:cTn id="18" dur="5000"/>
                                        <p:tgtEl>
                                          <p:spTgt spid="4"/>
                                        </p:tgtEl>
                                        <p:attrNameLst>
                                          <p:attrName>ppt_x</p:attrName>
                                        </p:attrNameLst>
                                      </p:cBhvr>
                                      <p:tavLst>
                                        <p:tav tm="0">
                                          <p:val>
                                            <p:strVal val="ppt_x"/>
                                          </p:val>
                                        </p:tav>
                                        <p:tav tm="100000">
                                          <p:val>
                                            <p:strVal val="1+ppt_w/2"/>
                                          </p:val>
                                        </p:tav>
                                      </p:tavLst>
                                    </p:anim>
                                    <p:anim calcmode="lin" valueType="num">
                                      <p:cBhvr additive="base">
                                        <p:cTn id="19" dur="5000"/>
                                        <p:tgtEl>
                                          <p:spTgt spid="4"/>
                                        </p:tgtEl>
                                        <p:attrNameLst>
                                          <p:attrName>ppt_y</p:attrName>
                                        </p:attrNameLst>
                                      </p:cBhvr>
                                      <p:tavLst>
                                        <p:tav tm="0">
                                          <p:val>
                                            <p:strVal val="ppt_y"/>
                                          </p:val>
                                        </p:tav>
                                        <p:tav tm="100000">
                                          <p:val>
                                            <p:strVal val="0-ppt_h/2"/>
                                          </p:val>
                                        </p:tav>
                                      </p:tavLst>
                                    </p:anim>
                                    <p:set>
                                      <p:cBhvr>
                                        <p:cTn id="20" dur="1" fill="hold">
                                          <p:stCondLst>
                                            <p:cond delay="4999"/>
                                          </p:stCondLst>
                                        </p:cTn>
                                        <p:tgtEl>
                                          <p:spTgt spid="4"/>
                                        </p:tgtEl>
                                        <p:attrNameLst>
                                          <p:attrName>style.visibility</p:attrName>
                                        </p:attrNameLst>
                                      </p:cBhvr>
                                      <p:to>
                                        <p:strVal val="hidden"/>
                                      </p:to>
                                    </p:set>
                                  </p:childTnLst>
                                </p:cTn>
                              </p:par>
                              <p:par>
                                <p:cTn id="21" presetID="2" presetClass="exit" presetSubtype="6" fill="hold" grpId="0" nodeType="withEffect">
                                  <p:stCondLst>
                                    <p:cond delay="0"/>
                                  </p:stCondLst>
                                  <p:childTnLst>
                                    <p:anim calcmode="lin" valueType="num">
                                      <p:cBhvr additive="base">
                                        <p:cTn id="22" dur="5000"/>
                                        <p:tgtEl>
                                          <p:spTgt spid="7"/>
                                        </p:tgtEl>
                                        <p:attrNameLst>
                                          <p:attrName>ppt_x</p:attrName>
                                        </p:attrNameLst>
                                      </p:cBhvr>
                                      <p:tavLst>
                                        <p:tav tm="0">
                                          <p:val>
                                            <p:strVal val="ppt_x"/>
                                          </p:val>
                                        </p:tav>
                                        <p:tav tm="100000">
                                          <p:val>
                                            <p:strVal val="1+ppt_w/2"/>
                                          </p:val>
                                        </p:tav>
                                      </p:tavLst>
                                    </p:anim>
                                    <p:anim calcmode="lin" valueType="num">
                                      <p:cBhvr additive="base">
                                        <p:cTn id="23" dur="5000"/>
                                        <p:tgtEl>
                                          <p:spTgt spid="7"/>
                                        </p:tgtEl>
                                        <p:attrNameLst>
                                          <p:attrName>ppt_y</p:attrName>
                                        </p:attrNameLst>
                                      </p:cBhvr>
                                      <p:tavLst>
                                        <p:tav tm="0">
                                          <p:val>
                                            <p:strVal val="ppt_y"/>
                                          </p:val>
                                        </p:tav>
                                        <p:tav tm="100000">
                                          <p:val>
                                            <p:strVal val="1+ppt_h/2"/>
                                          </p:val>
                                        </p:tav>
                                      </p:tavLst>
                                    </p:anim>
                                    <p:set>
                                      <p:cBhvr>
                                        <p:cTn id="24" dur="1" fill="hold">
                                          <p:stCondLst>
                                            <p:cond delay="4999"/>
                                          </p:stCondLst>
                                        </p:cTn>
                                        <p:tgtEl>
                                          <p:spTgt spid="7"/>
                                        </p:tgtEl>
                                        <p:attrNameLst>
                                          <p:attrName>style.visibility</p:attrName>
                                        </p:attrNameLst>
                                      </p:cBhvr>
                                      <p:to>
                                        <p:strVal val="hidden"/>
                                      </p:to>
                                    </p:set>
                                  </p:childTnLst>
                                </p:cTn>
                              </p:par>
                              <p:par>
                                <p:cTn id="25" presetID="2" presetClass="exit" presetSubtype="12" fill="hold" grpId="0" nodeType="withEffect">
                                  <p:stCondLst>
                                    <p:cond delay="0"/>
                                  </p:stCondLst>
                                  <p:childTnLst>
                                    <p:anim calcmode="lin" valueType="num">
                                      <p:cBhvr additive="base">
                                        <p:cTn id="26" dur="5000"/>
                                        <p:tgtEl>
                                          <p:spTgt spid="10"/>
                                        </p:tgtEl>
                                        <p:attrNameLst>
                                          <p:attrName>ppt_x</p:attrName>
                                        </p:attrNameLst>
                                      </p:cBhvr>
                                      <p:tavLst>
                                        <p:tav tm="0">
                                          <p:val>
                                            <p:strVal val="ppt_x"/>
                                          </p:val>
                                        </p:tav>
                                        <p:tav tm="100000">
                                          <p:val>
                                            <p:strVal val="0-ppt_w/2"/>
                                          </p:val>
                                        </p:tav>
                                      </p:tavLst>
                                    </p:anim>
                                    <p:anim calcmode="lin" valueType="num">
                                      <p:cBhvr additive="base">
                                        <p:cTn id="27" dur="5000"/>
                                        <p:tgtEl>
                                          <p:spTgt spid="10"/>
                                        </p:tgtEl>
                                        <p:attrNameLst>
                                          <p:attrName>ppt_y</p:attrName>
                                        </p:attrNameLst>
                                      </p:cBhvr>
                                      <p:tavLst>
                                        <p:tav tm="0">
                                          <p:val>
                                            <p:strVal val="ppt_y"/>
                                          </p:val>
                                        </p:tav>
                                        <p:tav tm="100000">
                                          <p:val>
                                            <p:strVal val="1+ppt_h/2"/>
                                          </p:val>
                                        </p:tav>
                                      </p:tavLst>
                                    </p:anim>
                                    <p:set>
                                      <p:cBhvr>
                                        <p:cTn id="28" dur="1" fill="hold">
                                          <p:stCondLst>
                                            <p:cond delay="4999"/>
                                          </p:stCondLst>
                                        </p:cTn>
                                        <p:tgtEl>
                                          <p:spTgt spid="10"/>
                                        </p:tgtEl>
                                        <p:attrNameLst>
                                          <p:attrName>style.visibility</p:attrName>
                                        </p:attrNameLst>
                                      </p:cBhvr>
                                      <p:to>
                                        <p:strVal val="hidden"/>
                                      </p:to>
                                    </p:set>
                                  </p:childTnLst>
                                </p:cTn>
                              </p:par>
                              <p:par>
                                <p:cTn id="29" presetID="2" presetClass="exit" presetSubtype="9" fill="hold" grpId="0" nodeType="withEffect">
                                  <p:stCondLst>
                                    <p:cond delay="0"/>
                                  </p:stCondLst>
                                  <p:childTnLst>
                                    <p:anim calcmode="lin" valueType="num">
                                      <p:cBhvr additive="base">
                                        <p:cTn id="30" dur="5000"/>
                                        <p:tgtEl>
                                          <p:spTgt spid="14"/>
                                        </p:tgtEl>
                                        <p:attrNameLst>
                                          <p:attrName>ppt_x</p:attrName>
                                        </p:attrNameLst>
                                      </p:cBhvr>
                                      <p:tavLst>
                                        <p:tav tm="0">
                                          <p:val>
                                            <p:strVal val="ppt_x"/>
                                          </p:val>
                                        </p:tav>
                                        <p:tav tm="100000">
                                          <p:val>
                                            <p:strVal val="0-ppt_w/2"/>
                                          </p:val>
                                        </p:tav>
                                      </p:tavLst>
                                    </p:anim>
                                    <p:anim calcmode="lin" valueType="num">
                                      <p:cBhvr additive="base">
                                        <p:cTn id="31" dur="5000"/>
                                        <p:tgtEl>
                                          <p:spTgt spid="14"/>
                                        </p:tgtEl>
                                        <p:attrNameLst>
                                          <p:attrName>ppt_y</p:attrName>
                                        </p:attrNameLst>
                                      </p:cBhvr>
                                      <p:tavLst>
                                        <p:tav tm="0">
                                          <p:val>
                                            <p:strVal val="ppt_y"/>
                                          </p:val>
                                        </p:tav>
                                        <p:tav tm="100000">
                                          <p:val>
                                            <p:strVal val="0-ppt_h/2"/>
                                          </p:val>
                                        </p:tav>
                                      </p:tavLst>
                                    </p:anim>
                                    <p:set>
                                      <p:cBhvr>
                                        <p:cTn id="32" dur="1" fill="hold">
                                          <p:stCondLst>
                                            <p:cond delay="4999"/>
                                          </p:stCondLst>
                                        </p:cTn>
                                        <p:tgtEl>
                                          <p:spTgt spid="14"/>
                                        </p:tgtEl>
                                        <p:attrNameLst>
                                          <p:attrName>style.visibility</p:attrName>
                                        </p:attrNameLst>
                                      </p:cBhvr>
                                      <p:to>
                                        <p:strVal val="hidden"/>
                                      </p:to>
                                    </p:set>
                                  </p:childTnLst>
                                </p:cTn>
                              </p:par>
                              <p:par>
                                <p:cTn id="33" presetID="2" presetClass="exit" presetSubtype="3" fill="hold" grpId="0" nodeType="withEffect">
                                  <p:stCondLst>
                                    <p:cond delay="0"/>
                                  </p:stCondLst>
                                  <p:childTnLst>
                                    <p:anim calcmode="lin" valueType="num">
                                      <p:cBhvr additive="base">
                                        <p:cTn id="34" dur="5000"/>
                                        <p:tgtEl>
                                          <p:spTgt spid="12"/>
                                        </p:tgtEl>
                                        <p:attrNameLst>
                                          <p:attrName>ppt_x</p:attrName>
                                        </p:attrNameLst>
                                      </p:cBhvr>
                                      <p:tavLst>
                                        <p:tav tm="0">
                                          <p:val>
                                            <p:strVal val="ppt_x"/>
                                          </p:val>
                                        </p:tav>
                                        <p:tav tm="100000">
                                          <p:val>
                                            <p:strVal val="1+ppt_w/2"/>
                                          </p:val>
                                        </p:tav>
                                      </p:tavLst>
                                    </p:anim>
                                    <p:anim calcmode="lin" valueType="num">
                                      <p:cBhvr additive="base">
                                        <p:cTn id="35" dur="5000"/>
                                        <p:tgtEl>
                                          <p:spTgt spid="12"/>
                                        </p:tgtEl>
                                        <p:attrNameLst>
                                          <p:attrName>ppt_y</p:attrName>
                                        </p:attrNameLst>
                                      </p:cBhvr>
                                      <p:tavLst>
                                        <p:tav tm="0">
                                          <p:val>
                                            <p:strVal val="ppt_y"/>
                                          </p:val>
                                        </p:tav>
                                        <p:tav tm="100000">
                                          <p:val>
                                            <p:strVal val="0-ppt_h/2"/>
                                          </p:val>
                                        </p:tav>
                                      </p:tavLst>
                                    </p:anim>
                                    <p:set>
                                      <p:cBhvr>
                                        <p:cTn id="36" dur="1" fill="hold">
                                          <p:stCondLst>
                                            <p:cond delay="4999"/>
                                          </p:stCondLst>
                                        </p:cTn>
                                        <p:tgtEl>
                                          <p:spTgt spid="12"/>
                                        </p:tgtEl>
                                        <p:attrNameLst>
                                          <p:attrName>style.visibility</p:attrName>
                                        </p:attrNameLst>
                                      </p:cBhvr>
                                      <p:to>
                                        <p:strVal val="hidden"/>
                                      </p:to>
                                    </p:set>
                                  </p:childTnLst>
                                </p:cTn>
                              </p:par>
                              <p:par>
                                <p:cTn id="37" presetID="2" presetClass="exit" presetSubtype="6" fill="hold" grpId="0" nodeType="withEffect">
                                  <p:stCondLst>
                                    <p:cond delay="0"/>
                                  </p:stCondLst>
                                  <p:childTnLst>
                                    <p:anim calcmode="lin" valueType="num">
                                      <p:cBhvr additive="base">
                                        <p:cTn id="38" dur="5000"/>
                                        <p:tgtEl>
                                          <p:spTgt spid="8"/>
                                        </p:tgtEl>
                                        <p:attrNameLst>
                                          <p:attrName>ppt_x</p:attrName>
                                        </p:attrNameLst>
                                      </p:cBhvr>
                                      <p:tavLst>
                                        <p:tav tm="0">
                                          <p:val>
                                            <p:strVal val="ppt_x"/>
                                          </p:val>
                                        </p:tav>
                                        <p:tav tm="100000">
                                          <p:val>
                                            <p:strVal val="1+ppt_w/2"/>
                                          </p:val>
                                        </p:tav>
                                      </p:tavLst>
                                    </p:anim>
                                    <p:anim calcmode="lin" valueType="num">
                                      <p:cBhvr additive="base">
                                        <p:cTn id="39" dur="5000"/>
                                        <p:tgtEl>
                                          <p:spTgt spid="8"/>
                                        </p:tgtEl>
                                        <p:attrNameLst>
                                          <p:attrName>ppt_y</p:attrName>
                                        </p:attrNameLst>
                                      </p:cBhvr>
                                      <p:tavLst>
                                        <p:tav tm="0">
                                          <p:val>
                                            <p:strVal val="ppt_y"/>
                                          </p:val>
                                        </p:tav>
                                        <p:tav tm="100000">
                                          <p:val>
                                            <p:strVal val="1+ppt_h/2"/>
                                          </p:val>
                                        </p:tav>
                                      </p:tavLst>
                                    </p:anim>
                                    <p:set>
                                      <p:cBhvr>
                                        <p:cTn id="40" dur="1" fill="hold">
                                          <p:stCondLst>
                                            <p:cond delay="4999"/>
                                          </p:stCondLst>
                                        </p:cTn>
                                        <p:tgtEl>
                                          <p:spTgt spid="8"/>
                                        </p:tgtEl>
                                        <p:attrNameLst>
                                          <p:attrName>style.visibility</p:attrName>
                                        </p:attrNameLst>
                                      </p:cBhvr>
                                      <p:to>
                                        <p:strVal val="hidden"/>
                                      </p:to>
                                    </p:set>
                                  </p:childTnLst>
                                </p:cTn>
                              </p:par>
                              <p:par>
                                <p:cTn id="41" presetID="2" presetClass="exit" presetSubtype="12" fill="hold" grpId="0" nodeType="withEffect">
                                  <p:stCondLst>
                                    <p:cond delay="0"/>
                                  </p:stCondLst>
                                  <p:childTnLst>
                                    <p:anim calcmode="lin" valueType="num">
                                      <p:cBhvr additive="base">
                                        <p:cTn id="42" dur="5000"/>
                                        <p:tgtEl>
                                          <p:spTgt spid="11"/>
                                        </p:tgtEl>
                                        <p:attrNameLst>
                                          <p:attrName>ppt_x</p:attrName>
                                        </p:attrNameLst>
                                      </p:cBhvr>
                                      <p:tavLst>
                                        <p:tav tm="0">
                                          <p:val>
                                            <p:strVal val="ppt_x"/>
                                          </p:val>
                                        </p:tav>
                                        <p:tav tm="100000">
                                          <p:val>
                                            <p:strVal val="0-ppt_w/2"/>
                                          </p:val>
                                        </p:tav>
                                      </p:tavLst>
                                    </p:anim>
                                    <p:anim calcmode="lin" valueType="num">
                                      <p:cBhvr additive="base">
                                        <p:cTn id="43" dur="5000"/>
                                        <p:tgtEl>
                                          <p:spTgt spid="11"/>
                                        </p:tgtEl>
                                        <p:attrNameLst>
                                          <p:attrName>ppt_y</p:attrName>
                                        </p:attrNameLst>
                                      </p:cBhvr>
                                      <p:tavLst>
                                        <p:tav tm="0">
                                          <p:val>
                                            <p:strVal val="ppt_y"/>
                                          </p:val>
                                        </p:tav>
                                        <p:tav tm="100000">
                                          <p:val>
                                            <p:strVal val="1+ppt_h/2"/>
                                          </p:val>
                                        </p:tav>
                                      </p:tavLst>
                                    </p:anim>
                                    <p:set>
                                      <p:cBhvr>
                                        <p:cTn id="44" dur="1" fill="hold">
                                          <p:stCondLst>
                                            <p:cond delay="4999"/>
                                          </p:stCondLst>
                                        </p:cTn>
                                        <p:tgtEl>
                                          <p:spTgt spid="11"/>
                                        </p:tgtEl>
                                        <p:attrNameLst>
                                          <p:attrName>style.visibility</p:attrName>
                                        </p:attrNameLst>
                                      </p:cBhvr>
                                      <p:to>
                                        <p:strVal val="hidden"/>
                                      </p:to>
                                    </p:set>
                                  </p:childTnLst>
                                </p:cTn>
                              </p:par>
                              <p:par>
                                <p:cTn id="45" presetID="2" presetClass="exit" presetSubtype="9" fill="hold" grpId="0" nodeType="withEffect">
                                  <p:stCondLst>
                                    <p:cond delay="0"/>
                                  </p:stCondLst>
                                  <p:childTnLst>
                                    <p:anim calcmode="lin" valueType="num">
                                      <p:cBhvr additive="base">
                                        <p:cTn id="46" dur="5000"/>
                                        <p:tgtEl>
                                          <p:spTgt spid="15"/>
                                        </p:tgtEl>
                                        <p:attrNameLst>
                                          <p:attrName>ppt_x</p:attrName>
                                        </p:attrNameLst>
                                      </p:cBhvr>
                                      <p:tavLst>
                                        <p:tav tm="0">
                                          <p:val>
                                            <p:strVal val="ppt_x"/>
                                          </p:val>
                                        </p:tav>
                                        <p:tav tm="100000">
                                          <p:val>
                                            <p:strVal val="0-ppt_w/2"/>
                                          </p:val>
                                        </p:tav>
                                      </p:tavLst>
                                    </p:anim>
                                    <p:anim calcmode="lin" valueType="num">
                                      <p:cBhvr additive="base">
                                        <p:cTn id="47" dur="5000"/>
                                        <p:tgtEl>
                                          <p:spTgt spid="15"/>
                                        </p:tgtEl>
                                        <p:attrNameLst>
                                          <p:attrName>ppt_y</p:attrName>
                                        </p:attrNameLst>
                                      </p:cBhvr>
                                      <p:tavLst>
                                        <p:tav tm="0">
                                          <p:val>
                                            <p:strVal val="ppt_y"/>
                                          </p:val>
                                        </p:tav>
                                        <p:tav tm="100000">
                                          <p:val>
                                            <p:strVal val="0-ppt_h/2"/>
                                          </p:val>
                                        </p:tav>
                                      </p:tavLst>
                                    </p:anim>
                                    <p:set>
                                      <p:cBhvr>
                                        <p:cTn id="48" dur="1" fill="hold">
                                          <p:stCondLst>
                                            <p:cond delay="4999"/>
                                          </p:stCondLst>
                                        </p:cTn>
                                        <p:tgtEl>
                                          <p:spTgt spid="15"/>
                                        </p:tgtEl>
                                        <p:attrNameLst>
                                          <p:attrName>style.visibility</p:attrName>
                                        </p:attrNameLst>
                                      </p:cBhvr>
                                      <p:to>
                                        <p:strVal val="hidden"/>
                                      </p:to>
                                    </p:set>
                                  </p:childTnLst>
                                </p:cTn>
                              </p:par>
                              <p:par>
                                <p:cTn id="49" presetID="2" presetClass="exit" presetSubtype="3" fill="hold" grpId="0" nodeType="withEffect">
                                  <p:stCondLst>
                                    <p:cond delay="0"/>
                                  </p:stCondLst>
                                  <p:childTnLst>
                                    <p:anim calcmode="lin" valueType="num">
                                      <p:cBhvr additive="base">
                                        <p:cTn id="50" dur="5000"/>
                                        <p:tgtEl>
                                          <p:spTgt spid="13"/>
                                        </p:tgtEl>
                                        <p:attrNameLst>
                                          <p:attrName>ppt_x</p:attrName>
                                        </p:attrNameLst>
                                      </p:cBhvr>
                                      <p:tavLst>
                                        <p:tav tm="0">
                                          <p:val>
                                            <p:strVal val="ppt_x"/>
                                          </p:val>
                                        </p:tav>
                                        <p:tav tm="100000">
                                          <p:val>
                                            <p:strVal val="1+ppt_w/2"/>
                                          </p:val>
                                        </p:tav>
                                      </p:tavLst>
                                    </p:anim>
                                    <p:anim calcmode="lin" valueType="num">
                                      <p:cBhvr additive="base">
                                        <p:cTn id="51" dur="5000"/>
                                        <p:tgtEl>
                                          <p:spTgt spid="13"/>
                                        </p:tgtEl>
                                        <p:attrNameLst>
                                          <p:attrName>ppt_y</p:attrName>
                                        </p:attrNameLst>
                                      </p:cBhvr>
                                      <p:tavLst>
                                        <p:tav tm="0">
                                          <p:val>
                                            <p:strVal val="ppt_y"/>
                                          </p:val>
                                        </p:tav>
                                        <p:tav tm="100000">
                                          <p:val>
                                            <p:strVal val="0-ppt_h/2"/>
                                          </p:val>
                                        </p:tav>
                                      </p:tavLst>
                                    </p:anim>
                                    <p:set>
                                      <p:cBhvr>
                                        <p:cTn id="52" dur="1" fill="hold">
                                          <p:stCondLst>
                                            <p:cond delay="4999"/>
                                          </p:stCondLst>
                                        </p:cTn>
                                        <p:tgtEl>
                                          <p:spTgt spid="13"/>
                                        </p:tgtEl>
                                        <p:attrNameLst>
                                          <p:attrName>style.visibility</p:attrName>
                                        </p:attrNameLst>
                                      </p:cBhvr>
                                      <p:to>
                                        <p:strVal val="hidden"/>
                                      </p:to>
                                    </p:set>
                                  </p:childTnLst>
                                </p:cTn>
                              </p:par>
                              <p:par>
                                <p:cTn id="53" presetID="8" presetClass="entr" presetSubtype="32" fill="hold" nodeType="withEffect">
                                  <p:stCondLst>
                                    <p:cond delay="0"/>
                                  </p:stCondLst>
                                  <p:childTnLst>
                                    <p:set>
                                      <p:cBhvr>
                                        <p:cTn id="54" dur="1" fill="hold">
                                          <p:stCondLst>
                                            <p:cond delay="0"/>
                                          </p:stCondLst>
                                        </p:cTn>
                                        <p:tgtEl>
                                          <p:spTgt spid="17"/>
                                        </p:tgtEl>
                                        <p:attrNameLst>
                                          <p:attrName>style.visibility</p:attrName>
                                        </p:attrNameLst>
                                      </p:cBhvr>
                                      <p:to>
                                        <p:strVal val="visible"/>
                                      </p:to>
                                    </p:set>
                                    <p:animEffect transition="in" filter="diamond(out)">
                                      <p:cBhvr>
                                        <p:cTn id="55" dur="3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7" grpId="0" animBg="1"/>
      <p:bldP spid="8" grpId="0" animBg="1"/>
      <p:bldP spid="10" grpId="0" animBg="1"/>
      <p:bldP spid="11" grpId="0" animBg="1"/>
      <p:bldP spid="12" grpId="0" animBg="1"/>
      <p:bldP spid="13" grpId="0" animBg="1"/>
      <p:bldP spid="14" grpId="0" animBg="1"/>
      <p:bldP spid="1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Image 1" descr="fongus-champignon-decouverte-nature-photographies-steve-axford4.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7000">
    <p:checker/>
    <p:sndAc>
      <p:stSnd>
        <p:snd r:embed="rId2" name="Zhivago_Mel.wav"/>
      </p:stSnd>
    </p:sndAc>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Image 1" descr="fongus-champignon-decouverte-nature-photographies-steve-axford8.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7000">
    <p:checke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Image 1" descr="fongus-champignon-decouverte-nature-photographies-steve-axford9.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7000">
    <p:checke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1378" name="Picture 2" descr="http://www.qvision.es/blogs/almudena-valero/files/2013/01/setas-varias.jpg"/>
          <p:cNvPicPr>
            <a:picLocks noChangeAspect="1" noChangeArrowheads="1"/>
          </p:cNvPicPr>
          <p:nvPr/>
        </p:nvPicPr>
        <p:blipFill>
          <a:blip r:embed="rId2"/>
          <a:srcRect/>
          <a:stretch>
            <a:fillRect/>
          </a:stretch>
        </p:blipFill>
        <p:spPr bwMode="auto">
          <a:xfrm>
            <a:off x="0" y="0"/>
            <a:ext cx="9170578" cy="6858000"/>
          </a:xfrm>
          <a:prstGeom prst="rect">
            <a:avLst/>
          </a:prstGeom>
          <a:noFill/>
        </p:spPr>
      </p:pic>
    </p:spTree>
  </p:cSld>
  <p:clrMapOvr>
    <a:masterClrMapping/>
  </p:clrMapOvr>
  <p:transition spd="slow" advTm="7000">
    <p:checke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428596" y="4549676"/>
            <a:ext cx="8358246" cy="2308324"/>
          </a:xfrm>
          <a:prstGeom prst="rect">
            <a:avLst/>
          </a:prstGeom>
        </p:spPr>
        <p:txBody>
          <a:bodyPr wrap="square">
            <a:spAutoFit/>
          </a:bodyPr>
          <a:lstStyle/>
          <a:p>
            <a:pPr algn="ctr"/>
            <a:r>
              <a:rPr lang="es-ES" sz="2400" b="1" i="1" dirty="0" smtClean="0">
                <a:solidFill>
                  <a:srgbClr val="FFFF00"/>
                </a:solidFill>
                <a:latin typeface="Agency FB" pitchFamily="34" charset="0"/>
              </a:rPr>
              <a:t>El científico Steven L. </a:t>
            </a:r>
            <a:r>
              <a:rPr lang="es-ES" sz="2400" b="1" i="1" dirty="0" err="1" smtClean="0">
                <a:solidFill>
                  <a:srgbClr val="FFFF00"/>
                </a:solidFill>
                <a:latin typeface="Agency FB" pitchFamily="34" charset="0"/>
              </a:rPr>
              <a:t>Stephenson</a:t>
            </a:r>
            <a:r>
              <a:rPr lang="es-ES" sz="2400" b="1" i="1" dirty="0" smtClean="0">
                <a:solidFill>
                  <a:srgbClr val="FFFF00"/>
                </a:solidFill>
                <a:latin typeface="Agency FB" pitchFamily="34" charset="0"/>
              </a:rPr>
              <a:t> de la Universidad de Arkansas, en Estados Unidos, retrató el mundo de los hongos, un mundo que parece poblado por </a:t>
            </a:r>
            <a:r>
              <a:rPr lang="es-ES" sz="2400" b="1" i="1" dirty="0" err="1" smtClean="0">
                <a:solidFill>
                  <a:srgbClr val="FFFF00"/>
                </a:solidFill>
                <a:latin typeface="Agency FB" pitchFamily="34" charset="0"/>
              </a:rPr>
              <a:t>extraterrestes</a:t>
            </a:r>
            <a:r>
              <a:rPr lang="es-ES" sz="2400" b="1" i="1" dirty="0" smtClean="0">
                <a:solidFill>
                  <a:srgbClr val="FFFF00"/>
                </a:solidFill>
                <a:latin typeface="Agency FB" pitchFamily="34" charset="0"/>
              </a:rPr>
              <a:t>, pero que puede ser considerado la base de los ecosistemas. En su libro " (El reino de los hongos): la biología de las setas, los mohos y los líquenes) intenta mostrar de cerca el papel de estos organismos en la naturaleza. En esta foto, el "</a:t>
            </a:r>
            <a:r>
              <a:rPr lang="es-ES" sz="2400" b="1" i="1" dirty="0" err="1" smtClean="0">
                <a:solidFill>
                  <a:srgbClr val="FFFF00"/>
                </a:solidFill>
                <a:latin typeface="Agency FB" pitchFamily="34" charset="0"/>
              </a:rPr>
              <a:t>Metatrichia</a:t>
            </a:r>
            <a:r>
              <a:rPr lang="es-ES" sz="2400" b="1" i="1" dirty="0" smtClean="0">
                <a:solidFill>
                  <a:srgbClr val="FFFF00"/>
                </a:solidFill>
                <a:latin typeface="Agency FB" pitchFamily="34" charset="0"/>
              </a:rPr>
              <a:t> </a:t>
            </a:r>
            <a:r>
              <a:rPr lang="es-ES" sz="2400" b="1" i="1" dirty="0" err="1" smtClean="0">
                <a:solidFill>
                  <a:srgbClr val="FFFF00"/>
                </a:solidFill>
                <a:latin typeface="Agency FB" pitchFamily="34" charset="0"/>
              </a:rPr>
              <a:t>vesparia</a:t>
            </a:r>
            <a:r>
              <a:rPr lang="es-ES" sz="2400" b="1" i="1" dirty="0" smtClean="0">
                <a:solidFill>
                  <a:srgbClr val="FFFF00"/>
                </a:solidFill>
                <a:latin typeface="Agency FB" pitchFamily="34" charset="0"/>
              </a:rPr>
              <a:t>". </a:t>
            </a:r>
            <a:endParaRPr lang="es-ES" sz="2400" b="1" i="1" dirty="0">
              <a:solidFill>
                <a:srgbClr val="FFFF00"/>
              </a:solidFill>
              <a:latin typeface="Agency FB" pitchFamily="34" charset="0"/>
            </a:endParaRPr>
          </a:p>
        </p:txBody>
      </p:sp>
      <p:pic>
        <p:nvPicPr>
          <p:cNvPr id="18434" name="Picture 2" descr="http://www.bbc.co.uk/worldservice/assets/images/2011/10/05/111005170330_slime1.jpg"/>
          <p:cNvPicPr>
            <a:picLocks noChangeAspect="1" noChangeArrowheads="1"/>
          </p:cNvPicPr>
          <p:nvPr/>
        </p:nvPicPr>
        <p:blipFill>
          <a:blip r:embed="rId2"/>
          <a:srcRect/>
          <a:stretch>
            <a:fillRect/>
          </a:stretch>
        </p:blipFill>
        <p:spPr bwMode="auto">
          <a:xfrm>
            <a:off x="0" y="0"/>
            <a:ext cx="9144000" cy="4572008"/>
          </a:xfrm>
          <a:prstGeom prst="rect">
            <a:avLst/>
          </a:prstGeom>
          <a:noFill/>
        </p:spPr>
      </p:pic>
      <p:pic>
        <p:nvPicPr>
          <p:cNvPr id="4" name="Picture 2" descr="http://oriharu.net/SPHERICAL_STANDING_WAVES/images/lumiere11.gif"/>
          <p:cNvPicPr>
            <a:picLocks noChangeAspect="1" noChangeArrowheads="1" noCrop="1"/>
          </p:cNvPicPr>
          <p:nvPr/>
        </p:nvPicPr>
        <p:blipFill>
          <a:blip r:embed="rId3">
            <a:duotone>
              <a:prstClr val="black"/>
              <a:schemeClr val="accent5">
                <a:tint val="45000"/>
                <a:satMod val="400000"/>
              </a:schemeClr>
            </a:duotone>
            <a:lum bright="-21000" contrast="100000"/>
          </a:blip>
          <a:srcRect/>
          <a:stretch>
            <a:fillRect/>
          </a:stretch>
        </p:blipFill>
        <p:spPr bwMode="auto">
          <a:xfrm>
            <a:off x="0" y="3429000"/>
            <a:ext cx="9144000" cy="3429000"/>
          </a:xfrm>
          <a:prstGeom prst="rect">
            <a:avLst/>
          </a:prstGeom>
          <a:noFill/>
        </p:spPr>
      </p:pic>
      <p:pic>
        <p:nvPicPr>
          <p:cNvPr id="5" name="Picture 2" descr="http://oriharu.net/SPHERICAL_STANDING_WAVES/images/lumiere11.gif"/>
          <p:cNvPicPr>
            <a:picLocks noChangeAspect="1" noChangeArrowheads="1" noCrop="1"/>
          </p:cNvPicPr>
          <p:nvPr/>
        </p:nvPicPr>
        <p:blipFill>
          <a:blip r:embed="rId3">
            <a:duotone>
              <a:prstClr val="black"/>
              <a:schemeClr val="accent5">
                <a:tint val="45000"/>
                <a:satMod val="400000"/>
              </a:schemeClr>
            </a:duotone>
            <a:lum bright="-21000" contrast="100000"/>
          </a:blip>
          <a:srcRect/>
          <a:stretch>
            <a:fillRect/>
          </a:stretch>
        </p:blipFill>
        <p:spPr bwMode="auto">
          <a:xfrm>
            <a:off x="0" y="0"/>
            <a:ext cx="9144000" cy="3429000"/>
          </a:xfrm>
          <a:prstGeom prst="rect">
            <a:avLst/>
          </a:prstGeom>
          <a:noFill/>
        </p:spPr>
      </p:pic>
    </p:spTree>
  </p:cSld>
  <p:clrMapOvr>
    <a:masterClrMapping/>
  </p:clrMapOvr>
  <p:transition spd="slow" advTm="35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4"/>
                                        </p:tgtEl>
                                        <p:attrNameLst>
                                          <p:attrName>ppt_x</p:attrName>
                                        </p:attrNameLst>
                                      </p:cBhvr>
                                      <p:tavLst>
                                        <p:tav tm="0">
                                          <p:val>
                                            <p:strVal val="ppt_x"/>
                                          </p:val>
                                        </p:tav>
                                        <p:tav tm="100000">
                                          <p:val>
                                            <p:strVal val="0-ppt_w/2"/>
                                          </p:val>
                                        </p:tav>
                                      </p:tavLst>
                                    </p:anim>
                                    <p:anim calcmode="lin" valueType="num">
                                      <p:cBhvr additive="base">
                                        <p:cTn id="7" dur="5000"/>
                                        <p:tgtEl>
                                          <p:spTgt spid="4"/>
                                        </p:tgtEl>
                                        <p:attrNameLst>
                                          <p:attrName>ppt_y</p:attrName>
                                        </p:attrNameLst>
                                      </p:cBhvr>
                                      <p:tavLst>
                                        <p:tav tm="0">
                                          <p:val>
                                            <p:strVal val="ppt_y"/>
                                          </p:val>
                                        </p:tav>
                                        <p:tav tm="100000">
                                          <p:val>
                                            <p:strVal val="ppt_y"/>
                                          </p:val>
                                        </p:tav>
                                      </p:tavLst>
                                    </p:anim>
                                    <p:set>
                                      <p:cBhvr>
                                        <p:cTn id="8" dur="1" fill="hold">
                                          <p:stCondLst>
                                            <p:cond delay="4999"/>
                                          </p:stCondLst>
                                        </p:cTn>
                                        <p:tgtEl>
                                          <p:spTgt spid="4"/>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5"/>
                                        </p:tgtEl>
                                        <p:attrNameLst>
                                          <p:attrName>ppt_x</p:attrName>
                                        </p:attrNameLst>
                                      </p:cBhvr>
                                      <p:tavLst>
                                        <p:tav tm="0">
                                          <p:val>
                                            <p:strVal val="ppt_x"/>
                                          </p:val>
                                        </p:tav>
                                        <p:tav tm="100000">
                                          <p:val>
                                            <p:strVal val="0-ppt_w/2"/>
                                          </p:val>
                                        </p:tav>
                                      </p:tavLst>
                                    </p:anim>
                                    <p:anim calcmode="lin" valueType="num">
                                      <p:cBhvr additive="base">
                                        <p:cTn id="11" dur="5000"/>
                                        <p:tgtEl>
                                          <p:spTgt spid="5"/>
                                        </p:tgtEl>
                                        <p:attrNameLst>
                                          <p:attrName>ppt_y</p:attrName>
                                        </p:attrNameLst>
                                      </p:cBhvr>
                                      <p:tavLst>
                                        <p:tav tm="0">
                                          <p:val>
                                            <p:strVal val="ppt_y"/>
                                          </p:val>
                                        </p:tav>
                                        <p:tav tm="100000">
                                          <p:val>
                                            <p:strVal val="ppt_y"/>
                                          </p:val>
                                        </p:tav>
                                      </p:tavLst>
                                    </p:anim>
                                    <p:set>
                                      <p:cBhvr>
                                        <p:cTn id="12"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Image 1" descr="fongus-champignon-decouverte-nature-photographies-steve-axford6.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7000">
    <p:checke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Image 1" descr="fongus-champignon-decouverte-nature-photographies-steve-axford46.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7000">
    <p:checke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6498" name="Picture 2" descr="Chiapas, rico en variedad de hongos"/>
          <p:cNvPicPr>
            <a:picLocks noChangeAspect="1" noChangeArrowheads="1"/>
          </p:cNvPicPr>
          <p:nvPr/>
        </p:nvPicPr>
        <p:blipFill>
          <a:blip r:embed="rId2"/>
          <a:srcRect/>
          <a:stretch>
            <a:fillRect/>
          </a:stretch>
        </p:blipFill>
        <p:spPr bwMode="auto">
          <a:xfrm>
            <a:off x="0" y="0"/>
            <a:ext cx="9137524" cy="6858000"/>
          </a:xfrm>
          <a:prstGeom prst="rect">
            <a:avLst/>
          </a:prstGeom>
          <a:noFill/>
        </p:spPr>
      </p:pic>
    </p:spTree>
  </p:cSld>
  <p:clrMapOvr>
    <a:masterClrMapping/>
  </p:clrMapOvr>
  <p:transition spd="slow" advTm="7000">
    <p:checke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Image 1" descr="fongus-champignon-decouverte-nature-photographies-steve-axford49.jpg"/>
          <p:cNvPicPr>
            <a:picLocks noChangeAspect="1"/>
          </p:cNvPicPr>
          <p:nvPr/>
        </p:nvPicPr>
        <p:blipFill>
          <a:blip r:embed="rId2"/>
          <a:srcRect/>
          <a:stretch>
            <a:fillRect/>
          </a:stretch>
        </p:blipFill>
        <p:spPr bwMode="auto">
          <a:xfrm>
            <a:off x="0" y="0"/>
            <a:ext cx="9286908" cy="6858000"/>
          </a:xfrm>
          <a:prstGeom prst="rect">
            <a:avLst/>
          </a:prstGeom>
          <a:noFill/>
          <a:ln w="9525">
            <a:noFill/>
            <a:miter lim="800000"/>
            <a:headEnd/>
            <a:tailEnd/>
          </a:ln>
        </p:spPr>
      </p:pic>
    </p:spTree>
  </p:cSld>
  <p:clrMapOvr>
    <a:masterClrMapping/>
  </p:clrMapOvr>
  <p:transition spd="slow" advTm="7000">
    <p:checke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Image 1" descr="fongus-champignon-decouverte-nature-photographies-steve-axford50.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3" name="Picture 2" descr="http://salonkritik.net/10-11/lumiere00.gif"/>
          <p:cNvPicPr>
            <a:picLocks noChangeAspect="1" noChangeArrowheads="1" noCrop="1"/>
          </p:cNvPicPr>
          <p:nvPr/>
        </p:nvPicPr>
        <p:blipFill>
          <a:blip r:embed="rId3">
            <a:duotone>
              <a:schemeClr val="accent3">
                <a:shade val="45000"/>
                <a:satMod val="135000"/>
              </a:schemeClr>
              <a:prstClr val="white"/>
            </a:duotone>
            <a:lum bright="-46000" contrast="8000"/>
          </a:blip>
          <a:srcRect/>
          <a:stretch>
            <a:fillRect/>
          </a:stretch>
        </p:blipFill>
        <p:spPr bwMode="auto">
          <a:xfrm>
            <a:off x="0" y="0"/>
            <a:ext cx="9144000" cy="6858000"/>
          </a:xfrm>
          <a:prstGeom prst="rect">
            <a:avLst/>
          </a:prstGeom>
          <a:noFill/>
        </p:spPr>
      </p:pic>
    </p:spTree>
  </p:cSld>
  <p:clrMapOvr>
    <a:masterClrMapping/>
  </p:clrMapOvr>
  <p:transition spd="slow" advTm="7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par>
                                <p:cTn id="8" presetID="17" presetClass="exit" presetSubtype="10" fill="hold" nodeType="withEffect">
                                  <p:stCondLst>
                                    <p:cond delay="0"/>
                                  </p:stCondLst>
                                  <p:childTnLst>
                                    <p:anim calcmode="lin" valueType="num">
                                      <p:cBhvr>
                                        <p:cTn id="9" dur="5000"/>
                                        <p:tgtEl>
                                          <p:spTgt spid="3"/>
                                        </p:tgtEl>
                                        <p:attrNameLst>
                                          <p:attrName>ppt_w</p:attrName>
                                        </p:attrNameLst>
                                      </p:cBhvr>
                                      <p:tavLst>
                                        <p:tav tm="0">
                                          <p:val>
                                            <p:strVal val="ppt_w"/>
                                          </p:val>
                                        </p:tav>
                                        <p:tav tm="100000">
                                          <p:val>
                                            <p:fltVal val="0"/>
                                          </p:val>
                                        </p:tav>
                                      </p:tavLst>
                                    </p:anim>
                                    <p:anim calcmode="lin" valueType="num">
                                      <p:cBhvr>
                                        <p:cTn id="10" dur="5000"/>
                                        <p:tgtEl>
                                          <p:spTgt spid="3"/>
                                        </p:tgtEl>
                                        <p:attrNameLst>
                                          <p:attrName>ppt_h</p:attrName>
                                        </p:attrNameLst>
                                      </p:cBhvr>
                                      <p:tavLst>
                                        <p:tav tm="0">
                                          <p:val>
                                            <p:strVal val="ppt_h"/>
                                          </p:val>
                                        </p:tav>
                                        <p:tav tm="100000">
                                          <p:val>
                                            <p:strVal val="ppt_h"/>
                                          </p:val>
                                        </p:tav>
                                      </p:tavLst>
                                    </p:anim>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Image 1" descr="fongus-champignon-decouverte-nature-photographies-steve-axford42.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7000">
    <p:checke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Image 1" descr="fongus-champignon-decouverte-nature-photographies-steve-axford56.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7000">
    <p:checke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Image 1" descr="fongus-champignon-decouverte-nature-photographies-steve-axford60.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7000">
    <p:checke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Image 1" descr="fongus-champignon-decouverte-nature-photographies-steve-axford47.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7000">
    <p:checker/>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Image 1" descr="fongus-champignon-decouverte-nature-photographies-steve-axford48.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7000">
    <p:checke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Image 1" descr="fongus-champignon-decouverte-nature-photographies-steve-axford16.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7000">
    <p:checker/>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71472" y="4786322"/>
            <a:ext cx="8286808" cy="1938992"/>
          </a:xfrm>
          <a:prstGeom prst="rect">
            <a:avLst/>
          </a:prstGeom>
        </p:spPr>
        <p:txBody>
          <a:bodyPr wrap="square">
            <a:spAutoFit/>
          </a:bodyPr>
          <a:lstStyle/>
          <a:p>
            <a:r>
              <a:rPr lang="es-ES" sz="2400" b="1" i="1" dirty="0" smtClean="0">
                <a:solidFill>
                  <a:srgbClr val="FFFF00"/>
                </a:solidFill>
                <a:latin typeface="Agency FB" pitchFamily="34" charset="0"/>
              </a:rPr>
              <a:t>“Es muy abundante la diversidad que hay. Algunos los utilizan con fines medicinales otros los utilizan con fines alimenticios”, aseguró el investigador.</a:t>
            </a:r>
          </a:p>
          <a:p>
            <a:r>
              <a:rPr lang="es-ES" sz="2400" b="1" i="1" dirty="0" smtClean="0">
                <a:solidFill>
                  <a:srgbClr val="FFFF00"/>
                </a:solidFill>
                <a:latin typeface="Agency FB" pitchFamily="34" charset="0"/>
              </a:rPr>
              <a:t>Sin embargo, debido a la gran variedad, es muy difícil decir que, por ejemplo, los de cierto color son tóxicos, por lo que los especialistas recomiendan que si se encuentra uno, no se arriesgue en tocarlo o comerlo.</a:t>
            </a:r>
            <a:endParaRPr lang="es-ES" sz="2400" b="1" i="1" dirty="0">
              <a:solidFill>
                <a:srgbClr val="FFFF00"/>
              </a:solidFill>
              <a:latin typeface="Agency FB" pitchFamily="34" charset="0"/>
            </a:endParaRPr>
          </a:p>
        </p:txBody>
      </p:sp>
      <p:pic>
        <p:nvPicPr>
          <p:cNvPr id="3" name="Image 1" descr="fongus-champignon-decouverte-nature-photographies-steve-axford63.jpg"/>
          <p:cNvPicPr>
            <a:picLocks noChangeAspect="1"/>
          </p:cNvPicPr>
          <p:nvPr/>
        </p:nvPicPr>
        <p:blipFill>
          <a:blip r:embed="rId2"/>
          <a:srcRect/>
          <a:stretch>
            <a:fillRect/>
          </a:stretch>
        </p:blipFill>
        <p:spPr bwMode="auto">
          <a:xfrm>
            <a:off x="0" y="0"/>
            <a:ext cx="9144000" cy="4714884"/>
          </a:xfrm>
          <a:prstGeom prst="rect">
            <a:avLst/>
          </a:prstGeom>
          <a:noFill/>
          <a:ln w="9525">
            <a:noFill/>
            <a:miter lim="800000"/>
            <a:headEnd/>
            <a:tailEnd/>
          </a:ln>
        </p:spPr>
      </p:pic>
      <p:pic>
        <p:nvPicPr>
          <p:cNvPr id="4" name="Picture 2" descr="http://oriharu.net/SPHERICAL_STANDING_WAVES/images/lumiere11.gif"/>
          <p:cNvPicPr>
            <a:picLocks noChangeAspect="1" noChangeArrowheads="1" noCrop="1"/>
          </p:cNvPicPr>
          <p:nvPr/>
        </p:nvPicPr>
        <p:blipFill>
          <a:blip r:embed="rId3">
            <a:duotone>
              <a:prstClr val="black"/>
              <a:schemeClr val="accent3">
                <a:tint val="45000"/>
                <a:satMod val="400000"/>
              </a:schemeClr>
            </a:duotone>
            <a:lum bright="-65000" contrast="70000"/>
          </a:blip>
          <a:srcRect/>
          <a:stretch>
            <a:fillRect/>
          </a:stretch>
        </p:blipFill>
        <p:spPr bwMode="auto">
          <a:xfrm>
            <a:off x="0" y="3429000"/>
            <a:ext cx="9144000" cy="3429000"/>
          </a:xfrm>
          <a:prstGeom prst="rect">
            <a:avLst/>
          </a:prstGeom>
          <a:noFill/>
        </p:spPr>
      </p:pic>
      <p:pic>
        <p:nvPicPr>
          <p:cNvPr id="5" name="Picture 2" descr="http://oriharu.net/SPHERICAL_STANDING_WAVES/images/lumiere11.gif"/>
          <p:cNvPicPr>
            <a:picLocks noChangeAspect="1" noChangeArrowheads="1" noCrop="1"/>
          </p:cNvPicPr>
          <p:nvPr/>
        </p:nvPicPr>
        <p:blipFill>
          <a:blip r:embed="rId3">
            <a:duotone>
              <a:prstClr val="black"/>
              <a:schemeClr val="accent3">
                <a:tint val="45000"/>
                <a:satMod val="400000"/>
              </a:schemeClr>
            </a:duotone>
            <a:lum bright="-65000" contrast="70000"/>
          </a:blip>
          <a:srcRect/>
          <a:stretch>
            <a:fillRect/>
          </a:stretch>
        </p:blipFill>
        <p:spPr bwMode="auto">
          <a:xfrm>
            <a:off x="0" y="0"/>
            <a:ext cx="9144000" cy="3429000"/>
          </a:xfrm>
          <a:prstGeom prst="rect">
            <a:avLst/>
          </a:prstGeom>
          <a:noFill/>
        </p:spPr>
      </p:pic>
    </p:spTree>
  </p:cSld>
  <p:clrMapOvr>
    <a:masterClrMapping/>
  </p:clrMapOvr>
  <p:transition spd="slow" advTm="29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4"/>
                                        </p:tgtEl>
                                        <p:attrNameLst>
                                          <p:attrName>ppt_x</p:attrName>
                                        </p:attrNameLst>
                                      </p:cBhvr>
                                      <p:tavLst>
                                        <p:tav tm="0">
                                          <p:val>
                                            <p:strVal val="ppt_x"/>
                                          </p:val>
                                        </p:tav>
                                        <p:tav tm="100000">
                                          <p:val>
                                            <p:strVal val="0-ppt_w/2"/>
                                          </p:val>
                                        </p:tav>
                                      </p:tavLst>
                                    </p:anim>
                                    <p:anim calcmode="lin" valueType="num">
                                      <p:cBhvr additive="base">
                                        <p:cTn id="7" dur="5000"/>
                                        <p:tgtEl>
                                          <p:spTgt spid="4"/>
                                        </p:tgtEl>
                                        <p:attrNameLst>
                                          <p:attrName>ppt_y</p:attrName>
                                        </p:attrNameLst>
                                      </p:cBhvr>
                                      <p:tavLst>
                                        <p:tav tm="0">
                                          <p:val>
                                            <p:strVal val="ppt_y"/>
                                          </p:val>
                                        </p:tav>
                                        <p:tav tm="100000">
                                          <p:val>
                                            <p:strVal val="ppt_y"/>
                                          </p:val>
                                        </p:tav>
                                      </p:tavLst>
                                    </p:anim>
                                    <p:set>
                                      <p:cBhvr>
                                        <p:cTn id="8" dur="1" fill="hold">
                                          <p:stCondLst>
                                            <p:cond delay="4999"/>
                                          </p:stCondLst>
                                        </p:cTn>
                                        <p:tgtEl>
                                          <p:spTgt spid="4"/>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5"/>
                                        </p:tgtEl>
                                        <p:attrNameLst>
                                          <p:attrName>ppt_x</p:attrName>
                                        </p:attrNameLst>
                                      </p:cBhvr>
                                      <p:tavLst>
                                        <p:tav tm="0">
                                          <p:val>
                                            <p:strVal val="ppt_x"/>
                                          </p:val>
                                        </p:tav>
                                        <p:tav tm="100000">
                                          <p:val>
                                            <p:strVal val="0-ppt_w/2"/>
                                          </p:val>
                                        </p:tav>
                                      </p:tavLst>
                                    </p:anim>
                                    <p:anim calcmode="lin" valueType="num">
                                      <p:cBhvr additive="base">
                                        <p:cTn id="11" dur="5000"/>
                                        <p:tgtEl>
                                          <p:spTgt spid="5"/>
                                        </p:tgtEl>
                                        <p:attrNameLst>
                                          <p:attrName>ppt_y</p:attrName>
                                        </p:attrNameLst>
                                      </p:cBhvr>
                                      <p:tavLst>
                                        <p:tav tm="0">
                                          <p:val>
                                            <p:strVal val="ppt_y"/>
                                          </p:val>
                                        </p:tav>
                                        <p:tav tm="100000">
                                          <p:val>
                                            <p:strVal val="ppt_y"/>
                                          </p:val>
                                        </p:tav>
                                      </p:tavLst>
                                    </p:anim>
                                    <p:set>
                                      <p:cBhvr>
                                        <p:cTn id="12"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Image 1" descr="fongus-champignon-decouverte-nature-photographies-steve-axford10.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7000">
    <p:checker/>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Image 1" descr="fongus-champignon-decouverte-nature-photographies-steve-axford13.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7000">
    <p:checker/>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Image 1" descr="fongus-champignon-decouverte-nature-photographies-steve-axford65.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5" name="4 Rombo"/>
          <p:cNvSpPr/>
          <p:nvPr/>
        </p:nvSpPr>
        <p:spPr>
          <a:xfrm>
            <a:off x="2" y="1"/>
            <a:ext cx="4714875" cy="6858000"/>
          </a:xfrm>
          <a:prstGeom prst="diamond">
            <a:avLst/>
          </a:prstGeom>
          <a:solidFill>
            <a:srgbClr val="133F11"/>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6" name="5 Rombo"/>
          <p:cNvSpPr/>
          <p:nvPr/>
        </p:nvSpPr>
        <p:spPr>
          <a:xfrm>
            <a:off x="4714875" y="0"/>
            <a:ext cx="4429125" cy="6858000"/>
          </a:xfrm>
          <a:prstGeom prst="diamond">
            <a:avLst/>
          </a:prstGeom>
          <a:solidFill>
            <a:srgbClr val="133F11"/>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7" name="6 Combinar"/>
          <p:cNvSpPr/>
          <p:nvPr/>
        </p:nvSpPr>
        <p:spPr>
          <a:xfrm>
            <a:off x="2214546" y="0"/>
            <a:ext cx="4929222" cy="3571876"/>
          </a:xfrm>
          <a:prstGeom prst="flowChartMerge">
            <a:avLst/>
          </a:prstGeom>
          <a:solidFill>
            <a:srgbClr val="237327">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8" name="7 Combinar"/>
          <p:cNvSpPr/>
          <p:nvPr/>
        </p:nvSpPr>
        <p:spPr>
          <a:xfrm flipV="1">
            <a:off x="2357438" y="3357565"/>
            <a:ext cx="4643438" cy="3500438"/>
          </a:xfrm>
          <a:prstGeom prst="flowChartMerge">
            <a:avLst/>
          </a:prstGeom>
          <a:solidFill>
            <a:srgbClr val="237327">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9" name="8 Triángulo rectángulo"/>
          <p:cNvSpPr/>
          <p:nvPr/>
        </p:nvSpPr>
        <p:spPr>
          <a:xfrm flipV="1">
            <a:off x="0" y="0"/>
            <a:ext cx="2500297" cy="3500436"/>
          </a:xfrm>
          <a:prstGeom prst="rtTriangle">
            <a:avLst/>
          </a:prstGeom>
          <a:solidFill>
            <a:srgbClr val="237327">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0" name="9 Triángulo rectángulo"/>
          <p:cNvSpPr/>
          <p:nvPr/>
        </p:nvSpPr>
        <p:spPr>
          <a:xfrm>
            <a:off x="0" y="3438526"/>
            <a:ext cx="2357422" cy="3419474"/>
          </a:xfrm>
          <a:prstGeom prst="rtTriangle">
            <a:avLst/>
          </a:prstGeom>
          <a:solidFill>
            <a:srgbClr val="237327">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1" name="10 Triángulo rectángulo"/>
          <p:cNvSpPr/>
          <p:nvPr/>
        </p:nvSpPr>
        <p:spPr>
          <a:xfrm flipH="1" flipV="1">
            <a:off x="6858016" y="2"/>
            <a:ext cx="2285984" cy="3428998"/>
          </a:xfrm>
          <a:prstGeom prst="rtTriangle">
            <a:avLst/>
          </a:prstGeom>
          <a:solidFill>
            <a:srgbClr val="237327">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2" name="11 Triángulo rectángulo"/>
          <p:cNvSpPr/>
          <p:nvPr/>
        </p:nvSpPr>
        <p:spPr>
          <a:xfrm flipH="1">
            <a:off x="6929438" y="3438526"/>
            <a:ext cx="2214562" cy="3419474"/>
          </a:xfrm>
          <a:prstGeom prst="rtTriangle">
            <a:avLst/>
          </a:prstGeom>
          <a:solidFill>
            <a:srgbClr val="237327">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slow" advTm="7000">
    <p:checker/>
    <p:sndAc>
      <p:stSnd>
        <p:snd r:embed="rId2" name="modern talking - you're my heart, you're my soul(2).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9"/>
                                        </p:tgtEl>
                                        <p:attrNameLst>
                                          <p:attrName>ppt_x</p:attrName>
                                        </p:attrNameLst>
                                      </p:cBhvr>
                                      <p:tavLst>
                                        <p:tav tm="0">
                                          <p:val>
                                            <p:strVal val="ppt_x"/>
                                          </p:val>
                                        </p:tav>
                                        <p:tav tm="100000">
                                          <p:val>
                                            <p:strVal val="ppt_x-ppt_w/2"/>
                                          </p:val>
                                        </p:tav>
                                      </p:tavLst>
                                    </p:anim>
                                    <p:anim calcmode="lin" valueType="num">
                                      <p:cBhvr>
                                        <p:cTn id="7" dur="5000"/>
                                        <p:tgtEl>
                                          <p:spTgt spid="9"/>
                                        </p:tgtEl>
                                        <p:attrNameLst>
                                          <p:attrName>ppt_y</p:attrName>
                                        </p:attrNameLst>
                                      </p:cBhvr>
                                      <p:tavLst>
                                        <p:tav tm="0">
                                          <p:val>
                                            <p:strVal val="ppt_y"/>
                                          </p:val>
                                        </p:tav>
                                        <p:tav tm="100000">
                                          <p:val>
                                            <p:strVal val="ppt_y"/>
                                          </p:val>
                                        </p:tav>
                                      </p:tavLst>
                                    </p:anim>
                                    <p:anim calcmode="lin" valueType="num">
                                      <p:cBhvr>
                                        <p:cTn id="8" dur="5000"/>
                                        <p:tgtEl>
                                          <p:spTgt spid="9"/>
                                        </p:tgtEl>
                                        <p:attrNameLst>
                                          <p:attrName>ppt_w</p:attrName>
                                        </p:attrNameLst>
                                      </p:cBhvr>
                                      <p:tavLst>
                                        <p:tav tm="0">
                                          <p:val>
                                            <p:strVal val="ppt_w"/>
                                          </p:val>
                                        </p:tav>
                                        <p:tav tm="100000">
                                          <p:val>
                                            <p:fltVal val="0"/>
                                          </p:val>
                                        </p:tav>
                                      </p:tavLst>
                                    </p:anim>
                                    <p:anim calcmode="lin" valueType="num">
                                      <p:cBhvr>
                                        <p:cTn id="9" dur="5000"/>
                                        <p:tgtEl>
                                          <p:spTgt spid="9"/>
                                        </p:tgtEl>
                                        <p:attrNameLst>
                                          <p:attrName>ppt_h</p:attrName>
                                        </p:attrNameLst>
                                      </p:cBhvr>
                                      <p:tavLst>
                                        <p:tav tm="0">
                                          <p:val>
                                            <p:strVal val="ppt_h"/>
                                          </p:val>
                                        </p:tav>
                                        <p:tav tm="100000">
                                          <p:val>
                                            <p:strVal val="ppt_h"/>
                                          </p:val>
                                        </p:tav>
                                      </p:tavLst>
                                    </p:anim>
                                    <p:set>
                                      <p:cBhvr>
                                        <p:cTn id="10" dur="1" fill="hold">
                                          <p:stCondLst>
                                            <p:cond delay="4999"/>
                                          </p:stCondLst>
                                        </p:cTn>
                                        <p:tgtEl>
                                          <p:spTgt spid="9"/>
                                        </p:tgtEl>
                                        <p:attrNameLst>
                                          <p:attrName>style.visibility</p:attrName>
                                        </p:attrNameLst>
                                      </p:cBhvr>
                                      <p:to>
                                        <p:strVal val="hidden"/>
                                      </p:to>
                                    </p:set>
                                  </p:childTnLst>
                                </p:cTn>
                              </p:par>
                              <p:par>
                                <p:cTn id="11" presetID="17" presetClass="exit" presetSubtype="1" fill="hold" nodeType="withEffect">
                                  <p:stCondLst>
                                    <p:cond delay="0"/>
                                  </p:stCondLst>
                                  <p:childTnLst>
                                    <p:anim calcmode="lin" valueType="num">
                                      <p:cBhvr>
                                        <p:cTn id="12" dur="5000"/>
                                        <p:tgtEl>
                                          <p:spTgt spid="7"/>
                                        </p:tgtEl>
                                        <p:attrNameLst>
                                          <p:attrName>ppt_x</p:attrName>
                                        </p:attrNameLst>
                                      </p:cBhvr>
                                      <p:tavLst>
                                        <p:tav tm="0">
                                          <p:val>
                                            <p:strVal val="ppt_x"/>
                                          </p:val>
                                        </p:tav>
                                        <p:tav tm="100000">
                                          <p:val>
                                            <p:strVal val="ppt_x"/>
                                          </p:val>
                                        </p:tav>
                                      </p:tavLst>
                                    </p:anim>
                                    <p:anim calcmode="lin" valueType="num">
                                      <p:cBhvr>
                                        <p:cTn id="13" dur="5000"/>
                                        <p:tgtEl>
                                          <p:spTgt spid="7"/>
                                        </p:tgtEl>
                                        <p:attrNameLst>
                                          <p:attrName>ppt_y</p:attrName>
                                        </p:attrNameLst>
                                      </p:cBhvr>
                                      <p:tavLst>
                                        <p:tav tm="0">
                                          <p:val>
                                            <p:strVal val="ppt_y"/>
                                          </p:val>
                                        </p:tav>
                                        <p:tav tm="100000">
                                          <p:val>
                                            <p:strVal val="ppt_y-ppt_h/2"/>
                                          </p:val>
                                        </p:tav>
                                      </p:tavLst>
                                    </p:anim>
                                    <p:anim calcmode="lin" valueType="num">
                                      <p:cBhvr>
                                        <p:cTn id="14" dur="5000"/>
                                        <p:tgtEl>
                                          <p:spTgt spid="7"/>
                                        </p:tgtEl>
                                        <p:attrNameLst>
                                          <p:attrName>ppt_w</p:attrName>
                                        </p:attrNameLst>
                                      </p:cBhvr>
                                      <p:tavLst>
                                        <p:tav tm="0">
                                          <p:val>
                                            <p:strVal val="ppt_w"/>
                                          </p:val>
                                        </p:tav>
                                        <p:tav tm="100000">
                                          <p:val>
                                            <p:strVal val="ppt_w"/>
                                          </p:val>
                                        </p:tav>
                                      </p:tavLst>
                                    </p:anim>
                                    <p:anim calcmode="lin" valueType="num">
                                      <p:cBhvr>
                                        <p:cTn id="15" dur="5000"/>
                                        <p:tgtEl>
                                          <p:spTgt spid="7"/>
                                        </p:tgtEl>
                                        <p:attrNameLst>
                                          <p:attrName>ppt_h</p:attrName>
                                        </p:attrNameLst>
                                      </p:cBhvr>
                                      <p:tavLst>
                                        <p:tav tm="0">
                                          <p:val>
                                            <p:strVal val="ppt_h"/>
                                          </p:val>
                                        </p:tav>
                                        <p:tav tm="100000">
                                          <p:val>
                                            <p:fltVal val="0"/>
                                          </p:val>
                                        </p:tav>
                                      </p:tavLst>
                                    </p:anim>
                                    <p:set>
                                      <p:cBhvr>
                                        <p:cTn id="16" dur="1" fill="hold">
                                          <p:stCondLst>
                                            <p:cond delay="4999"/>
                                          </p:stCondLst>
                                        </p:cTn>
                                        <p:tgtEl>
                                          <p:spTgt spid="7"/>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5000"/>
                                        <p:tgtEl>
                                          <p:spTgt spid="11"/>
                                        </p:tgtEl>
                                        <p:attrNameLst>
                                          <p:attrName>ppt_x</p:attrName>
                                        </p:attrNameLst>
                                      </p:cBhvr>
                                      <p:tavLst>
                                        <p:tav tm="0">
                                          <p:val>
                                            <p:strVal val="ppt_x"/>
                                          </p:val>
                                        </p:tav>
                                        <p:tav tm="100000">
                                          <p:val>
                                            <p:strVal val="ppt_x+ppt_w/2"/>
                                          </p:val>
                                        </p:tav>
                                      </p:tavLst>
                                    </p:anim>
                                    <p:anim calcmode="lin" valueType="num">
                                      <p:cBhvr>
                                        <p:cTn id="19" dur="5000"/>
                                        <p:tgtEl>
                                          <p:spTgt spid="11"/>
                                        </p:tgtEl>
                                        <p:attrNameLst>
                                          <p:attrName>ppt_y</p:attrName>
                                        </p:attrNameLst>
                                      </p:cBhvr>
                                      <p:tavLst>
                                        <p:tav tm="0">
                                          <p:val>
                                            <p:strVal val="ppt_y"/>
                                          </p:val>
                                        </p:tav>
                                        <p:tav tm="100000">
                                          <p:val>
                                            <p:strVal val="ppt_y"/>
                                          </p:val>
                                        </p:tav>
                                      </p:tavLst>
                                    </p:anim>
                                    <p:anim calcmode="lin" valueType="num">
                                      <p:cBhvr>
                                        <p:cTn id="20" dur="5000"/>
                                        <p:tgtEl>
                                          <p:spTgt spid="11"/>
                                        </p:tgtEl>
                                        <p:attrNameLst>
                                          <p:attrName>ppt_w</p:attrName>
                                        </p:attrNameLst>
                                      </p:cBhvr>
                                      <p:tavLst>
                                        <p:tav tm="0">
                                          <p:val>
                                            <p:strVal val="ppt_w"/>
                                          </p:val>
                                        </p:tav>
                                        <p:tav tm="100000">
                                          <p:val>
                                            <p:fltVal val="0"/>
                                          </p:val>
                                        </p:tav>
                                      </p:tavLst>
                                    </p:anim>
                                    <p:anim calcmode="lin" valueType="num">
                                      <p:cBhvr>
                                        <p:cTn id="21" dur="5000"/>
                                        <p:tgtEl>
                                          <p:spTgt spid="11"/>
                                        </p:tgtEl>
                                        <p:attrNameLst>
                                          <p:attrName>ppt_h</p:attrName>
                                        </p:attrNameLst>
                                      </p:cBhvr>
                                      <p:tavLst>
                                        <p:tav tm="0">
                                          <p:val>
                                            <p:strVal val="ppt_h"/>
                                          </p:val>
                                        </p:tav>
                                        <p:tav tm="100000">
                                          <p:val>
                                            <p:strVal val="ppt_h"/>
                                          </p:val>
                                        </p:tav>
                                      </p:tavLst>
                                    </p:anim>
                                    <p:set>
                                      <p:cBhvr>
                                        <p:cTn id="22" dur="1" fill="hold">
                                          <p:stCondLst>
                                            <p:cond delay="4999"/>
                                          </p:stCondLst>
                                        </p:cTn>
                                        <p:tgtEl>
                                          <p:spTgt spid="11"/>
                                        </p:tgtEl>
                                        <p:attrNameLst>
                                          <p:attrName>style.visibility</p:attrName>
                                        </p:attrNameLst>
                                      </p:cBhvr>
                                      <p:to>
                                        <p:strVal val="hidden"/>
                                      </p:to>
                                    </p:set>
                                  </p:childTnLst>
                                </p:cTn>
                              </p:par>
                              <p:par>
                                <p:cTn id="23" presetID="17" presetClass="exit" presetSubtype="8" fill="hold" nodeType="withEffect">
                                  <p:stCondLst>
                                    <p:cond delay="0"/>
                                  </p:stCondLst>
                                  <p:childTnLst>
                                    <p:anim calcmode="lin" valueType="num">
                                      <p:cBhvr>
                                        <p:cTn id="24" dur="5000"/>
                                        <p:tgtEl>
                                          <p:spTgt spid="10"/>
                                        </p:tgtEl>
                                        <p:attrNameLst>
                                          <p:attrName>ppt_x</p:attrName>
                                        </p:attrNameLst>
                                      </p:cBhvr>
                                      <p:tavLst>
                                        <p:tav tm="0">
                                          <p:val>
                                            <p:strVal val="ppt_x"/>
                                          </p:val>
                                        </p:tav>
                                        <p:tav tm="100000">
                                          <p:val>
                                            <p:strVal val="ppt_x-ppt_w/2"/>
                                          </p:val>
                                        </p:tav>
                                      </p:tavLst>
                                    </p:anim>
                                    <p:anim calcmode="lin" valueType="num">
                                      <p:cBhvr>
                                        <p:cTn id="25" dur="5000"/>
                                        <p:tgtEl>
                                          <p:spTgt spid="10"/>
                                        </p:tgtEl>
                                        <p:attrNameLst>
                                          <p:attrName>ppt_y</p:attrName>
                                        </p:attrNameLst>
                                      </p:cBhvr>
                                      <p:tavLst>
                                        <p:tav tm="0">
                                          <p:val>
                                            <p:strVal val="ppt_y"/>
                                          </p:val>
                                        </p:tav>
                                        <p:tav tm="100000">
                                          <p:val>
                                            <p:strVal val="ppt_y"/>
                                          </p:val>
                                        </p:tav>
                                      </p:tavLst>
                                    </p:anim>
                                    <p:anim calcmode="lin" valueType="num">
                                      <p:cBhvr>
                                        <p:cTn id="26" dur="5000"/>
                                        <p:tgtEl>
                                          <p:spTgt spid="10"/>
                                        </p:tgtEl>
                                        <p:attrNameLst>
                                          <p:attrName>ppt_w</p:attrName>
                                        </p:attrNameLst>
                                      </p:cBhvr>
                                      <p:tavLst>
                                        <p:tav tm="0">
                                          <p:val>
                                            <p:strVal val="ppt_w"/>
                                          </p:val>
                                        </p:tav>
                                        <p:tav tm="100000">
                                          <p:val>
                                            <p:fltVal val="0"/>
                                          </p:val>
                                        </p:tav>
                                      </p:tavLst>
                                    </p:anim>
                                    <p:anim calcmode="lin" valueType="num">
                                      <p:cBhvr>
                                        <p:cTn id="27" dur="5000"/>
                                        <p:tgtEl>
                                          <p:spTgt spid="10"/>
                                        </p:tgtEl>
                                        <p:attrNameLst>
                                          <p:attrName>ppt_h</p:attrName>
                                        </p:attrNameLst>
                                      </p:cBhvr>
                                      <p:tavLst>
                                        <p:tav tm="0">
                                          <p:val>
                                            <p:strVal val="ppt_h"/>
                                          </p:val>
                                        </p:tav>
                                        <p:tav tm="100000">
                                          <p:val>
                                            <p:strVal val="ppt_h"/>
                                          </p:val>
                                        </p:tav>
                                      </p:tavLst>
                                    </p:anim>
                                    <p:set>
                                      <p:cBhvr>
                                        <p:cTn id="28" dur="1" fill="hold">
                                          <p:stCondLst>
                                            <p:cond delay="4999"/>
                                          </p:stCondLst>
                                        </p:cTn>
                                        <p:tgtEl>
                                          <p:spTgt spid="10"/>
                                        </p:tgtEl>
                                        <p:attrNameLst>
                                          <p:attrName>style.visibility</p:attrName>
                                        </p:attrNameLst>
                                      </p:cBhvr>
                                      <p:to>
                                        <p:strVal val="hidden"/>
                                      </p:to>
                                    </p:set>
                                  </p:childTnLst>
                                </p:cTn>
                              </p:par>
                              <p:par>
                                <p:cTn id="29" presetID="17" presetClass="exit" presetSubtype="4" fill="hold" nodeType="withEffect">
                                  <p:stCondLst>
                                    <p:cond delay="0"/>
                                  </p:stCondLst>
                                  <p:childTnLst>
                                    <p:anim calcmode="lin" valueType="num">
                                      <p:cBhvr>
                                        <p:cTn id="30" dur="5000"/>
                                        <p:tgtEl>
                                          <p:spTgt spid="8"/>
                                        </p:tgtEl>
                                        <p:attrNameLst>
                                          <p:attrName>ppt_x</p:attrName>
                                        </p:attrNameLst>
                                      </p:cBhvr>
                                      <p:tavLst>
                                        <p:tav tm="0">
                                          <p:val>
                                            <p:strVal val="ppt_x"/>
                                          </p:val>
                                        </p:tav>
                                        <p:tav tm="100000">
                                          <p:val>
                                            <p:strVal val="ppt_x"/>
                                          </p:val>
                                        </p:tav>
                                      </p:tavLst>
                                    </p:anim>
                                    <p:anim calcmode="lin" valueType="num">
                                      <p:cBhvr>
                                        <p:cTn id="31" dur="5000"/>
                                        <p:tgtEl>
                                          <p:spTgt spid="8"/>
                                        </p:tgtEl>
                                        <p:attrNameLst>
                                          <p:attrName>ppt_y</p:attrName>
                                        </p:attrNameLst>
                                      </p:cBhvr>
                                      <p:tavLst>
                                        <p:tav tm="0">
                                          <p:val>
                                            <p:strVal val="ppt_y"/>
                                          </p:val>
                                        </p:tav>
                                        <p:tav tm="100000">
                                          <p:val>
                                            <p:strVal val="ppt_y+ppt_h/2"/>
                                          </p:val>
                                        </p:tav>
                                      </p:tavLst>
                                    </p:anim>
                                    <p:anim calcmode="lin" valueType="num">
                                      <p:cBhvr>
                                        <p:cTn id="32" dur="5000"/>
                                        <p:tgtEl>
                                          <p:spTgt spid="8"/>
                                        </p:tgtEl>
                                        <p:attrNameLst>
                                          <p:attrName>ppt_w</p:attrName>
                                        </p:attrNameLst>
                                      </p:cBhvr>
                                      <p:tavLst>
                                        <p:tav tm="0">
                                          <p:val>
                                            <p:strVal val="ppt_w"/>
                                          </p:val>
                                        </p:tav>
                                        <p:tav tm="100000">
                                          <p:val>
                                            <p:strVal val="ppt_w"/>
                                          </p:val>
                                        </p:tav>
                                      </p:tavLst>
                                    </p:anim>
                                    <p:anim calcmode="lin" valueType="num">
                                      <p:cBhvr>
                                        <p:cTn id="33" dur="5000"/>
                                        <p:tgtEl>
                                          <p:spTgt spid="8"/>
                                        </p:tgtEl>
                                        <p:attrNameLst>
                                          <p:attrName>ppt_h</p:attrName>
                                        </p:attrNameLst>
                                      </p:cBhvr>
                                      <p:tavLst>
                                        <p:tav tm="0">
                                          <p:val>
                                            <p:strVal val="ppt_h"/>
                                          </p:val>
                                        </p:tav>
                                        <p:tav tm="100000">
                                          <p:val>
                                            <p:fltVal val="0"/>
                                          </p:val>
                                        </p:tav>
                                      </p:tavLst>
                                    </p:anim>
                                    <p:set>
                                      <p:cBhvr>
                                        <p:cTn id="34" dur="1" fill="hold">
                                          <p:stCondLst>
                                            <p:cond delay="4999"/>
                                          </p:stCondLst>
                                        </p:cTn>
                                        <p:tgtEl>
                                          <p:spTgt spid="8"/>
                                        </p:tgtEl>
                                        <p:attrNameLst>
                                          <p:attrName>style.visibility</p:attrName>
                                        </p:attrNameLst>
                                      </p:cBhvr>
                                      <p:to>
                                        <p:strVal val="hidden"/>
                                      </p:to>
                                    </p:set>
                                  </p:childTnLst>
                                </p:cTn>
                              </p:par>
                              <p:par>
                                <p:cTn id="35" presetID="17" presetClass="exit" presetSubtype="2" fill="hold" nodeType="withEffect">
                                  <p:stCondLst>
                                    <p:cond delay="0"/>
                                  </p:stCondLst>
                                  <p:childTnLst>
                                    <p:anim calcmode="lin" valueType="num">
                                      <p:cBhvr>
                                        <p:cTn id="36" dur="5000"/>
                                        <p:tgtEl>
                                          <p:spTgt spid="12"/>
                                        </p:tgtEl>
                                        <p:attrNameLst>
                                          <p:attrName>ppt_x</p:attrName>
                                        </p:attrNameLst>
                                      </p:cBhvr>
                                      <p:tavLst>
                                        <p:tav tm="0">
                                          <p:val>
                                            <p:strVal val="ppt_x"/>
                                          </p:val>
                                        </p:tav>
                                        <p:tav tm="100000">
                                          <p:val>
                                            <p:strVal val="ppt_x+ppt_w/2"/>
                                          </p:val>
                                        </p:tav>
                                      </p:tavLst>
                                    </p:anim>
                                    <p:anim calcmode="lin" valueType="num">
                                      <p:cBhvr>
                                        <p:cTn id="37" dur="5000"/>
                                        <p:tgtEl>
                                          <p:spTgt spid="12"/>
                                        </p:tgtEl>
                                        <p:attrNameLst>
                                          <p:attrName>ppt_y</p:attrName>
                                        </p:attrNameLst>
                                      </p:cBhvr>
                                      <p:tavLst>
                                        <p:tav tm="0">
                                          <p:val>
                                            <p:strVal val="ppt_y"/>
                                          </p:val>
                                        </p:tav>
                                        <p:tav tm="100000">
                                          <p:val>
                                            <p:strVal val="ppt_y"/>
                                          </p:val>
                                        </p:tav>
                                      </p:tavLst>
                                    </p:anim>
                                    <p:anim calcmode="lin" valueType="num">
                                      <p:cBhvr>
                                        <p:cTn id="38" dur="5000"/>
                                        <p:tgtEl>
                                          <p:spTgt spid="12"/>
                                        </p:tgtEl>
                                        <p:attrNameLst>
                                          <p:attrName>ppt_w</p:attrName>
                                        </p:attrNameLst>
                                      </p:cBhvr>
                                      <p:tavLst>
                                        <p:tav tm="0">
                                          <p:val>
                                            <p:strVal val="ppt_w"/>
                                          </p:val>
                                        </p:tav>
                                        <p:tav tm="100000">
                                          <p:val>
                                            <p:fltVal val="0"/>
                                          </p:val>
                                        </p:tav>
                                      </p:tavLst>
                                    </p:anim>
                                    <p:anim calcmode="lin" valueType="num">
                                      <p:cBhvr>
                                        <p:cTn id="39" dur="5000"/>
                                        <p:tgtEl>
                                          <p:spTgt spid="12"/>
                                        </p:tgtEl>
                                        <p:attrNameLst>
                                          <p:attrName>ppt_h</p:attrName>
                                        </p:attrNameLst>
                                      </p:cBhvr>
                                      <p:tavLst>
                                        <p:tav tm="0">
                                          <p:val>
                                            <p:strVal val="ppt_h"/>
                                          </p:val>
                                        </p:tav>
                                        <p:tav tm="100000">
                                          <p:val>
                                            <p:strVal val="ppt_h"/>
                                          </p:val>
                                        </p:tav>
                                      </p:tavLst>
                                    </p:anim>
                                    <p:set>
                                      <p:cBhvr>
                                        <p:cTn id="40" dur="1" fill="hold">
                                          <p:stCondLst>
                                            <p:cond delay="4999"/>
                                          </p:stCondLst>
                                        </p:cTn>
                                        <p:tgtEl>
                                          <p:spTgt spid="12"/>
                                        </p:tgtEl>
                                        <p:attrNameLst>
                                          <p:attrName>style.visibility</p:attrName>
                                        </p:attrNameLst>
                                      </p:cBhvr>
                                      <p:to>
                                        <p:strVal val="hidden"/>
                                      </p:to>
                                    </p:set>
                                  </p:childTnLst>
                                </p:cTn>
                              </p:par>
                              <p:par>
                                <p:cTn id="41" presetID="8" presetClass="exit" presetSubtype="32" fill="hold" nodeType="withEffect">
                                  <p:stCondLst>
                                    <p:cond delay="0"/>
                                  </p:stCondLst>
                                  <p:childTnLst>
                                    <p:animEffect transition="out" filter="diamond(out)">
                                      <p:cBhvr>
                                        <p:cTn id="42" dur="5000"/>
                                        <p:tgtEl>
                                          <p:spTgt spid="5"/>
                                        </p:tgtEl>
                                      </p:cBhvr>
                                    </p:animEffect>
                                    <p:set>
                                      <p:cBhvr>
                                        <p:cTn id="43" dur="1" fill="hold">
                                          <p:stCondLst>
                                            <p:cond delay="4999"/>
                                          </p:stCondLst>
                                        </p:cTn>
                                        <p:tgtEl>
                                          <p:spTgt spid="5"/>
                                        </p:tgtEl>
                                        <p:attrNameLst>
                                          <p:attrName>style.visibility</p:attrName>
                                        </p:attrNameLst>
                                      </p:cBhvr>
                                      <p:to>
                                        <p:strVal val="hidden"/>
                                      </p:to>
                                    </p:set>
                                  </p:childTnLst>
                                </p:cTn>
                              </p:par>
                              <p:par>
                                <p:cTn id="44" presetID="8" presetClass="exit" presetSubtype="32" fill="hold" nodeType="withEffect">
                                  <p:stCondLst>
                                    <p:cond delay="0"/>
                                  </p:stCondLst>
                                  <p:childTnLst>
                                    <p:animEffect transition="out" filter="diamond(out)">
                                      <p:cBhvr>
                                        <p:cTn id="45" dur="5000"/>
                                        <p:tgtEl>
                                          <p:spTgt spid="6"/>
                                        </p:tgtEl>
                                      </p:cBhvr>
                                    </p:animEffect>
                                    <p:set>
                                      <p:cBhvr>
                                        <p:cTn id="46"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Image 1" descr="fongus-champignon-decouverte-nature-photographies-steve-axford32.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7000">
    <p:checker/>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Image 1" descr="fongus-champignon-decouverte-nature-photographies-steve-axford37.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7000">
    <p:checker/>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Image 1" descr="fongus-champignon-decouverte-nature-photographies-steve-axford57.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2" name="1 Luna"/>
          <p:cNvSpPr/>
          <p:nvPr/>
        </p:nvSpPr>
        <p:spPr>
          <a:xfrm rot="13290098">
            <a:off x="1244600" y="908050"/>
            <a:ext cx="2749550" cy="2209800"/>
          </a:xfrm>
          <a:prstGeom prst="moon">
            <a:avLst>
              <a:gd name="adj" fmla="val 18393"/>
            </a:avLst>
          </a:prstGeom>
          <a:solidFill>
            <a:srgbClr val="164814"/>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solidFill>
                <a:srgbClr val="FF0000"/>
              </a:solidFill>
            </a:endParaRPr>
          </a:p>
        </p:txBody>
      </p:sp>
      <p:sp>
        <p:nvSpPr>
          <p:cNvPr id="3" name="2 Luna"/>
          <p:cNvSpPr/>
          <p:nvPr/>
        </p:nvSpPr>
        <p:spPr>
          <a:xfrm rot="19620462">
            <a:off x="4994275" y="646116"/>
            <a:ext cx="2941638" cy="2422525"/>
          </a:xfrm>
          <a:prstGeom prst="moon">
            <a:avLst>
              <a:gd name="adj" fmla="val 17533"/>
            </a:avLst>
          </a:prstGeom>
          <a:solidFill>
            <a:srgbClr val="164814"/>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4" name="3 Luna"/>
          <p:cNvSpPr/>
          <p:nvPr/>
        </p:nvSpPr>
        <p:spPr>
          <a:xfrm rot="8736296">
            <a:off x="1017588" y="3644903"/>
            <a:ext cx="3005138" cy="2284413"/>
          </a:xfrm>
          <a:prstGeom prst="moon">
            <a:avLst>
              <a:gd name="adj" fmla="val 18292"/>
            </a:avLst>
          </a:prstGeom>
          <a:solidFill>
            <a:srgbClr val="164814"/>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5" name="4 Luna"/>
          <p:cNvSpPr/>
          <p:nvPr/>
        </p:nvSpPr>
        <p:spPr>
          <a:xfrm rot="2345729">
            <a:off x="4735513" y="3652838"/>
            <a:ext cx="2776537" cy="2220912"/>
          </a:xfrm>
          <a:prstGeom prst="moon">
            <a:avLst>
              <a:gd name="adj" fmla="val 17662"/>
            </a:avLst>
          </a:prstGeom>
          <a:solidFill>
            <a:srgbClr val="164814"/>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7" name="6 Luna"/>
          <p:cNvSpPr/>
          <p:nvPr/>
        </p:nvSpPr>
        <p:spPr>
          <a:xfrm rot="13290098">
            <a:off x="1133476" y="730250"/>
            <a:ext cx="2282825" cy="1912938"/>
          </a:xfrm>
          <a:prstGeom prst="moon">
            <a:avLst>
              <a:gd name="adj" fmla="val 17560"/>
            </a:avLst>
          </a:prstGeom>
          <a:solidFill>
            <a:srgbClr val="164814"/>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8" name="7 Luna"/>
          <p:cNvSpPr/>
          <p:nvPr/>
        </p:nvSpPr>
        <p:spPr>
          <a:xfrm rot="13290098">
            <a:off x="1172360" y="614279"/>
            <a:ext cx="1830388" cy="1644650"/>
          </a:xfrm>
          <a:prstGeom prst="moon">
            <a:avLst>
              <a:gd name="adj" fmla="val 17560"/>
            </a:avLst>
          </a:prstGeom>
          <a:solidFill>
            <a:srgbClr val="164814"/>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solidFill>
                <a:srgbClr val="FF0000"/>
              </a:solidFill>
            </a:endParaRPr>
          </a:p>
        </p:txBody>
      </p:sp>
      <p:sp>
        <p:nvSpPr>
          <p:cNvPr id="10" name="9 Luna"/>
          <p:cNvSpPr/>
          <p:nvPr/>
        </p:nvSpPr>
        <p:spPr>
          <a:xfrm rot="19554271">
            <a:off x="5626101" y="690563"/>
            <a:ext cx="2282825" cy="1911350"/>
          </a:xfrm>
          <a:prstGeom prst="moon">
            <a:avLst>
              <a:gd name="adj" fmla="val 17560"/>
            </a:avLst>
          </a:prstGeom>
          <a:solidFill>
            <a:srgbClr val="164814"/>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1" name="10 Luna"/>
          <p:cNvSpPr/>
          <p:nvPr/>
        </p:nvSpPr>
        <p:spPr>
          <a:xfrm rot="19404489">
            <a:off x="6167439" y="598488"/>
            <a:ext cx="1830387" cy="1644650"/>
          </a:xfrm>
          <a:prstGeom prst="moon">
            <a:avLst>
              <a:gd name="adj" fmla="val 17560"/>
            </a:avLst>
          </a:prstGeom>
          <a:solidFill>
            <a:srgbClr val="164814"/>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2" name="11 Luna"/>
          <p:cNvSpPr/>
          <p:nvPr/>
        </p:nvSpPr>
        <p:spPr>
          <a:xfrm rot="8746212">
            <a:off x="1022351" y="3943353"/>
            <a:ext cx="2282825" cy="2041525"/>
          </a:xfrm>
          <a:prstGeom prst="moon">
            <a:avLst>
              <a:gd name="adj" fmla="val 14155"/>
            </a:avLst>
          </a:prstGeom>
          <a:solidFill>
            <a:srgbClr val="164814"/>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3" name="12 Luna"/>
          <p:cNvSpPr/>
          <p:nvPr/>
        </p:nvSpPr>
        <p:spPr>
          <a:xfrm rot="8944796">
            <a:off x="1006476" y="4283075"/>
            <a:ext cx="1831975" cy="1644650"/>
          </a:xfrm>
          <a:prstGeom prst="moon">
            <a:avLst>
              <a:gd name="adj" fmla="val 17560"/>
            </a:avLst>
          </a:prstGeom>
          <a:solidFill>
            <a:srgbClr val="164814"/>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4" name="13 Luna"/>
          <p:cNvSpPr/>
          <p:nvPr/>
        </p:nvSpPr>
        <p:spPr>
          <a:xfrm rot="2317560">
            <a:off x="5348289" y="4075116"/>
            <a:ext cx="2282825" cy="1912937"/>
          </a:xfrm>
          <a:prstGeom prst="moon">
            <a:avLst>
              <a:gd name="adj" fmla="val 17560"/>
            </a:avLst>
          </a:prstGeom>
          <a:solidFill>
            <a:srgbClr val="164814"/>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5" name="14 Luna"/>
          <p:cNvSpPr/>
          <p:nvPr/>
        </p:nvSpPr>
        <p:spPr>
          <a:xfrm rot="2206474">
            <a:off x="5881689" y="4456113"/>
            <a:ext cx="1831975" cy="1644650"/>
          </a:xfrm>
          <a:prstGeom prst="moon">
            <a:avLst>
              <a:gd name="adj" fmla="val 17560"/>
            </a:avLst>
          </a:prstGeom>
          <a:solidFill>
            <a:srgbClr val="164814"/>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Tree>
  </p:cSld>
  <p:clrMapOvr>
    <a:masterClrMapping/>
  </p:clrMapOvr>
  <p:transition spd="slow" advTm="7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6" fill="hold" grpId="0" nodeType="withEffect">
                                  <p:stCondLst>
                                    <p:cond delay="0"/>
                                  </p:stCondLst>
                                  <p:childTnLst>
                                    <p:anim calcmode="lin" valueType="num">
                                      <p:cBhvr additive="base">
                                        <p:cTn id="6" dur="5000"/>
                                        <p:tgtEl>
                                          <p:spTgt spid="2"/>
                                        </p:tgtEl>
                                        <p:attrNameLst>
                                          <p:attrName>ppt_x</p:attrName>
                                        </p:attrNameLst>
                                      </p:cBhvr>
                                      <p:tavLst>
                                        <p:tav tm="0">
                                          <p:val>
                                            <p:strVal val="ppt_x"/>
                                          </p:val>
                                        </p:tav>
                                        <p:tav tm="100000">
                                          <p:val>
                                            <p:strVal val="1+ppt_w/2"/>
                                          </p:val>
                                        </p:tav>
                                      </p:tavLst>
                                    </p:anim>
                                    <p:anim calcmode="lin" valueType="num">
                                      <p:cBhvr additive="base">
                                        <p:cTn id="7" dur="5000"/>
                                        <p:tgtEl>
                                          <p:spTgt spid="2"/>
                                        </p:tgtEl>
                                        <p:attrNameLst>
                                          <p:attrName>ppt_y</p:attrName>
                                        </p:attrNameLst>
                                      </p:cBhvr>
                                      <p:tavLst>
                                        <p:tav tm="0">
                                          <p:val>
                                            <p:strVal val="ppt_y"/>
                                          </p:val>
                                        </p:tav>
                                        <p:tav tm="100000">
                                          <p:val>
                                            <p:strVal val="1+ppt_h/2"/>
                                          </p:val>
                                        </p:tav>
                                      </p:tavLst>
                                    </p:anim>
                                    <p:set>
                                      <p:cBhvr>
                                        <p:cTn id="8" dur="1" fill="hold">
                                          <p:stCondLst>
                                            <p:cond delay="4999"/>
                                          </p:stCondLst>
                                        </p:cTn>
                                        <p:tgtEl>
                                          <p:spTgt spid="2"/>
                                        </p:tgtEl>
                                        <p:attrNameLst>
                                          <p:attrName>style.visibility</p:attrName>
                                        </p:attrNameLst>
                                      </p:cBhvr>
                                      <p:to>
                                        <p:strVal val="hidden"/>
                                      </p:to>
                                    </p:set>
                                  </p:childTnLst>
                                </p:cTn>
                              </p:par>
                              <p:par>
                                <p:cTn id="9" presetID="2" presetClass="exit" presetSubtype="12" fill="hold" grpId="0" nodeType="withEffect">
                                  <p:stCondLst>
                                    <p:cond delay="0"/>
                                  </p:stCondLst>
                                  <p:childTnLst>
                                    <p:anim calcmode="lin" valueType="num">
                                      <p:cBhvr additive="base">
                                        <p:cTn id="10" dur="5000"/>
                                        <p:tgtEl>
                                          <p:spTgt spid="3"/>
                                        </p:tgtEl>
                                        <p:attrNameLst>
                                          <p:attrName>ppt_x</p:attrName>
                                        </p:attrNameLst>
                                      </p:cBhvr>
                                      <p:tavLst>
                                        <p:tav tm="0">
                                          <p:val>
                                            <p:strVal val="ppt_x"/>
                                          </p:val>
                                        </p:tav>
                                        <p:tav tm="100000">
                                          <p:val>
                                            <p:strVal val="0-ppt_w/2"/>
                                          </p:val>
                                        </p:tav>
                                      </p:tavLst>
                                    </p:anim>
                                    <p:anim calcmode="lin" valueType="num">
                                      <p:cBhvr additive="base">
                                        <p:cTn id="11" dur="5000"/>
                                        <p:tgtEl>
                                          <p:spTgt spid="3"/>
                                        </p:tgtEl>
                                        <p:attrNameLst>
                                          <p:attrName>ppt_y</p:attrName>
                                        </p:attrNameLst>
                                      </p:cBhvr>
                                      <p:tavLst>
                                        <p:tav tm="0">
                                          <p:val>
                                            <p:strVal val="ppt_y"/>
                                          </p:val>
                                        </p:tav>
                                        <p:tav tm="100000">
                                          <p:val>
                                            <p:strVal val="1+ppt_h/2"/>
                                          </p:val>
                                        </p:tav>
                                      </p:tavLst>
                                    </p:anim>
                                    <p:set>
                                      <p:cBhvr>
                                        <p:cTn id="12" dur="1" fill="hold">
                                          <p:stCondLst>
                                            <p:cond delay="4999"/>
                                          </p:stCondLst>
                                        </p:cTn>
                                        <p:tgtEl>
                                          <p:spTgt spid="3"/>
                                        </p:tgtEl>
                                        <p:attrNameLst>
                                          <p:attrName>style.visibility</p:attrName>
                                        </p:attrNameLst>
                                      </p:cBhvr>
                                      <p:to>
                                        <p:strVal val="hidden"/>
                                      </p:to>
                                    </p:set>
                                  </p:childTnLst>
                                </p:cTn>
                              </p:par>
                              <p:par>
                                <p:cTn id="13" presetID="2" presetClass="exit" presetSubtype="9" fill="hold" grpId="0" nodeType="withEffect">
                                  <p:stCondLst>
                                    <p:cond delay="0"/>
                                  </p:stCondLst>
                                  <p:childTnLst>
                                    <p:anim calcmode="lin" valueType="num">
                                      <p:cBhvr additive="base">
                                        <p:cTn id="14" dur="5000"/>
                                        <p:tgtEl>
                                          <p:spTgt spid="5"/>
                                        </p:tgtEl>
                                        <p:attrNameLst>
                                          <p:attrName>ppt_x</p:attrName>
                                        </p:attrNameLst>
                                      </p:cBhvr>
                                      <p:tavLst>
                                        <p:tav tm="0">
                                          <p:val>
                                            <p:strVal val="ppt_x"/>
                                          </p:val>
                                        </p:tav>
                                        <p:tav tm="100000">
                                          <p:val>
                                            <p:strVal val="0-ppt_w/2"/>
                                          </p:val>
                                        </p:tav>
                                      </p:tavLst>
                                    </p:anim>
                                    <p:anim calcmode="lin" valueType="num">
                                      <p:cBhvr additive="base">
                                        <p:cTn id="15" dur="5000"/>
                                        <p:tgtEl>
                                          <p:spTgt spid="5"/>
                                        </p:tgtEl>
                                        <p:attrNameLst>
                                          <p:attrName>ppt_y</p:attrName>
                                        </p:attrNameLst>
                                      </p:cBhvr>
                                      <p:tavLst>
                                        <p:tav tm="0">
                                          <p:val>
                                            <p:strVal val="ppt_y"/>
                                          </p:val>
                                        </p:tav>
                                        <p:tav tm="100000">
                                          <p:val>
                                            <p:strVal val="0-ppt_h/2"/>
                                          </p:val>
                                        </p:tav>
                                      </p:tavLst>
                                    </p:anim>
                                    <p:set>
                                      <p:cBhvr>
                                        <p:cTn id="16" dur="1" fill="hold">
                                          <p:stCondLst>
                                            <p:cond delay="4999"/>
                                          </p:stCondLst>
                                        </p:cTn>
                                        <p:tgtEl>
                                          <p:spTgt spid="5"/>
                                        </p:tgtEl>
                                        <p:attrNameLst>
                                          <p:attrName>style.visibility</p:attrName>
                                        </p:attrNameLst>
                                      </p:cBhvr>
                                      <p:to>
                                        <p:strVal val="hidden"/>
                                      </p:to>
                                    </p:set>
                                  </p:childTnLst>
                                </p:cTn>
                              </p:par>
                              <p:par>
                                <p:cTn id="17" presetID="2" presetClass="exit" presetSubtype="3" fill="hold" grpId="0" nodeType="withEffect">
                                  <p:stCondLst>
                                    <p:cond delay="0"/>
                                  </p:stCondLst>
                                  <p:childTnLst>
                                    <p:anim calcmode="lin" valueType="num">
                                      <p:cBhvr additive="base">
                                        <p:cTn id="18" dur="5000"/>
                                        <p:tgtEl>
                                          <p:spTgt spid="4"/>
                                        </p:tgtEl>
                                        <p:attrNameLst>
                                          <p:attrName>ppt_x</p:attrName>
                                        </p:attrNameLst>
                                      </p:cBhvr>
                                      <p:tavLst>
                                        <p:tav tm="0">
                                          <p:val>
                                            <p:strVal val="ppt_x"/>
                                          </p:val>
                                        </p:tav>
                                        <p:tav tm="100000">
                                          <p:val>
                                            <p:strVal val="1+ppt_w/2"/>
                                          </p:val>
                                        </p:tav>
                                      </p:tavLst>
                                    </p:anim>
                                    <p:anim calcmode="lin" valueType="num">
                                      <p:cBhvr additive="base">
                                        <p:cTn id="19" dur="5000"/>
                                        <p:tgtEl>
                                          <p:spTgt spid="4"/>
                                        </p:tgtEl>
                                        <p:attrNameLst>
                                          <p:attrName>ppt_y</p:attrName>
                                        </p:attrNameLst>
                                      </p:cBhvr>
                                      <p:tavLst>
                                        <p:tav tm="0">
                                          <p:val>
                                            <p:strVal val="ppt_y"/>
                                          </p:val>
                                        </p:tav>
                                        <p:tav tm="100000">
                                          <p:val>
                                            <p:strVal val="0-ppt_h/2"/>
                                          </p:val>
                                        </p:tav>
                                      </p:tavLst>
                                    </p:anim>
                                    <p:set>
                                      <p:cBhvr>
                                        <p:cTn id="20" dur="1" fill="hold">
                                          <p:stCondLst>
                                            <p:cond delay="4999"/>
                                          </p:stCondLst>
                                        </p:cTn>
                                        <p:tgtEl>
                                          <p:spTgt spid="4"/>
                                        </p:tgtEl>
                                        <p:attrNameLst>
                                          <p:attrName>style.visibility</p:attrName>
                                        </p:attrNameLst>
                                      </p:cBhvr>
                                      <p:to>
                                        <p:strVal val="hidden"/>
                                      </p:to>
                                    </p:set>
                                  </p:childTnLst>
                                </p:cTn>
                              </p:par>
                              <p:par>
                                <p:cTn id="21" presetID="2" presetClass="exit" presetSubtype="6" fill="hold" grpId="0" nodeType="withEffect">
                                  <p:stCondLst>
                                    <p:cond delay="0"/>
                                  </p:stCondLst>
                                  <p:childTnLst>
                                    <p:anim calcmode="lin" valueType="num">
                                      <p:cBhvr additive="base">
                                        <p:cTn id="22" dur="5000"/>
                                        <p:tgtEl>
                                          <p:spTgt spid="7"/>
                                        </p:tgtEl>
                                        <p:attrNameLst>
                                          <p:attrName>ppt_x</p:attrName>
                                        </p:attrNameLst>
                                      </p:cBhvr>
                                      <p:tavLst>
                                        <p:tav tm="0">
                                          <p:val>
                                            <p:strVal val="ppt_x"/>
                                          </p:val>
                                        </p:tav>
                                        <p:tav tm="100000">
                                          <p:val>
                                            <p:strVal val="1+ppt_w/2"/>
                                          </p:val>
                                        </p:tav>
                                      </p:tavLst>
                                    </p:anim>
                                    <p:anim calcmode="lin" valueType="num">
                                      <p:cBhvr additive="base">
                                        <p:cTn id="23" dur="5000"/>
                                        <p:tgtEl>
                                          <p:spTgt spid="7"/>
                                        </p:tgtEl>
                                        <p:attrNameLst>
                                          <p:attrName>ppt_y</p:attrName>
                                        </p:attrNameLst>
                                      </p:cBhvr>
                                      <p:tavLst>
                                        <p:tav tm="0">
                                          <p:val>
                                            <p:strVal val="ppt_y"/>
                                          </p:val>
                                        </p:tav>
                                        <p:tav tm="100000">
                                          <p:val>
                                            <p:strVal val="1+ppt_h/2"/>
                                          </p:val>
                                        </p:tav>
                                      </p:tavLst>
                                    </p:anim>
                                    <p:set>
                                      <p:cBhvr>
                                        <p:cTn id="24" dur="1" fill="hold">
                                          <p:stCondLst>
                                            <p:cond delay="4999"/>
                                          </p:stCondLst>
                                        </p:cTn>
                                        <p:tgtEl>
                                          <p:spTgt spid="7"/>
                                        </p:tgtEl>
                                        <p:attrNameLst>
                                          <p:attrName>style.visibility</p:attrName>
                                        </p:attrNameLst>
                                      </p:cBhvr>
                                      <p:to>
                                        <p:strVal val="hidden"/>
                                      </p:to>
                                    </p:set>
                                  </p:childTnLst>
                                </p:cTn>
                              </p:par>
                              <p:par>
                                <p:cTn id="25" presetID="2" presetClass="exit" presetSubtype="12" fill="hold" grpId="0" nodeType="withEffect">
                                  <p:stCondLst>
                                    <p:cond delay="0"/>
                                  </p:stCondLst>
                                  <p:childTnLst>
                                    <p:anim calcmode="lin" valueType="num">
                                      <p:cBhvr additive="base">
                                        <p:cTn id="26" dur="5000"/>
                                        <p:tgtEl>
                                          <p:spTgt spid="10"/>
                                        </p:tgtEl>
                                        <p:attrNameLst>
                                          <p:attrName>ppt_x</p:attrName>
                                        </p:attrNameLst>
                                      </p:cBhvr>
                                      <p:tavLst>
                                        <p:tav tm="0">
                                          <p:val>
                                            <p:strVal val="ppt_x"/>
                                          </p:val>
                                        </p:tav>
                                        <p:tav tm="100000">
                                          <p:val>
                                            <p:strVal val="0-ppt_w/2"/>
                                          </p:val>
                                        </p:tav>
                                      </p:tavLst>
                                    </p:anim>
                                    <p:anim calcmode="lin" valueType="num">
                                      <p:cBhvr additive="base">
                                        <p:cTn id="27" dur="5000"/>
                                        <p:tgtEl>
                                          <p:spTgt spid="10"/>
                                        </p:tgtEl>
                                        <p:attrNameLst>
                                          <p:attrName>ppt_y</p:attrName>
                                        </p:attrNameLst>
                                      </p:cBhvr>
                                      <p:tavLst>
                                        <p:tav tm="0">
                                          <p:val>
                                            <p:strVal val="ppt_y"/>
                                          </p:val>
                                        </p:tav>
                                        <p:tav tm="100000">
                                          <p:val>
                                            <p:strVal val="1+ppt_h/2"/>
                                          </p:val>
                                        </p:tav>
                                      </p:tavLst>
                                    </p:anim>
                                    <p:set>
                                      <p:cBhvr>
                                        <p:cTn id="28" dur="1" fill="hold">
                                          <p:stCondLst>
                                            <p:cond delay="4999"/>
                                          </p:stCondLst>
                                        </p:cTn>
                                        <p:tgtEl>
                                          <p:spTgt spid="10"/>
                                        </p:tgtEl>
                                        <p:attrNameLst>
                                          <p:attrName>style.visibility</p:attrName>
                                        </p:attrNameLst>
                                      </p:cBhvr>
                                      <p:to>
                                        <p:strVal val="hidden"/>
                                      </p:to>
                                    </p:set>
                                  </p:childTnLst>
                                </p:cTn>
                              </p:par>
                              <p:par>
                                <p:cTn id="29" presetID="2" presetClass="exit" presetSubtype="9" fill="hold" grpId="0" nodeType="withEffect">
                                  <p:stCondLst>
                                    <p:cond delay="0"/>
                                  </p:stCondLst>
                                  <p:childTnLst>
                                    <p:anim calcmode="lin" valueType="num">
                                      <p:cBhvr additive="base">
                                        <p:cTn id="30" dur="5000"/>
                                        <p:tgtEl>
                                          <p:spTgt spid="14"/>
                                        </p:tgtEl>
                                        <p:attrNameLst>
                                          <p:attrName>ppt_x</p:attrName>
                                        </p:attrNameLst>
                                      </p:cBhvr>
                                      <p:tavLst>
                                        <p:tav tm="0">
                                          <p:val>
                                            <p:strVal val="ppt_x"/>
                                          </p:val>
                                        </p:tav>
                                        <p:tav tm="100000">
                                          <p:val>
                                            <p:strVal val="0-ppt_w/2"/>
                                          </p:val>
                                        </p:tav>
                                      </p:tavLst>
                                    </p:anim>
                                    <p:anim calcmode="lin" valueType="num">
                                      <p:cBhvr additive="base">
                                        <p:cTn id="31" dur="5000"/>
                                        <p:tgtEl>
                                          <p:spTgt spid="14"/>
                                        </p:tgtEl>
                                        <p:attrNameLst>
                                          <p:attrName>ppt_y</p:attrName>
                                        </p:attrNameLst>
                                      </p:cBhvr>
                                      <p:tavLst>
                                        <p:tav tm="0">
                                          <p:val>
                                            <p:strVal val="ppt_y"/>
                                          </p:val>
                                        </p:tav>
                                        <p:tav tm="100000">
                                          <p:val>
                                            <p:strVal val="0-ppt_h/2"/>
                                          </p:val>
                                        </p:tav>
                                      </p:tavLst>
                                    </p:anim>
                                    <p:set>
                                      <p:cBhvr>
                                        <p:cTn id="32" dur="1" fill="hold">
                                          <p:stCondLst>
                                            <p:cond delay="4999"/>
                                          </p:stCondLst>
                                        </p:cTn>
                                        <p:tgtEl>
                                          <p:spTgt spid="14"/>
                                        </p:tgtEl>
                                        <p:attrNameLst>
                                          <p:attrName>style.visibility</p:attrName>
                                        </p:attrNameLst>
                                      </p:cBhvr>
                                      <p:to>
                                        <p:strVal val="hidden"/>
                                      </p:to>
                                    </p:set>
                                  </p:childTnLst>
                                </p:cTn>
                              </p:par>
                              <p:par>
                                <p:cTn id="33" presetID="2" presetClass="exit" presetSubtype="3" fill="hold" grpId="0" nodeType="withEffect">
                                  <p:stCondLst>
                                    <p:cond delay="0"/>
                                  </p:stCondLst>
                                  <p:childTnLst>
                                    <p:anim calcmode="lin" valueType="num">
                                      <p:cBhvr additive="base">
                                        <p:cTn id="34" dur="5000"/>
                                        <p:tgtEl>
                                          <p:spTgt spid="12"/>
                                        </p:tgtEl>
                                        <p:attrNameLst>
                                          <p:attrName>ppt_x</p:attrName>
                                        </p:attrNameLst>
                                      </p:cBhvr>
                                      <p:tavLst>
                                        <p:tav tm="0">
                                          <p:val>
                                            <p:strVal val="ppt_x"/>
                                          </p:val>
                                        </p:tav>
                                        <p:tav tm="100000">
                                          <p:val>
                                            <p:strVal val="1+ppt_w/2"/>
                                          </p:val>
                                        </p:tav>
                                      </p:tavLst>
                                    </p:anim>
                                    <p:anim calcmode="lin" valueType="num">
                                      <p:cBhvr additive="base">
                                        <p:cTn id="35" dur="5000"/>
                                        <p:tgtEl>
                                          <p:spTgt spid="12"/>
                                        </p:tgtEl>
                                        <p:attrNameLst>
                                          <p:attrName>ppt_y</p:attrName>
                                        </p:attrNameLst>
                                      </p:cBhvr>
                                      <p:tavLst>
                                        <p:tav tm="0">
                                          <p:val>
                                            <p:strVal val="ppt_y"/>
                                          </p:val>
                                        </p:tav>
                                        <p:tav tm="100000">
                                          <p:val>
                                            <p:strVal val="0-ppt_h/2"/>
                                          </p:val>
                                        </p:tav>
                                      </p:tavLst>
                                    </p:anim>
                                    <p:set>
                                      <p:cBhvr>
                                        <p:cTn id="36" dur="1" fill="hold">
                                          <p:stCondLst>
                                            <p:cond delay="4999"/>
                                          </p:stCondLst>
                                        </p:cTn>
                                        <p:tgtEl>
                                          <p:spTgt spid="12"/>
                                        </p:tgtEl>
                                        <p:attrNameLst>
                                          <p:attrName>style.visibility</p:attrName>
                                        </p:attrNameLst>
                                      </p:cBhvr>
                                      <p:to>
                                        <p:strVal val="hidden"/>
                                      </p:to>
                                    </p:set>
                                  </p:childTnLst>
                                </p:cTn>
                              </p:par>
                              <p:par>
                                <p:cTn id="37" presetID="2" presetClass="exit" presetSubtype="6" fill="hold" grpId="0" nodeType="withEffect">
                                  <p:stCondLst>
                                    <p:cond delay="0"/>
                                  </p:stCondLst>
                                  <p:childTnLst>
                                    <p:anim calcmode="lin" valueType="num">
                                      <p:cBhvr additive="base">
                                        <p:cTn id="38" dur="5000"/>
                                        <p:tgtEl>
                                          <p:spTgt spid="8"/>
                                        </p:tgtEl>
                                        <p:attrNameLst>
                                          <p:attrName>ppt_x</p:attrName>
                                        </p:attrNameLst>
                                      </p:cBhvr>
                                      <p:tavLst>
                                        <p:tav tm="0">
                                          <p:val>
                                            <p:strVal val="ppt_x"/>
                                          </p:val>
                                        </p:tav>
                                        <p:tav tm="100000">
                                          <p:val>
                                            <p:strVal val="1+ppt_w/2"/>
                                          </p:val>
                                        </p:tav>
                                      </p:tavLst>
                                    </p:anim>
                                    <p:anim calcmode="lin" valueType="num">
                                      <p:cBhvr additive="base">
                                        <p:cTn id="39" dur="5000"/>
                                        <p:tgtEl>
                                          <p:spTgt spid="8"/>
                                        </p:tgtEl>
                                        <p:attrNameLst>
                                          <p:attrName>ppt_y</p:attrName>
                                        </p:attrNameLst>
                                      </p:cBhvr>
                                      <p:tavLst>
                                        <p:tav tm="0">
                                          <p:val>
                                            <p:strVal val="ppt_y"/>
                                          </p:val>
                                        </p:tav>
                                        <p:tav tm="100000">
                                          <p:val>
                                            <p:strVal val="1+ppt_h/2"/>
                                          </p:val>
                                        </p:tav>
                                      </p:tavLst>
                                    </p:anim>
                                    <p:set>
                                      <p:cBhvr>
                                        <p:cTn id="40" dur="1" fill="hold">
                                          <p:stCondLst>
                                            <p:cond delay="4999"/>
                                          </p:stCondLst>
                                        </p:cTn>
                                        <p:tgtEl>
                                          <p:spTgt spid="8"/>
                                        </p:tgtEl>
                                        <p:attrNameLst>
                                          <p:attrName>style.visibility</p:attrName>
                                        </p:attrNameLst>
                                      </p:cBhvr>
                                      <p:to>
                                        <p:strVal val="hidden"/>
                                      </p:to>
                                    </p:set>
                                  </p:childTnLst>
                                </p:cTn>
                              </p:par>
                              <p:par>
                                <p:cTn id="41" presetID="2" presetClass="exit" presetSubtype="12" fill="hold" grpId="0" nodeType="withEffect">
                                  <p:stCondLst>
                                    <p:cond delay="0"/>
                                  </p:stCondLst>
                                  <p:childTnLst>
                                    <p:anim calcmode="lin" valueType="num">
                                      <p:cBhvr additive="base">
                                        <p:cTn id="42" dur="5000"/>
                                        <p:tgtEl>
                                          <p:spTgt spid="11"/>
                                        </p:tgtEl>
                                        <p:attrNameLst>
                                          <p:attrName>ppt_x</p:attrName>
                                        </p:attrNameLst>
                                      </p:cBhvr>
                                      <p:tavLst>
                                        <p:tav tm="0">
                                          <p:val>
                                            <p:strVal val="ppt_x"/>
                                          </p:val>
                                        </p:tav>
                                        <p:tav tm="100000">
                                          <p:val>
                                            <p:strVal val="0-ppt_w/2"/>
                                          </p:val>
                                        </p:tav>
                                      </p:tavLst>
                                    </p:anim>
                                    <p:anim calcmode="lin" valueType="num">
                                      <p:cBhvr additive="base">
                                        <p:cTn id="43" dur="5000"/>
                                        <p:tgtEl>
                                          <p:spTgt spid="11"/>
                                        </p:tgtEl>
                                        <p:attrNameLst>
                                          <p:attrName>ppt_y</p:attrName>
                                        </p:attrNameLst>
                                      </p:cBhvr>
                                      <p:tavLst>
                                        <p:tav tm="0">
                                          <p:val>
                                            <p:strVal val="ppt_y"/>
                                          </p:val>
                                        </p:tav>
                                        <p:tav tm="100000">
                                          <p:val>
                                            <p:strVal val="1+ppt_h/2"/>
                                          </p:val>
                                        </p:tav>
                                      </p:tavLst>
                                    </p:anim>
                                    <p:set>
                                      <p:cBhvr>
                                        <p:cTn id="44" dur="1" fill="hold">
                                          <p:stCondLst>
                                            <p:cond delay="4999"/>
                                          </p:stCondLst>
                                        </p:cTn>
                                        <p:tgtEl>
                                          <p:spTgt spid="11"/>
                                        </p:tgtEl>
                                        <p:attrNameLst>
                                          <p:attrName>style.visibility</p:attrName>
                                        </p:attrNameLst>
                                      </p:cBhvr>
                                      <p:to>
                                        <p:strVal val="hidden"/>
                                      </p:to>
                                    </p:set>
                                  </p:childTnLst>
                                </p:cTn>
                              </p:par>
                              <p:par>
                                <p:cTn id="45" presetID="2" presetClass="exit" presetSubtype="9" fill="hold" grpId="0" nodeType="withEffect">
                                  <p:stCondLst>
                                    <p:cond delay="0"/>
                                  </p:stCondLst>
                                  <p:childTnLst>
                                    <p:anim calcmode="lin" valueType="num">
                                      <p:cBhvr additive="base">
                                        <p:cTn id="46" dur="5000"/>
                                        <p:tgtEl>
                                          <p:spTgt spid="15"/>
                                        </p:tgtEl>
                                        <p:attrNameLst>
                                          <p:attrName>ppt_x</p:attrName>
                                        </p:attrNameLst>
                                      </p:cBhvr>
                                      <p:tavLst>
                                        <p:tav tm="0">
                                          <p:val>
                                            <p:strVal val="ppt_x"/>
                                          </p:val>
                                        </p:tav>
                                        <p:tav tm="100000">
                                          <p:val>
                                            <p:strVal val="0-ppt_w/2"/>
                                          </p:val>
                                        </p:tav>
                                      </p:tavLst>
                                    </p:anim>
                                    <p:anim calcmode="lin" valueType="num">
                                      <p:cBhvr additive="base">
                                        <p:cTn id="47" dur="5000"/>
                                        <p:tgtEl>
                                          <p:spTgt spid="15"/>
                                        </p:tgtEl>
                                        <p:attrNameLst>
                                          <p:attrName>ppt_y</p:attrName>
                                        </p:attrNameLst>
                                      </p:cBhvr>
                                      <p:tavLst>
                                        <p:tav tm="0">
                                          <p:val>
                                            <p:strVal val="ppt_y"/>
                                          </p:val>
                                        </p:tav>
                                        <p:tav tm="100000">
                                          <p:val>
                                            <p:strVal val="0-ppt_h/2"/>
                                          </p:val>
                                        </p:tav>
                                      </p:tavLst>
                                    </p:anim>
                                    <p:set>
                                      <p:cBhvr>
                                        <p:cTn id="48" dur="1" fill="hold">
                                          <p:stCondLst>
                                            <p:cond delay="4999"/>
                                          </p:stCondLst>
                                        </p:cTn>
                                        <p:tgtEl>
                                          <p:spTgt spid="15"/>
                                        </p:tgtEl>
                                        <p:attrNameLst>
                                          <p:attrName>style.visibility</p:attrName>
                                        </p:attrNameLst>
                                      </p:cBhvr>
                                      <p:to>
                                        <p:strVal val="hidden"/>
                                      </p:to>
                                    </p:set>
                                  </p:childTnLst>
                                </p:cTn>
                              </p:par>
                              <p:par>
                                <p:cTn id="49" presetID="2" presetClass="exit" presetSubtype="3" fill="hold" grpId="0" nodeType="withEffect">
                                  <p:stCondLst>
                                    <p:cond delay="0"/>
                                  </p:stCondLst>
                                  <p:childTnLst>
                                    <p:anim calcmode="lin" valueType="num">
                                      <p:cBhvr additive="base">
                                        <p:cTn id="50" dur="5000"/>
                                        <p:tgtEl>
                                          <p:spTgt spid="13"/>
                                        </p:tgtEl>
                                        <p:attrNameLst>
                                          <p:attrName>ppt_x</p:attrName>
                                        </p:attrNameLst>
                                      </p:cBhvr>
                                      <p:tavLst>
                                        <p:tav tm="0">
                                          <p:val>
                                            <p:strVal val="ppt_x"/>
                                          </p:val>
                                        </p:tav>
                                        <p:tav tm="100000">
                                          <p:val>
                                            <p:strVal val="1+ppt_w/2"/>
                                          </p:val>
                                        </p:tav>
                                      </p:tavLst>
                                    </p:anim>
                                    <p:anim calcmode="lin" valueType="num">
                                      <p:cBhvr additive="base">
                                        <p:cTn id="51" dur="5000"/>
                                        <p:tgtEl>
                                          <p:spTgt spid="13"/>
                                        </p:tgtEl>
                                        <p:attrNameLst>
                                          <p:attrName>ppt_y</p:attrName>
                                        </p:attrNameLst>
                                      </p:cBhvr>
                                      <p:tavLst>
                                        <p:tav tm="0">
                                          <p:val>
                                            <p:strVal val="ppt_y"/>
                                          </p:val>
                                        </p:tav>
                                        <p:tav tm="100000">
                                          <p:val>
                                            <p:strVal val="0-ppt_h/2"/>
                                          </p:val>
                                        </p:tav>
                                      </p:tavLst>
                                    </p:anim>
                                    <p:set>
                                      <p:cBhvr>
                                        <p:cTn id="52" dur="1" fill="hold">
                                          <p:stCondLst>
                                            <p:cond delay="4999"/>
                                          </p:stCondLst>
                                        </p:cTn>
                                        <p:tgtEl>
                                          <p:spTgt spid="13"/>
                                        </p:tgtEl>
                                        <p:attrNameLst>
                                          <p:attrName>style.visibility</p:attrName>
                                        </p:attrNameLst>
                                      </p:cBhvr>
                                      <p:to>
                                        <p:strVal val="hidden"/>
                                      </p:to>
                                    </p:set>
                                  </p:childTnLst>
                                </p:cTn>
                              </p:par>
                              <p:par>
                                <p:cTn id="53" presetID="8" presetClass="entr" presetSubtype="32" fill="hold" nodeType="withEffect">
                                  <p:stCondLst>
                                    <p:cond delay="0"/>
                                  </p:stCondLst>
                                  <p:childTnLst>
                                    <p:set>
                                      <p:cBhvr>
                                        <p:cTn id="54" dur="1" fill="hold">
                                          <p:stCondLst>
                                            <p:cond delay="0"/>
                                          </p:stCondLst>
                                        </p:cTn>
                                        <p:tgtEl>
                                          <p:spTgt spid="16"/>
                                        </p:tgtEl>
                                        <p:attrNameLst>
                                          <p:attrName>style.visibility</p:attrName>
                                        </p:attrNameLst>
                                      </p:cBhvr>
                                      <p:to>
                                        <p:strVal val="visible"/>
                                      </p:to>
                                    </p:set>
                                    <p:animEffect transition="in" filter="diamond(out)">
                                      <p:cBhvr>
                                        <p:cTn id="55" dur="3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7" grpId="0" animBg="1"/>
      <p:bldP spid="8" grpId="0" animBg="1"/>
      <p:bldP spid="10" grpId="0" animBg="1"/>
      <p:bldP spid="11" grpId="0" animBg="1"/>
      <p:bldP spid="12" grpId="0" animBg="1"/>
      <p:bldP spid="13" grpId="0" animBg="1"/>
      <p:bldP spid="14" grpId="0" animBg="1"/>
      <p:bldP spid="15"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Image 1" descr="fongus-champignon-decouverte-nature-photographies-steve-axford57.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7000">
    <p:checker/>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Image 1" descr="fongus-champignon-decouverte-nature-photographies-steve-axford11.jpg"/>
          <p:cNvPicPr>
            <a:picLocks noChangeAspect="1"/>
          </p:cNvPicPr>
          <p:nvPr/>
        </p:nvPicPr>
        <p:blipFill>
          <a:blip r:embed="rId2"/>
          <a:srcRect/>
          <a:stretch>
            <a:fillRect/>
          </a:stretch>
        </p:blipFill>
        <p:spPr bwMode="auto">
          <a:xfrm>
            <a:off x="0" y="-928718"/>
            <a:ext cx="9144000" cy="7786718"/>
          </a:xfrm>
          <a:prstGeom prst="rect">
            <a:avLst/>
          </a:prstGeom>
          <a:noFill/>
          <a:ln w="9525">
            <a:noFill/>
            <a:miter lim="800000"/>
            <a:headEnd/>
            <a:tailEnd/>
          </a:ln>
        </p:spPr>
      </p:pic>
    </p:spTree>
  </p:cSld>
  <p:clrMapOvr>
    <a:masterClrMapping/>
  </p:clrMapOvr>
  <p:transition spd="slow" advTm="7000">
    <p:checker/>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Image 1" descr="fongus-champignon-decouverte-nature-photographies-steve-axford-une.jpg"/>
          <p:cNvPicPr>
            <a:picLocks noChangeAspect="1"/>
          </p:cNvPicPr>
          <p:nvPr/>
        </p:nvPicPr>
        <p:blipFill>
          <a:blip r:embed="rId2"/>
          <a:srcRect/>
          <a:stretch>
            <a:fillRect/>
          </a:stretch>
        </p:blipFill>
        <p:spPr bwMode="auto">
          <a:xfrm>
            <a:off x="0" y="0"/>
            <a:ext cx="9132888" cy="6858000"/>
          </a:xfrm>
          <a:prstGeom prst="rect">
            <a:avLst/>
          </a:prstGeom>
          <a:noFill/>
          <a:ln w="9525">
            <a:noFill/>
            <a:miter lim="800000"/>
            <a:headEnd/>
            <a:tailEnd/>
          </a:ln>
        </p:spPr>
      </p:pic>
    </p:spTree>
  </p:cSld>
  <p:clrMapOvr>
    <a:masterClrMapping/>
  </p:clrMapOvr>
  <p:transition spd="slow" advTm="7000">
    <p:checker/>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Image 1" descr="fongus-champignon-decouverte-nature-photographies-steve-axford64.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7000">
    <p:checker/>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Image 1" descr="fongus-champignon-decouverte-nature-photographies-steve-axford15.jpg"/>
          <p:cNvPicPr>
            <a:picLocks noChangeAspect="1"/>
          </p:cNvPicPr>
          <p:nvPr/>
        </p:nvPicPr>
        <p:blipFill>
          <a:blip r:embed="rId2"/>
          <a:srcRect/>
          <a:stretch>
            <a:fillRect/>
          </a:stretch>
        </p:blipFill>
        <p:spPr bwMode="auto">
          <a:xfrm>
            <a:off x="0" y="0"/>
            <a:ext cx="9144000" cy="7000900"/>
          </a:xfrm>
          <a:prstGeom prst="rect">
            <a:avLst/>
          </a:prstGeom>
          <a:noFill/>
          <a:ln w="9525">
            <a:noFill/>
            <a:miter lim="800000"/>
            <a:headEnd/>
            <a:tailEnd/>
          </a:ln>
        </p:spPr>
      </p:pic>
    </p:spTree>
  </p:cSld>
  <p:clrMapOvr>
    <a:masterClrMapping/>
  </p:clrMapOvr>
  <p:transition spd="slow" advTm="7000">
    <p:checker/>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1" descr="fongus-champignon-decouverte-nature-photographies-steve-axford58.jpg"/>
          <p:cNvPicPr>
            <a:picLocks noChangeAspect="1"/>
          </p:cNvPicPr>
          <p:nvPr/>
        </p:nvPicPr>
        <p:blipFill>
          <a:blip r:embed="rId2"/>
          <a:srcRect l="15232"/>
          <a:stretch>
            <a:fillRect/>
          </a:stretch>
        </p:blipFill>
        <p:spPr bwMode="auto">
          <a:xfrm>
            <a:off x="0" y="0"/>
            <a:ext cx="9144000" cy="6858000"/>
          </a:xfrm>
          <a:prstGeom prst="rect">
            <a:avLst/>
          </a:prstGeom>
          <a:noFill/>
          <a:ln w="9525">
            <a:noFill/>
            <a:miter lim="800000"/>
            <a:headEnd/>
            <a:tailEnd/>
          </a:ln>
        </p:spPr>
      </p:pic>
      <p:sp>
        <p:nvSpPr>
          <p:cNvPr id="2" name="1 Rectángulo"/>
          <p:cNvSpPr/>
          <p:nvPr/>
        </p:nvSpPr>
        <p:spPr>
          <a:xfrm>
            <a:off x="4714876" y="1071546"/>
            <a:ext cx="4143404" cy="5262979"/>
          </a:xfrm>
          <a:prstGeom prst="rect">
            <a:avLst/>
          </a:prstGeom>
        </p:spPr>
        <p:txBody>
          <a:bodyPr wrap="square">
            <a:spAutoFit/>
          </a:bodyPr>
          <a:lstStyle/>
          <a:p>
            <a:pPr algn="r"/>
            <a:r>
              <a:rPr lang="es-ES" sz="2400" b="1" i="1" dirty="0" smtClean="0">
                <a:latin typeface="Agency FB" pitchFamily="34" charset="0"/>
              </a:rPr>
              <a:t>         </a:t>
            </a:r>
            <a:r>
              <a:rPr lang="es-ES" sz="2400" b="1" i="1" dirty="0" smtClean="0">
                <a:solidFill>
                  <a:srgbClr val="FFFF00"/>
                </a:solidFill>
                <a:latin typeface="Agency FB" pitchFamily="34" charset="0"/>
              </a:rPr>
              <a:t>        Prácticas prohibidas en la recolección de hongos. En la recolección de hongos </a:t>
            </a:r>
          </a:p>
          <a:p>
            <a:pPr algn="r"/>
            <a:r>
              <a:rPr lang="es-ES" sz="2400" b="1" i="1" dirty="0" smtClean="0">
                <a:solidFill>
                  <a:srgbClr val="FFFF00"/>
                </a:solidFill>
                <a:latin typeface="Agency FB" pitchFamily="34" charset="0"/>
              </a:rPr>
              <a:t>están prohibidas las siguientes prácticas:</a:t>
            </a:r>
          </a:p>
          <a:p>
            <a:pPr algn="r"/>
            <a:r>
              <a:rPr lang="es-ES" sz="2400" b="1" i="1" dirty="0" smtClean="0">
                <a:solidFill>
                  <a:srgbClr val="FFFF00"/>
                </a:solidFill>
                <a:latin typeface="Agency FB" pitchFamily="34" charset="0"/>
              </a:rPr>
              <a:t>- No se debe remover el suelo de forma que se altere o perjudique la capa vegetal superficial, ya sea manualmente o utilizando alguna herramienta, excepción hecha en cuanto a los hongos hipogeos (trufas, criadillas de tierra,...), para cuya recolección podrá usarse el machete trufero o algo similar.</a:t>
            </a:r>
            <a:endParaRPr lang="es-ES" sz="2400" b="1" i="1" dirty="0">
              <a:solidFill>
                <a:srgbClr val="FFFF00"/>
              </a:solidFill>
              <a:latin typeface="Agency FB" pitchFamily="34" charset="0"/>
            </a:endParaRPr>
          </a:p>
        </p:txBody>
      </p:sp>
      <p:pic>
        <p:nvPicPr>
          <p:cNvPr id="4" name="Picture 2" descr="http://oriharu.net/SPHERICAL_STANDING_WAVES/images/lumiere11.gif"/>
          <p:cNvPicPr>
            <a:picLocks noChangeAspect="1" noChangeArrowheads="1" noCrop="1"/>
          </p:cNvPicPr>
          <p:nvPr/>
        </p:nvPicPr>
        <p:blipFill>
          <a:blip r:embed="rId3">
            <a:duotone>
              <a:prstClr val="black"/>
              <a:schemeClr val="accent6">
                <a:tint val="45000"/>
                <a:satMod val="400000"/>
              </a:schemeClr>
            </a:duotone>
            <a:lum bright="-32000" contrast="7000"/>
          </a:blip>
          <a:srcRect/>
          <a:stretch>
            <a:fillRect/>
          </a:stretch>
        </p:blipFill>
        <p:spPr bwMode="auto">
          <a:xfrm>
            <a:off x="0" y="0"/>
            <a:ext cx="9144000" cy="3429000"/>
          </a:xfrm>
          <a:prstGeom prst="rect">
            <a:avLst/>
          </a:prstGeom>
          <a:noFill/>
        </p:spPr>
      </p:pic>
      <p:pic>
        <p:nvPicPr>
          <p:cNvPr id="5" name="Picture 2" descr="http://oriharu.net/SPHERICAL_STANDING_WAVES/images/lumiere11.gif"/>
          <p:cNvPicPr>
            <a:picLocks noChangeAspect="1" noChangeArrowheads="1" noCrop="1"/>
          </p:cNvPicPr>
          <p:nvPr/>
        </p:nvPicPr>
        <p:blipFill>
          <a:blip r:embed="rId3">
            <a:duotone>
              <a:prstClr val="black"/>
              <a:schemeClr val="accent6">
                <a:tint val="45000"/>
                <a:satMod val="400000"/>
              </a:schemeClr>
            </a:duotone>
            <a:lum bright="-32000" contrast="7000"/>
          </a:blip>
          <a:srcRect/>
          <a:stretch>
            <a:fillRect/>
          </a:stretch>
        </p:blipFill>
        <p:spPr bwMode="auto">
          <a:xfrm>
            <a:off x="0" y="3429000"/>
            <a:ext cx="9144000" cy="3429000"/>
          </a:xfrm>
          <a:prstGeom prst="rect">
            <a:avLst/>
          </a:prstGeom>
          <a:noFill/>
        </p:spPr>
      </p:pic>
    </p:spTree>
  </p:cSld>
  <p:clrMapOvr>
    <a:masterClrMapping/>
  </p:clrMapOvr>
  <p:transition spd="slow" advTm="36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4"/>
                                        </p:tgtEl>
                                        <p:attrNameLst>
                                          <p:attrName>ppt_x</p:attrName>
                                        </p:attrNameLst>
                                      </p:cBhvr>
                                      <p:tavLst>
                                        <p:tav tm="0">
                                          <p:val>
                                            <p:strVal val="ppt_x"/>
                                          </p:val>
                                        </p:tav>
                                        <p:tav tm="100000">
                                          <p:val>
                                            <p:strVal val="0-ppt_w/2"/>
                                          </p:val>
                                        </p:tav>
                                      </p:tavLst>
                                    </p:anim>
                                    <p:anim calcmode="lin" valueType="num">
                                      <p:cBhvr additive="base">
                                        <p:cTn id="7" dur="5000"/>
                                        <p:tgtEl>
                                          <p:spTgt spid="4"/>
                                        </p:tgtEl>
                                        <p:attrNameLst>
                                          <p:attrName>ppt_y</p:attrName>
                                        </p:attrNameLst>
                                      </p:cBhvr>
                                      <p:tavLst>
                                        <p:tav tm="0">
                                          <p:val>
                                            <p:strVal val="ppt_y"/>
                                          </p:val>
                                        </p:tav>
                                        <p:tav tm="100000">
                                          <p:val>
                                            <p:strVal val="ppt_y"/>
                                          </p:val>
                                        </p:tav>
                                      </p:tavLst>
                                    </p:anim>
                                    <p:set>
                                      <p:cBhvr>
                                        <p:cTn id="8" dur="1" fill="hold">
                                          <p:stCondLst>
                                            <p:cond delay="4999"/>
                                          </p:stCondLst>
                                        </p:cTn>
                                        <p:tgtEl>
                                          <p:spTgt spid="4"/>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5"/>
                                        </p:tgtEl>
                                        <p:attrNameLst>
                                          <p:attrName>ppt_x</p:attrName>
                                        </p:attrNameLst>
                                      </p:cBhvr>
                                      <p:tavLst>
                                        <p:tav tm="0">
                                          <p:val>
                                            <p:strVal val="ppt_x"/>
                                          </p:val>
                                        </p:tav>
                                        <p:tav tm="100000">
                                          <p:val>
                                            <p:strVal val="0-ppt_w/2"/>
                                          </p:val>
                                        </p:tav>
                                      </p:tavLst>
                                    </p:anim>
                                    <p:anim calcmode="lin" valueType="num">
                                      <p:cBhvr additive="base">
                                        <p:cTn id="11" dur="5000"/>
                                        <p:tgtEl>
                                          <p:spTgt spid="5"/>
                                        </p:tgtEl>
                                        <p:attrNameLst>
                                          <p:attrName>ppt_y</p:attrName>
                                        </p:attrNameLst>
                                      </p:cBhvr>
                                      <p:tavLst>
                                        <p:tav tm="0">
                                          <p:val>
                                            <p:strVal val="ppt_y"/>
                                          </p:val>
                                        </p:tav>
                                        <p:tav tm="100000">
                                          <p:val>
                                            <p:strVal val="ppt_y"/>
                                          </p:val>
                                        </p:tav>
                                      </p:tavLst>
                                    </p:anim>
                                    <p:set>
                                      <p:cBhvr>
                                        <p:cTn id="12"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Image 1" descr="fongus-champignon-decouverte-nature-photographies-steve-axford41.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7000">
    <p:checker/>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Image 1" descr="fongus-champignon-decouverte-nature-photographies-steve-axford17.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7000">
    <p:checker/>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Image 1" descr="fongus-champignon-decouverte-nature-photographies-steve-axford26.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7000">
    <p:checker/>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Image 1" descr="fongus-champignon-decouverte-nature-photographies-steve-axford27.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7000">
    <p:checker/>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Image 1" descr="fongus-champignon-decouverte-nature-photographies-steve-axford62.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3" name="Picture 2" descr="http://salonkritik.net/10-11/lumiere00.gif"/>
          <p:cNvPicPr>
            <a:picLocks noChangeAspect="1" noChangeArrowheads="1" noCrop="1"/>
          </p:cNvPicPr>
          <p:nvPr/>
        </p:nvPicPr>
        <p:blipFill>
          <a:blip r:embed="rId3">
            <a:duotone>
              <a:schemeClr val="accent3">
                <a:shade val="45000"/>
                <a:satMod val="135000"/>
              </a:schemeClr>
              <a:prstClr val="white"/>
            </a:duotone>
            <a:lum bright="-46000" contrast="8000"/>
          </a:blip>
          <a:srcRect/>
          <a:stretch>
            <a:fillRect/>
          </a:stretch>
        </p:blipFill>
        <p:spPr bwMode="auto">
          <a:xfrm>
            <a:off x="0" y="0"/>
            <a:ext cx="9144000" cy="6858000"/>
          </a:xfrm>
          <a:prstGeom prst="rect">
            <a:avLst/>
          </a:prstGeom>
          <a:noFill/>
        </p:spPr>
      </p:pic>
    </p:spTree>
  </p:cSld>
  <p:clrMapOvr>
    <a:masterClrMapping/>
  </p:clrMapOvr>
  <p:transition spd="slow" advTm="7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par>
                                <p:cTn id="8" presetID="17" presetClass="exit" presetSubtype="10" fill="hold" nodeType="withEffect">
                                  <p:stCondLst>
                                    <p:cond delay="0"/>
                                  </p:stCondLst>
                                  <p:childTnLst>
                                    <p:anim calcmode="lin" valueType="num">
                                      <p:cBhvr>
                                        <p:cTn id="9" dur="5000"/>
                                        <p:tgtEl>
                                          <p:spTgt spid="3"/>
                                        </p:tgtEl>
                                        <p:attrNameLst>
                                          <p:attrName>ppt_w</p:attrName>
                                        </p:attrNameLst>
                                      </p:cBhvr>
                                      <p:tavLst>
                                        <p:tav tm="0">
                                          <p:val>
                                            <p:strVal val="ppt_w"/>
                                          </p:val>
                                        </p:tav>
                                        <p:tav tm="100000">
                                          <p:val>
                                            <p:fltVal val="0"/>
                                          </p:val>
                                        </p:tav>
                                      </p:tavLst>
                                    </p:anim>
                                    <p:anim calcmode="lin" valueType="num">
                                      <p:cBhvr>
                                        <p:cTn id="10" dur="5000"/>
                                        <p:tgtEl>
                                          <p:spTgt spid="3"/>
                                        </p:tgtEl>
                                        <p:attrNameLst>
                                          <p:attrName>ppt_h</p:attrName>
                                        </p:attrNameLst>
                                      </p:cBhvr>
                                      <p:tavLst>
                                        <p:tav tm="0">
                                          <p:val>
                                            <p:strVal val="ppt_h"/>
                                          </p:val>
                                        </p:tav>
                                        <p:tav tm="100000">
                                          <p:val>
                                            <p:strVal val="ppt_h"/>
                                          </p:val>
                                        </p:tav>
                                      </p:tavLst>
                                    </p:anim>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Image 1" descr="fongus-champignon-decouverte-nature-photographies-steve-axford14.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7000">
    <p:checker/>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Image 1" descr="fongus-champignon-decouverte-nature-photographies-steve-axford51.jpg"/>
          <p:cNvPicPr>
            <a:picLocks noChangeAspect="1"/>
          </p:cNvPicPr>
          <p:nvPr/>
        </p:nvPicPr>
        <p:blipFill>
          <a:blip r:embed="rId2"/>
          <a:srcRect/>
          <a:stretch>
            <a:fillRect/>
          </a:stretch>
        </p:blipFill>
        <p:spPr bwMode="auto">
          <a:xfrm>
            <a:off x="-3929122" y="0"/>
            <a:ext cx="17002244" cy="6858000"/>
          </a:xfrm>
          <a:prstGeom prst="rect">
            <a:avLst/>
          </a:prstGeom>
          <a:noFill/>
          <a:ln w="9525">
            <a:noFill/>
            <a:miter lim="800000"/>
            <a:headEnd/>
            <a:tailEnd/>
          </a:ln>
        </p:spPr>
      </p:pic>
    </p:spTree>
  </p:cSld>
  <p:clrMapOvr>
    <a:masterClrMapping/>
  </p:clrMapOvr>
  <p:transition spd="slow" advTm="7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50000" decel="50000" fill="hold" nodeType="afterEffect">
                                  <p:stCondLst>
                                    <p:cond delay="0"/>
                                  </p:stCondLst>
                                  <p:childTnLst>
                                    <p:animMotion origin="layout" path="M -0.35434 0 L 0.25 0 " pathEditMode="relative" rAng="0" ptsTypes="AA">
                                      <p:cBhvr>
                                        <p:cTn id="6" dur="5000" fill="hold"/>
                                        <p:tgtEl>
                                          <p:spTgt spid="55298"/>
                                        </p:tgtEl>
                                        <p:attrNameLst>
                                          <p:attrName>ppt_x</p:attrName>
                                          <p:attrName>ppt_y</p:attrName>
                                        </p:attrNameLst>
                                      </p:cBhvr>
                                      <p:rCtr x="302"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Image 1" descr="fongus-champignon-decouverte-nature-photographies-steve-axford52.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16" name="Picture 2" descr="http://3.bp.blogspot.com/-r6HM6KE57Dc/TzMsOjLvfaI/AAAAAAAACT8/u7-wAM1dZcc/s1600/0k0289_gif-sicodelicos-02.gif"/>
          <p:cNvPicPr>
            <a:picLocks noChangeAspect="1" noChangeArrowheads="1" noCrop="1"/>
          </p:cNvPicPr>
          <p:nvPr/>
        </p:nvPicPr>
        <p:blipFill>
          <a:blip r:embed="rId3" cstate="print">
            <a:duotone>
              <a:prstClr val="black"/>
              <a:schemeClr val="accent3">
                <a:tint val="45000"/>
                <a:satMod val="400000"/>
              </a:schemeClr>
            </a:duotone>
          </a:blip>
          <a:srcRect/>
          <a:stretch>
            <a:fillRect/>
          </a:stretch>
        </p:blipFill>
        <p:spPr bwMode="auto">
          <a:xfrm>
            <a:off x="0" y="0"/>
            <a:ext cx="9144001" cy="685800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394197" y="3394201"/>
            <a:ext cx="6858000" cy="69606"/>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5680198" y="3394201"/>
            <a:ext cx="6858000" cy="6960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3"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3" y="6783312"/>
            <a:ext cx="9144000" cy="74688"/>
          </a:xfrm>
          <a:prstGeom prst="rect">
            <a:avLst/>
          </a:prstGeom>
          <a:noFill/>
          <a:ln w="9525">
            <a:noFill/>
            <a:miter lim="800000"/>
            <a:headEnd/>
            <a:tailEnd/>
          </a:ln>
        </p:spPr>
      </p:pic>
      <p:sp>
        <p:nvSpPr>
          <p:cNvPr id="155661" name="Text Box 13"/>
          <p:cNvSpPr txBox="1">
            <a:spLocks noChangeArrowheads="1"/>
          </p:cNvSpPr>
          <p:nvPr/>
        </p:nvSpPr>
        <p:spPr bwMode="auto">
          <a:xfrm>
            <a:off x="357160" y="6286523"/>
            <a:ext cx="68276"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endParaRPr lang="es-ES" b="1" i="1" dirty="0"/>
          </a:p>
        </p:txBody>
      </p:sp>
      <p:sp>
        <p:nvSpPr>
          <p:cNvPr id="155665" name="Rectangle 17"/>
          <p:cNvSpPr>
            <a:spLocks noChangeArrowheads="1"/>
          </p:cNvSpPr>
          <p:nvPr/>
        </p:nvSpPr>
        <p:spPr bwMode="auto">
          <a:xfrm>
            <a:off x="357159" y="5857895"/>
            <a:ext cx="132332"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srcRect/>
          <a:stretch>
            <a:fillRect/>
          </a:stretch>
        </p:blipFill>
        <p:spPr bwMode="auto">
          <a:xfrm>
            <a:off x="357162" y="5715019"/>
            <a:ext cx="688146" cy="766986"/>
          </a:xfrm>
          <a:prstGeom prst="rect">
            <a:avLst/>
          </a:prstGeom>
          <a:noFill/>
          <a:ln w="38100">
            <a:solidFill>
              <a:srgbClr val="1CDEF8"/>
            </a:solidFill>
            <a:miter lim="800000"/>
            <a:headEnd/>
            <a:tailEnd/>
          </a:ln>
        </p:spPr>
      </p:pic>
      <p:sp>
        <p:nvSpPr>
          <p:cNvPr id="19" name="18 Rectángulo"/>
          <p:cNvSpPr/>
          <p:nvPr/>
        </p:nvSpPr>
        <p:spPr>
          <a:xfrm>
            <a:off x="1980354" y="4572012"/>
            <a:ext cx="2692225"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500034" y="571480"/>
            <a:ext cx="3961355" cy="3286148"/>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BUEN DÍA</a:t>
            </a: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pic>
        <p:nvPicPr>
          <p:cNvPr id="15"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10000" contrast="89000"/>
          </a:blip>
          <a:srcRect/>
          <a:stretch>
            <a:fillRect/>
          </a:stretch>
        </p:blipFill>
        <p:spPr bwMode="auto">
          <a:xfrm>
            <a:off x="1142976" y="5643578"/>
            <a:ext cx="1857388" cy="921020"/>
          </a:xfrm>
          <a:prstGeom prst="rect">
            <a:avLst/>
          </a:prstGeom>
          <a:noFill/>
        </p:spPr>
      </p:pic>
    </p:spTree>
  </p:cSld>
  <p:clrMapOvr>
    <a:masterClrMapping/>
  </p:clrMapOvr>
  <p:transition spd="slow" advTm="7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6"/>
                                        </p:tgtEl>
                                        <p:attrNameLst>
                                          <p:attrName>style.opacity</p:attrName>
                                        </p:attrNameLst>
                                      </p:cBhvr>
                                      <p:to>
                                        <p:strVal val="0.25"/>
                                      </p:to>
                                    </p:set>
                                    <p:animEffect filter="image" prLst="opacity: 0.25">
                                      <p:cBhvr rctx="IE">
                                        <p:cTn id="7" dur="indefinite"/>
                                        <p:tgtEl>
                                          <p:spTgt spid="16"/>
                                        </p:tgtEl>
                                      </p:cBhvr>
                                    </p:animEffect>
                                  </p:childTnLst>
                                </p:cTn>
                              </p:par>
                              <p:par>
                                <p:cTn id="8" presetID="4" presetClass="exit" presetSubtype="32" fill="hold" nodeType="withEffect">
                                  <p:stCondLst>
                                    <p:cond delay="0"/>
                                  </p:stCondLst>
                                  <p:childTnLst>
                                    <p:animEffect transition="out" filter="box(out)">
                                      <p:cBhvr>
                                        <p:cTn id="9" dur="3000"/>
                                        <p:tgtEl>
                                          <p:spTgt spid="16"/>
                                        </p:tgtEl>
                                      </p:cBhvr>
                                    </p:animEffect>
                                    <p:set>
                                      <p:cBhvr>
                                        <p:cTn id="10" dur="1" fill="hold">
                                          <p:stCondLst>
                                            <p:cond delay="2999"/>
                                          </p:stCondLst>
                                        </p:cTn>
                                        <p:tgtEl>
                                          <p:spTgt spid="16"/>
                                        </p:tgtEl>
                                        <p:attrNameLst>
                                          <p:attrName>style.visibility</p:attrName>
                                        </p:attrNameLst>
                                      </p:cBhvr>
                                      <p:to>
                                        <p:strVal val="hidden"/>
                                      </p:to>
                                    </p:set>
                                  </p:childTnLst>
                                </p:cTn>
                              </p:par>
                              <p:par>
                                <p:cTn id="11" presetID="42" presetClass="entr" presetSubtype="0" fill="hold" grpId="0" nodeType="with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2000"/>
                                        <p:tgtEl>
                                          <p:spTgt spid="22"/>
                                        </p:tgtEl>
                                      </p:cBhvr>
                                    </p:animEffect>
                                    <p:anim calcmode="lin" valueType="num">
                                      <p:cBhvr>
                                        <p:cTn id="14" dur="2000" fill="hold"/>
                                        <p:tgtEl>
                                          <p:spTgt spid="22"/>
                                        </p:tgtEl>
                                        <p:attrNameLst>
                                          <p:attrName>ppt_x</p:attrName>
                                        </p:attrNameLst>
                                      </p:cBhvr>
                                      <p:tavLst>
                                        <p:tav tm="0">
                                          <p:val>
                                            <p:strVal val="#ppt_x"/>
                                          </p:val>
                                        </p:tav>
                                        <p:tav tm="100000">
                                          <p:val>
                                            <p:strVal val="#ppt_x"/>
                                          </p:val>
                                        </p:tav>
                                      </p:tavLst>
                                    </p:anim>
                                    <p:anim calcmode="lin" valueType="num">
                                      <p:cBhvr>
                                        <p:cTn id="15" dur="2000" fill="hold"/>
                                        <p:tgtEl>
                                          <p:spTgt spid="22"/>
                                        </p:tgtEl>
                                        <p:attrNameLst>
                                          <p:attrName>ppt_y</p:attrName>
                                        </p:attrNameLst>
                                      </p:cBhvr>
                                      <p:tavLst>
                                        <p:tav tm="0">
                                          <p:val>
                                            <p:strVal val="#ppt_y+.1"/>
                                          </p:val>
                                        </p:tav>
                                        <p:tav tm="100000">
                                          <p:val>
                                            <p:strVal val="#ppt_y"/>
                                          </p:val>
                                        </p:tav>
                                      </p:tavLst>
                                    </p:anim>
                                  </p:childTnLst>
                                </p:cTn>
                              </p:par>
                            </p:childTnLst>
                          </p:cTn>
                        </p:par>
                        <p:par>
                          <p:cTn id="16" fill="hold">
                            <p:stCondLst>
                              <p:cond delay="3000"/>
                            </p:stCondLst>
                            <p:childTnLst>
                              <p:par>
                                <p:cTn id="17" presetID="22" presetClass="emph" presetSubtype="0" repeatCount="indefinite" fill="hold" grpId="1" nodeType="afterEffect">
                                  <p:stCondLst>
                                    <p:cond delay="0"/>
                                  </p:stCondLst>
                                  <p:childTnLst>
                                    <p:animClr clrSpc="hsl" dir="cw">
                                      <p:cBhvr override="childStyle">
                                        <p:cTn id="18" dur="2000" fill="hold"/>
                                        <p:tgtEl>
                                          <p:spTgt spid="22"/>
                                        </p:tgtEl>
                                        <p:attrNameLst>
                                          <p:attrName>style.color</p:attrName>
                                        </p:attrNameLst>
                                      </p:cBhvr>
                                      <p:by>
                                        <p:hsl h="-7200000" s="0" l="0"/>
                                      </p:by>
                                    </p:animClr>
                                    <p:animClr clrSpc="hsl" dir="cw">
                                      <p:cBhvr>
                                        <p:cTn id="19" dur="2000" fill="hold"/>
                                        <p:tgtEl>
                                          <p:spTgt spid="22"/>
                                        </p:tgtEl>
                                        <p:attrNameLst>
                                          <p:attrName>fillcolor</p:attrName>
                                        </p:attrNameLst>
                                      </p:cBhvr>
                                      <p:by>
                                        <p:hsl h="-7200000" s="0" l="0"/>
                                      </p:by>
                                    </p:animClr>
                                    <p:animClr clrSpc="hsl" dir="cw">
                                      <p:cBhvr>
                                        <p:cTn id="20" dur="2000" fill="hold"/>
                                        <p:tgtEl>
                                          <p:spTgt spid="22"/>
                                        </p:tgtEl>
                                        <p:attrNameLst>
                                          <p:attrName>stroke.color</p:attrName>
                                        </p:attrNameLst>
                                      </p:cBhvr>
                                      <p:by>
                                        <p:hsl h="-7200000" s="0" l="0"/>
                                      </p:by>
                                    </p:animClr>
                                    <p:set>
                                      <p:cBhvr>
                                        <p:cTn id="21"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7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3276600"/>
            <a:ext cx="304800" cy="304800"/>
          </a:xfrm>
          <a:prstGeom prst="rect">
            <a:avLst/>
          </a:prstGeom>
          <a:noFill/>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4876800"/>
            <a:ext cx="1219200" cy="99060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971800"/>
            <a:ext cx="533400" cy="53340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505200"/>
            <a:ext cx="53340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038600"/>
            <a:ext cx="533400" cy="53340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4572000"/>
            <a:ext cx="533400" cy="533400"/>
          </a:xfrm>
          <a:prstGeom prst="rect">
            <a:avLst/>
          </a:prstGeom>
          <a:noFill/>
        </p:spPr>
      </p:pic>
      <p:sp>
        <p:nvSpPr>
          <p:cNvPr id="4122" name="Text Box 26"/>
          <p:cNvSpPr txBox="1">
            <a:spLocks noChangeArrowheads="1"/>
          </p:cNvSpPr>
          <p:nvPr/>
        </p:nvSpPr>
        <p:spPr bwMode="auto">
          <a:xfrm>
            <a:off x="0" y="6553200"/>
            <a:ext cx="9144000" cy="304800"/>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1506012">
            <a:off x="4114800" y="838200"/>
            <a:ext cx="4826000" cy="210820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HONGO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HONGOS</Template>
  <TotalTime>10</TotalTime>
  <Words>577</Words>
  <Application>Microsoft Office PowerPoint</Application>
  <PresentationFormat>Presentación en pantalla (4:3)</PresentationFormat>
  <Paragraphs>28</Paragraphs>
  <Slides>78</Slides>
  <Notes>0</Notes>
  <HiddenSlides>0</HiddenSlides>
  <MMClips>1</MMClips>
  <ScaleCrop>false</ScaleCrop>
  <HeadingPairs>
    <vt:vector size="4" baseType="variant">
      <vt:variant>
        <vt:lpstr>Tema</vt:lpstr>
      </vt:variant>
      <vt:variant>
        <vt:i4>2</vt:i4>
      </vt:variant>
      <vt:variant>
        <vt:lpstr>Títulos de diapositiva</vt:lpstr>
      </vt:variant>
      <vt:variant>
        <vt:i4>78</vt:i4>
      </vt:variant>
    </vt:vector>
  </HeadingPairs>
  <TitlesOfParts>
    <vt:vector size="80" baseType="lpstr">
      <vt:lpstr>HONGOS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5</cp:revision>
  <dcterms:created xsi:type="dcterms:W3CDTF">2016-04-13T14:35:50Z</dcterms:created>
  <dcterms:modified xsi:type="dcterms:W3CDTF">2016-04-13T14:46:32Z</dcterms:modified>
</cp:coreProperties>
</file>