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4"/>
  </p:notesMasterIdLst>
  <p:sldIdLst>
    <p:sldId id="263" r:id="rId3"/>
    <p:sldId id="306" r:id="rId4"/>
    <p:sldId id="258" r:id="rId5"/>
    <p:sldId id="267" r:id="rId6"/>
    <p:sldId id="307" r:id="rId7"/>
    <p:sldId id="257" r:id="rId8"/>
    <p:sldId id="283" r:id="rId9"/>
    <p:sldId id="308" r:id="rId10"/>
    <p:sldId id="259" r:id="rId11"/>
    <p:sldId id="260" r:id="rId12"/>
    <p:sldId id="309" r:id="rId13"/>
    <p:sldId id="274" r:id="rId14"/>
    <p:sldId id="262" r:id="rId15"/>
    <p:sldId id="310" r:id="rId16"/>
    <p:sldId id="261" r:id="rId17"/>
    <p:sldId id="266" r:id="rId18"/>
    <p:sldId id="311" r:id="rId19"/>
    <p:sldId id="264" r:id="rId20"/>
    <p:sldId id="265" r:id="rId21"/>
    <p:sldId id="271" r:id="rId22"/>
    <p:sldId id="268" r:id="rId23"/>
    <p:sldId id="273" r:id="rId24"/>
    <p:sldId id="269" r:id="rId25"/>
    <p:sldId id="277" r:id="rId26"/>
    <p:sldId id="276" r:id="rId27"/>
    <p:sldId id="279" r:id="rId28"/>
    <p:sldId id="275" r:id="rId29"/>
    <p:sldId id="278" r:id="rId30"/>
    <p:sldId id="272" r:id="rId31"/>
    <p:sldId id="280" r:id="rId32"/>
    <p:sldId id="281" r:id="rId33"/>
    <p:sldId id="296" r:id="rId34"/>
    <p:sldId id="282" r:id="rId35"/>
    <p:sldId id="287" r:id="rId36"/>
    <p:sldId id="285" r:id="rId37"/>
    <p:sldId id="290" r:id="rId38"/>
    <p:sldId id="305" r:id="rId39"/>
    <p:sldId id="302" r:id="rId40"/>
    <p:sldId id="295" r:id="rId41"/>
    <p:sldId id="291" r:id="rId42"/>
    <p:sldId id="312" r:id="rId43"/>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S4V7eRkmhIjwMeE4Dcchg" hashData="OfrEmUZLbXmojQ/HApF6i//0RTQ"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7441C"/>
    <a:srgbClr val="FF6600"/>
    <a:srgbClr val="0042A2"/>
    <a:srgbClr val="C5C5FF"/>
    <a:srgbClr val="322000"/>
    <a:srgbClr val="FFDE75"/>
    <a:srgbClr val="872D83"/>
    <a:srgbClr val="0066FF"/>
    <a:srgbClr val="4567F5"/>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76440D-33FD-4FDD-B69B-C69908A5ABB3}" type="datetimeFigureOut">
              <a:rPr lang="es-PE" smtClean="0"/>
              <a:pPr/>
              <a:t>15/05/2019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B4B9436-F769-4655-9A91-044AB1ADD58B}"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8B4B9436-F769-4655-9A91-044AB1ADD58B}" type="slidenum">
              <a:rPr lang="es-PE" smtClean="0"/>
              <a:pPr/>
              <a:t>1</a:t>
            </a:fld>
            <a:endParaRPr lang="es-P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8B4B9436-F769-4655-9A91-044AB1ADD58B}" type="slidenum">
              <a:rPr lang="es-PE" smtClean="0"/>
              <a:pPr/>
              <a:t>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DFEB17A5-4562-4427-B6B5-AE0313258623}" type="datetimeFigureOut">
              <a:rPr lang="es-PE" smtClean="0"/>
              <a:pPr/>
              <a:t>15/05/2019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B750DE87-30FF-4EBE-A391-B05022B0537A}"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FEB17A5-4562-4427-B6B5-AE0313258623}" type="datetimeFigureOut">
              <a:rPr lang="es-PE" smtClean="0"/>
              <a:pPr/>
              <a:t>15/05/2019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B750DE87-30FF-4EBE-A391-B05022B0537A}"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audio" Target="../media/audio1.wav"/><Relationship Id="rId7"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14.png"/><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gif"/></Relationships>
</file>

<file path=ppt/slides/_rels/slide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gif"/></Relationships>
</file>

<file path=ppt/slides/_rels/slide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gif"/></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gif"/></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gif"/></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4.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5.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2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5.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6.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7.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8.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0.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2.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3.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3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4.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5.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56.png"/></Relationships>
</file>

<file path=ppt/slides/_rels/slide41.xml.rels><?xml version="1.0" encoding="UTF-8" standalone="yes"?>
<Relationships xmlns="http://schemas.openxmlformats.org/package/2006/relationships"><Relationship Id="rId8" Type="http://schemas.openxmlformats.org/officeDocument/2006/relationships/image" Target="../media/image59.png"/><Relationship Id="rId13" Type="http://schemas.openxmlformats.org/officeDocument/2006/relationships/image" Target="../media/image62.png"/><Relationship Id="rId18" Type="http://schemas.openxmlformats.org/officeDocument/2006/relationships/image" Target="../media/image65.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6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8.png"/><Relationship Id="rId11" Type="http://schemas.openxmlformats.org/officeDocument/2006/relationships/image" Target="../media/image61.png"/><Relationship Id="rId5" Type="http://schemas.openxmlformats.org/officeDocument/2006/relationships/hyperlink" Target="http://www.mispps.com/" TargetMode="External"/><Relationship Id="rId15" Type="http://schemas.openxmlformats.org/officeDocument/2006/relationships/image" Target="../media/image63.png"/><Relationship Id="rId10" Type="http://schemas.openxmlformats.org/officeDocument/2006/relationships/hyperlink" Target="https://www.facebook.com/mispps" TargetMode="External"/><Relationship Id="rId4" Type="http://schemas.openxmlformats.org/officeDocument/2006/relationships/image" Target="../media/image57.png"/><Relationship Id="rId9" Type="http://schemas.openxmlformats.org/officeDocument/2006/relationships/image" Target="../media/image6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93000">
              <a:schemeClr val="bg1"/>
            </a:gs>
            <a:gs pos="16000">
              <a:srgbClr val="00CCCC"/>
            </a:gs>
            <a:gs pos="47000">
              <a:srgbClr val="9999FF"/>
            </a:gs>
            <a:gs pos="60001">
              <a:srgbClr val="2E6792"/>
            </a:gs>
            <a:gs pos="71001">
              <a:srgbClr val="3333CC"/>
            </a:gs>
            <a:gs pos="81000">
              <a:srgbClr val="1170FF"/>
            </a:gs>
            <a:gs pos="100000">
              <a:srgbClr val="006699"/>
            </a:gs>
          </a:gsLst>
          <a:lin ang="5400000" scaled="1"/>
          <a:tileRect/>
        </a:gradFill>
        <a:effectLst/>
      </p:bgPr>
    </p:bg>
    <p:spTree>
      <p:nvGrpSpPr>
        <p:cNvPr id="1" name=""/>
        <p:cNvGrpSpPr/>
        <p:nvPr/>
      </p:nvGrpSpPr>
      <p:grpSpPr>
        <a:xfrm>
          <a:off x="0" y="0"/>
          <a:ext cx="0" cy="0"/>
          <a:chOff x="0" y="0"/>
          <a:chExt cx="0" cy="0"/>
        </a:xfrm>
      </p:grpSpPr>
      <p:pic>
        <p:nvPicPr>
          <p:cNvPr id="2" name="1 Imagen" descr="stock-photo-38368066.jpg"/>
          <p:cNvPicPr>
            <a:picLocks noGrp="1" noChangeAspect="1"/>
          </p:cNvPicPr>
          <p:nvPr isPhoto="1"/>
        </p:nvPicPr>
        <p:blipFill>
          <a:blip r:embed="rId4">
            <a:lum/>
          </a:blip>
          <a:stretch>
            <a:fillRect/>
          </a:stretch>
        </p:blipFill>
        <p:spPr>
          <a:xfrm>
            <a:off x="0" y="0"/>
            <a:ext cx="9143997" cy="5143500"/>
          </a:xfrm>
          <a:prstGeom prst="rect">
            <a:avLst/>
          </a:prstGeom>
          <a:noFill/>
          <a:ln>
            <a:noFill/>
          </a:ln>
        </p:spPr>
      </p:pic>
      <p:pic>
        <p:nvPicPr>
          <p:cNvPr id="30" name="29 Imagen" descr="6_rpw04-idwNV70sVynuQ5buavA.png"/>
          <p:cNvPicPr>
            <a:picLocks noChangeAspect="1"/>
          </p:cNvPicPr>
          <p:nvPr/>
        </p:nvPicPr>
        <p:blipFill>
          <a:blip r:embed="rId5" cstate="print">
            <a:lum bright="10000" contrast="40000"/>
          </a:blip>
          <a:stretch>
            <a:fillRect/>
          </a:stretch>
        </p:blipFill>
        <p:spPr>
          <a:xfrm>
            <a:off x="3929058" y="0"/>
            <a:ext cx="644233" cy="643162"/>
          </a:xfrm>
          <a:prstGeom prst="rect">
            <a:avLst/>
          </a:prstGeom>
        </p:spPr>
      </p:pic>
      <p:pic>
        <p:nvPicPr>
          <p:cNvPr id="34" name="33 Imagen" descr="6_rpw04-idwNV70sVynuQ5buavA.png"/>
          <p:cNvPicPr>
            <a:picLocks noChangeAspect="1"/>
          </p:cNvPicPr>
          <p:nvPr/>
        </p:nvPicPr>
        <p:blipFill>
          <a:blip r:embed="rId5" cstate="print">
            <a:lum bright="10000" contrast="40000"/>
          </a:blip>
          <a:stretch>
            <a:fillRect/>
          </a:stretch>
        </p:blipFill>
        <p:spPr>
          <a:xfrm>
            <a:off x="4500562" y="0"/>
            <a:ext cx="644233" cy="643162"/>
          </a:xfrm>
          <a:prstGeom prst="rect">
            <a:avLst/>
          </a:prstGeom>
        </p:spPr>
      </p:pic>
      <p:pic>
        <p:nvPicPr>
          <p:cNvPr id="35" name="34 Imagen" descr="6_rpw04-idwNV70sVynuQ5buavA.png"/>
          <p:cNvPicPr>
            <a:picLocks noChangeAspect="1"/>
          </p:cNvPicPr>
          <p:nvPr/>
        </p:nvPicPr>
        <p:blipFill>
          <a:blip r:embed="rId5" cstate="print">
            <a:lum bright="10000" contrast="40000"/>
          </a:blip>
          <a:stretch>
            <a:fillRect/>
          </a:stretch>
        </p:blipFill>
        <p:spPr>
          <a:xfrm>
            <a:off x="0" y="1928808"/>
            <a:ext cx="644233" cy="643162"/>
          </a:xfrm>
          <a:prstGeom prst="rect">
            <a:avLst/>
          </a:prstGeom>
        </p:spPr>
      </p:pic>
      <p:pic>
        <p:nvPicPr>
          <p:cNvPr id="36" name="35 Imagen" descr="6_rpw04-idwNV70sVynuQ5buavA.png"/>
          <p:cNvPicPr>
            <a:picLocks noChangeAspect="1"/>
          </p:cNvPicPr>
          <p:nvPr/>
        </p:nvPicPr>
        <p:blipFill>
          <a:blip r:embed="rId5" cstate="print">
            <a:lum bright="10000" contrast="40000"/>
          </a:blip>
          <a:stretch>
            <a:fillRect/>
          </a:stretch>
        </p:blipFill>
        <p:spPr>
          <a:xfrm>
            <a:off x="0" y="2571750"/>
            <a:ext cx="644233" cy="643162"/>
          </a:xfrm>
          <a:prstGeom prst="rect">
            <a:avLst/>
          </a:prstGeom>
        </p:spPr>
      </p:pic>
      <p:pic>
        <p:nvPicPr>
          <p:cNvPr id="37" name="36 Imagen" descr="6_rpw04-idwNV70sVynuQ5buavA.png"/>
          <p:cNvPicPr>
            <a:picLocks noChangeAspect="1"/>
          </p:cNvPicPr>
          <p:nvPr/>
        </p:nvPicPr>
        <p:blipFill>
          <a:blip r:embed="rId5" cstate="print">
            <a:lum bright="10000" contrast="40000"/>
          </a:blip>
          <a:stretch>
            <a:fillRect/>
          </a:stretch>
        </p:blipFill>
        <p:spPr>
          <a:xfrm>
            <a:off x="8499767" y="1928808"/>
            <a:ext cx="644233" cy="643162"/>
          </a:xfrm>
          <a:prstGeom prst="rect">
            <a:avLst/>
          </a:prstGeom>
        </p:spPr>
      </p:pic>
      <p:pic>
        <p:nvPicPr>
          <p:cNvPr id="38" name="37 Imagen" descr="6_rpw04-idwNV70sVynuQ5buavA.png"/>
          <p:cNvPicPr>
            <a:picLocks noChangeAspect="1"/>
          </p:cNvPicPr>
          <p:nvPr/>
        </p:nvPicPr>
        <p:blipFill>
          <a:blip r:embed="rId5" cstate="print">
            <a:lum bright="10000" contrast="40000"/>
          </a:blip>
          <a:stretch>
            <a:fillRect/>
          </a:stretch>
        </p:blipFill>
        <p:spPr>
          <a:xfrm>
            <a:off x="8499767" y="2571750"/>
            <a:ext cx="644233" cy="643162"/>
          </a:xfrm>
          <a:prstGeom prst="rect">
            <a:avLst/>
          </a:prstGeom>
        </p:spPr>
      </p:pic>
      <p:pic>
        <p:nvPicPr>
          <p:cNvPr id="39" name="38 Imagen" descr="6_rpw04-idwNV70sVynuQ5buavA.png"/>
          <p:cNvPicPr>
            <a:picLocks noChangeAspect="1"/>
          </p:cNvPicPr>
          <p:nvPr/>
        </p:nvPicPr>
        <p:blipFill>
          <a:blip r:embed="rId5" cstate="print">
            <a:lum bright="10000" contrast="40000"/>
          </a:blip>
          <a:stretch>
            <a:fillRect/>
          </a:stretch>
        </p:blipFill>
        <p:spPr>
          <a:xfrm>
            <a:off x="3929058" y="4500338"/>
            <a:ext cx="644233" cy="643162"/>
          </a:xfrm>
          <a:prstGeom prst="rect">
            <a:avLst/>
          </a:prstGeom>
        </p:spPr>
      </p:pic>
      <p:pic>
        <p:nvPicPr>
          <p:cNvPr id="40" name="39 Imagen" descr="6_rpw04-idwNV70sVynuQ5buavA.png"/>
          <p:cNvPicPr>
            <a:picLocks noChangeAspect="1"/>
          </p:cNvPicPr>
          <p:nvPr/>
        </p:nvPicPr>
        <p:blipFill>
          <a:blip r:embed="rId5" cstate="print">
            <a:lum bright="10000" contrast="40000"/>
          </a:blip>
          <a:stretch>
            <a:fillRect/>
          </a:stretch>
        </p:blipFill>
        <p:spPr>
          <a:xfrm>
            <a:off x="4500562" y="4500338"/>
            <a:ext cx="644233" cy="643162"/>
          </a:xfrm>
          <a:prstGeom prst="rect">
            <a:avLst/>
          </a:prstGeom>
        </p:spPr>
      </p:pic>
      <p:pic>
        <p:nvPicPr>
          <p:cNvPr id="41" name="40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785786" y="2643188"/>
            <a:ext cx="644233" cy="643162"/>
          </a:xfrm>
          <a:prstGeom prst="rect">
            <a:avLst/>
          </a:prstGeom>
        </p:spPr>
      </p:pic>
      <p:pic>
        <p:nvPicPr>
          <p:cNvPr id="42" name="41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785786" y="1857370"/>
            <a:ext cx="644233" cy="643162"/>
          </a:xfrm>
          <a:prstGeom prst="rect">
            <a:avLst/>
          </a:prstGeom>
        </p:spPr>
      </p:pic>
      <p:pic>
        <p:nvPicPr>
          <p:cNvPr id="43" name="42 Imagen" descr="6_rpw04-idwNV70sVynuQ5buavA.png"/>
          <p:cNvPicPr>
            <a:picLocks noChangeAspect="1"/>
          </p:cNvPicPr>
          <p:nvPr/>
        </p:nvPicPr>
        <p:blipFill>
          <a:blip r:embed="rId5" cstate="print">
            <a:lum bright="10000" contrast="40000"/>
          </a:blip>
          <a:stretch>
            <a:fillRect/>
          </a:stretch>
        </p:blipFill>
        <p:spPr>
          <a:xfrm>
            <a:off x="1571604" y="1643056"/>
            <a:ext cx="644233" cy="643162"/>
          </a:xfrm>
          <a:prstGeom prst="rect">
            <a:avLst/>
          </a:prstGeom>
        </p:spPr>
      </p:pic>
      <p:pic>
        <p:nvPicPr>
          <p:cNvPr id="44" name="43 Imagen" descr="6_rpw04-idwNV70sVynuQ5buavA.png"/>
          <p:cNvPicPr>
            <a:picLocks noChangeAspect="1"/>
          </p:cNvPicPr>
          <p:nvPr/>
        </p:nvPicPr>
        <p:blipFill>
          <a:blip r:embed="rId5" cstate="print">
            <a:lum bright="10000" contrast="40000"/>
          </a:blip>
          <a:stretch>
            <a:fillRect/>
          </a:stretch>
        </p:blipFill>
        <p:spPr>
          <a:xfrm>
            <a:off x="1571604" y="2857502"/>
            <a:ext cx="644233" cy="643162"/>
          </a:xfrm>
          <a:prstGeom prst="rect">
            <a:avLst/>
          </a:prstGeom>
        </p:spPr>
      </p:pic>
      <p:pic>
        <p:nvPicPr>
          <p:cNvPr id="45" name="44 Imagen" descr="6_rpw04-idwNV70sVynuQ5buavA.png"/>
          <p:cNvPicPr>
            <a:picLocks noChangeAspect="1"/>
          </p:cNvPicPr>
          <p:nvPr/>
        </p:nvPicPr>
        <p:blipFill>
          <a:blip r:embed="rId5" cstate="print">
            <a:lum bright="10000" contrast="40000"/>
          </a:blip>
          <a:stretch>
            <a:fillRect/>
          </a:stretch>
        </p:blipFill>
        <p:spPr>
          <a:xfrm>
            <a:off x="2786050" y="928676"/>
            <a:ext cx="644233" cy="643162"/>
          </a:xfrm>
          <a:prstGeom prst="rect">
            <a:avLst/>
          </a:prstGeom>
        </p:spPr>
      </p:pic>
      <p:pic>
        <p:nvPicPr>
          <p:cNvPr id="46" name="45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3428992" y="500048"/>
            <a:ext cx="644233" cy="643162"/>
          </a:xfrm>
          <a:prstGeom prst="rect">
            <a:avLst/>
          </a:prstGeom>
        </p:spPr>
      </p:pic>
      <p:pic>
        <p:nvPicPr>
          <p:cNvPr id="47" name="46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2285984" y="3286130"/>
            <a:ext cx="644233" cy="643162"/>
          </a:xfrm>
          <a:prstGeom prst="rect">
            <a:avLst/>
          </a:prstGeom>
        </p:spPr>
      </p:pic>
      <p:pic>
        <p:nvPicPr>
          <p:cNvPr id="48" name="47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2214546" y="1285866"/>
            <a:ext cx="644233" cy="643162"/>
          </a:xfrm>
          <a:prstGeom prst="rect">
            <a:avLst/>
          </a:prstGeom>
        </p:spPr>
      </p:pic>
      <p:pic>
        <p:nvPicPr>
          <p:cNvPr id="49" name="48 Imagen" descr="6_rpw04-idwNV70sVynuQ5buavA.png"/>
          <p:cNvPicPr>
            <a:picLocks noChangeAspect="1"/>
          </p:cNvPicPr>
          <p:nvPr/>
        </p:nvPicPr>
        <p:blipFill>
          <a:blip r:embed="rId5" cstate="print">
            <a:lum bright="10000" contrast="40000"/>
          </a:blip>
          <a:stretch>
            <a:fillRect/>
          </a:stretch>
        </p:blipFill>
        <p:spPr>
          <a:xfrm>
            <a:off x="2857488" y="3714758"/>
            <a:ext cx="644233" cy="643162"/>
          </a:xfrm>
          <a:prstGeom prst="rect">
            <a:avLst/>
          </a:prstGeom>
        </p:spPr>
      </p:pic>
      <p:pic>
        <p:nvPicPr>
          <p:cNvPr id="50" name="49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3428992" y="4071948"/>
            <a:ext cx="644233" cy="643162"/>
          </a:xfrm>
          <a:prstGeom prst="rect">
            <a:avLst/>
          </a:prstGeom>
        </p:spPr>
      </p:pic>
      <p:pic>
        <p:nvPicPr>
          <p:cNvPr id="51" name="50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5000628" y="500048"/>
            <a:ext cx="644233" cy="643162"/>
          </a:xfrm>
          <a:prstGeom prst="rect">
            <a:avLst/>
          </a:prstGeom>
        </p:spPr>
      </p:pic>
      <p:pic>
        <p:nvPicPr>
          <p:cNvPr id="52" name="51 Imagen" descr="6_rpw04-idwNV70sVynuQ5buavA.png"/>
          <p:cNvPicPr>
            <a:picLocks noChangeAspect="1"/>
          </p:cNvPicPr>
          <p:nvPr/>
        </p:nvPicPr>
        <p:blipFill>
          <a:blip r:embed="rId5" cstate="print">
            <a:lum bright="10000" contrast="40000"/>
          </a:blip>
          <a:stretch>
            <a:fillRect/>
          </a:stretch>
        </p:blipFill>
        <p:spPr>
          <a:xfrm>
            <a:off x="5715008" y="1000114"/>
            <a:ext cx="644233" cy="643162"/>
          </a:xfrm>
          <a:prstGeom prst="rect">
            <a:avLst/>
          </a:prstGeom>
        </p:spPr>
      </p:pic>
      <p:pic>
        <p:nvPicPr>
          <p:cNvPr id="53" name="52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6357950" y="1500180"/>
            <a:ext cx="644233" cy="643162"/>
          </a:xfrm>
          <a:prstGeom prst="rect">
            <a:avLst/>
          </a:prstGeom>
        </p:spPr>
      </p:pic>
      <p:pic>
        <p:nvPicPr>
          <p:cNvPr id="54" name="53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7715272" y="1928808"/>
            <a:ext cx="644233" cy="643162"/>
          </a:xfrm>
          <a:prstGeom prst="rect">
            <a:avLst/>
          </a:prstGeom>
        </p:spPr>
      </p:pic>
      <p:pic>
        <p:nvPicPr>
          <p:cNvPr id="56" name="55 Imagen" descr="6_rpw04-idwNV70sVynuQ5buavA.png"/>
          <p:cNvPicPr>
            <a:picLocks noChangeAspect="1"/>
          </p:cNvPicPr>
          <p:nvPr/>
        </p:nvPicPr>
        <p:blipFill>
          <a:blip r:embed="rId5" cstate="print">
            <a:lum bright="10000" contrast="40000"/>
          </a:blip>
          <a:stretch>
            <a:fillRect/>
          </a:stretch>
        </p:blipFill>
        <p:spPr>
          <a:xfrm>
            <a:off x="7000892" y="1785932"/>
            <a:ext cx="644233" cy="643162"/>
          </a:xfrm>
          <a:prstGeom prst="rect">
            <a:avLst/>
          </a:prstGeom>
        </p:spPr>
      </p:pic>
      <p:pic>
        <p:nvPicPr>
          <p:cNvPr id="57" name="56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7715272" y="2643188"/>
            <a:ext cx="644233" cy="643162"/>
          </a:xfrm>
          <a:prstGeom prst="rect">
            <a:avLst/>
          </a:prstGeom>
        </p:spPr>
      </p:pic>
      <p:pic>
        <p:nvPicPr>
          <p:cNvPr id="58" name="57 Imagen" descr="6_rpw04-idwNV70sVynuQ5buavA.png"/>
          <p:cNvPicPr>
            <a:picLocks noChangeAspect="1"/>
          </p:cNvPicPr>
          <p:nvPr/>
        </p:nvPicPr>
        <p:blipFill>
          <a:blip r:embed="rId5" cstate="print">
            <a:lum bright="10000" contrast="40000"/>
          </a:blip>
          <a:stretch>
            <a:fillRect/>
          </a:stretch>
        </p:blipFill>
        <p:spPr>
          <a:xfrm>
            <a:off x="7000892" y="2928940"/>
            <a:ext cx="644233" cy="643162"/>
          </a:xfrm>
          <a:prstGeom prst="rect">
            <a:avLst/>
          </a:prstGeom>
        </p:spPr>
      </p:pic>
      <p:pic>
        <p:nvPicPr>
          <p:cNvPr id="59" name="58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6357950" y="3286130"/>
            <a:ext cx="644233" cy="643162"/>
          </a:xfrm>
          <a:prstGeom prst="rect">
            <a:avLst/>
          </a:prstGeom>
        </p:spPr>
      </p:pic>
      <p:pic>
        <p:nvPicPr>
          <p:cNvPr id="60" name="59 Imagen" descr="6_rpw04-idwNV70sVynuQ5buavA.png"/>
          <p:cNvPicPr>
            <a:picLocks noChangeAspect="1"/>
          </p:cNvPicPr>
          <p:nvPr/>
        </p:nvPicPr>
        <p:blipFill>
          <a:blip r:embed="rId5" cstate="print">
            <a:lum bright="10000" contrast="40000"/>
          </a:blip>
          <a:stretch>
            <a:fillRect/>
          </a:stretch>
        </p:blipFill>
        <p:spPr>
          <a:xfrm>
            <a:off x="5572132" y="3714758"/>
            <a:ext cx="644233" cy="643162"/>
          </a:xfrm>
          <a:prstGeom prst="rect">
            <a:avLst/>
          </a:prstGeom>
        </p:spPr>
      </p:pic>
      <p:pic>
        <p:nvPicPr>
          <p:cNvPr id="61" name="60 Imagen" descr="6_rpw04-idwNV70sVynuQ5buavA.png"/>
          <p:cNvPicPr>
            <a:picLocks noChangeAspect="1"/>
          </p:cNvPicPr>
          <p:nvPr/>
        </p:nvPicPr>
        <p:blipFill>
          <a:blip r:embed="rId5" cstate="print">
            <a:duotone>
              <a:schemeClr val="bg2">
                <a:shade val="45000"/>
                <a:satMod val="135000"/>
              </a:schemeClr>
              <a:prstClr val="white"/>
            </a:duotone>
            <a:lum bright="40000" contrast="40000"/>
          </a:blip>
          <a:stretch>
            <a:fillRect/>
          </a:stretch>
        </p:blipFill>
        <p:spPr>
          <a:xfrm>
            <a:off x="5000628" y="4071948"/>
            <a:ext cx="644233" cy="643162"/>
          </a:xfrm>
          <a:prstGeom prst="rect">
            <a:avLst/>
          </a:prstGeom>
        </p:spPr>
      </p:pic>
      <p:pic>
        <p:nvPicPr>
          <p:cNvPr id="62" name="61 Imagen" descr="cooltext324344956656881.png"/>
          <p:cNvPicPr>
            <a:picLocks noChangeAspect="1"/>
          </p:cNvPicPr>
          <p:nvPr/>
        </p:nvPicPr>
        <p:blipFill>
          <a:blip r:embed="rId6">
            <a:lum bright="-20000" contrast="20000"/>
          </a:blip>
          <a:stretch>
            <a:fillRect/>
          </a:stretch>
        </p:blipFill>
        <p:spPr>
          <a:xfrm>
            <a:off x="571472" y="1643056"/>
            <a:ext cx="2643206" cy="552877"/>
          </a:xfrm>
          <a:prstGeom prst="rect">
            <a:avLst/>
          </a:prstGeom>
        </p:spPr>
      </p:pic>
      <p:pic>
        <p:nvPicPr>
          <p:cNvPr id="63" name="62 Imagen" descr="cooltext324344971091428.png"/>
          <p:cNvPicPr>
            <a:picLocks noChangeAspect="1"/>
          </p:cNvPicPr>
          <p:nvPr/>
        </p:nvPicPr>
        <p:blipFill>
          <a:blip r:embed="rId7">
            <a:lum bright="-20000" contrast="20000"/>
          </a:blip>
          <a:stretch>
            <a:fillRect/>
          </a:stretch>
        </p:blipFill>
        <p:spPr>
          <a:xfrm>
            <a:off x="928662" y="2643188"/>
            <a:ext cx="785818" cy="500698"/>
          </a:xfrm>
          <a:prstGeom prst="rect">
            <a:avLst/>
          </a:prstGeom>
        </p:spPr>
      </p:pic>
      <p:pic>
        <p:nvPicPr>
          <p:cNvPr id="64" name="63 Imagen" descr="cooltext324344983932903.png"/>
          <p:cNvPicPr>
            <a:picLocks noChangeAspect="1"/>
          </p:cNvPicPr>
          <p:nvPr/>
        </p:nvPicPr>
        <p:blipFill>
          <a:blip r:embed="rId8">
            <a:lum bright="-20000" contrast="20000"/>
          </a:blip>
          <a:stretch>
            <a:fillRect/>
          </a:stretch>
        </p:blipFill>
        <p:spPr>
          <a:xfrm>
            <a:off x="1857356" y="2500312"/>
            <a:ext cx="1046052" cy="747180"/>
          </a:xfrm>
          <a:prstGeom prst="rect">
            <a:avLst/>
          </a:prstGeom>
        </p:spPr>
      </p:pic>
      <p:pic>
        <p:nvPicPr>
          <p:cNvPr id="65" name="64 Imagen" descr="cooltext324344930631402.png"/>
          <p:cNvPicPr>
            <a:picLocks noChangeAspect="1"/>
          </p:cNvPicPr>
          <p:nvPr/>
        </p:nvPicPr>
        <p:blipFill>
          <a:blip r:embed="rId9">
            <a:lum bright="-20000" contrast="20000"/>
          </a:blip>
          <a:stretch>
            <a:fillRect/>
          </a:stretch>
        </p:blipFill>
        <p:spPr>
          <a:xfrm>
            <a:off x="214282" y="3286130"/>
            <a:ext cx="3357554" cy="795629"/>
          </a:xfrm>
          <a:prstGeom prst="rect">
            <a:avLst/>
          </a:prstGeom>
        </p:spPr>
      </p:pic>
      <p:pic>
        <p:nvPicPr>
          <p:cNvPr id="66" name="65 Imagen" descr="cooltext324345454623539.png"/>
          <p:cNvPicPr>
            <a:picLocks noChangeAspect="1"/>
          </p:cNvPicPr>
          <p:nvPr/>
        </p:nvPicPr>
        <p:blipFill>
          <a:blip r:embed="rId10">
            <a:duotone>
              <a:schemeClr val="accent1">
                <a:shade val="45000"/>
                <a:satMod val="135000"/>
              </a:schemeClr>
              <a:prstClr val="white"/>
            </a:duotone>
            <a:lum contrast="40000"/>
          </a:blip>
          <a:stretch>
            <a:fillRect/>
          </a:stretch>
        </p:blipFill>
        <p:spPr>
          <a:xfrm>
            <a:off x="928662" y="4214824"/>
            <a:ext cx="1833173" cy="357190"/>
          </a:xfrm>
          <a:prstGeom prst="rect">
            <a:avLst/>
          </a:prstGeom>
        </p:spPr>
      </p:pic>
      <p:pic>
        <p:nvPicPr>
          <p:cNvPr id="67" name="66 Imagen" descr="stock-photo-38368066.jpg"/>
          <p:cNvPicPr>
            <a:picLocks noGrp="1" noChangeAspect="1"/>
          </p:cNvPicPr>
          <p:nvPr isPhoto="1"/>
        </p:nvPicPr>
        <p:blipFill>
          <a:blip r:embed="rId4">
            <a:lum/>
          </a:blip>
          <a:stretch>
            <a:fillRect/>
          </a:stretch>
        </p:blipFill>
        <p:spPr>
          <a:xfrm>
            <a:off x="3" y="0"/>
            <a:ext cx="9143997" cy="5143500"/>
          </a:xfrm>
          <a:prstGeom prst="rect">
            <a:avLst/>
          </a:prstGeom>
          <a:noFill/>
          <a:ln>
            <a:noFill/>
          </a:ln>
        </p:spPr>
      </p:pic>
    </p:spTree>
  </p:cSld>
  <p:clrMapOvr>
    <a:masterClrMapping/>
  </p:clrMapOvr>
  <p:transition advTm="25000">
    <p:sndAc>
      <p:stSnd loop="1">
        <p:snd r:embed="rId3" name="Chris_Spheeris_-_Seveness_-_MP3_mp3cut_net_.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6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0"/>
                                        </p:tgtEl>
                                        <p:attrNameLst>
                                          <p:attrName>style.visibility</p:attrName>
                                        </p:attrNameLst>
                                      </p:cBhvr>
                                      <p:to>
                                        <p:strVal val="visible"/>
                                      </p:to>
                                    </p:set>
                                    <p:anim calcmode="lin" valueType="num">
                                      <p:cBhvr additive="base">
                                        <p:cTn id="9" dur="2000" fill="hold"/>
                                        <p:tgtEl>
                                          <p:spTgt spid="30"/>
                                        </p:tgtEl>
                                        <p:attrNameLst>
                                          <p:attrName>ppt_x</p:attrName>
                                        </p:attrNameLst>
                                      </p:cBhvr>
                                      <p:tavLst>
                                        <p:tav tm="0">
                                          <p:val>
                                            <p:strVal val="1+#ppt_w/2"/>
                                          </p:val>
                                        </p:tav>
                                        <p:tav tm="100000">
                                          <p:val>
                                            <p:strVal val="#ppt_x"/>
                                          </p:val>
                                        </p:tav>
                                      </p:tavLst>
                                    </p:anim>
                                    <p:anim calcmode="lin" valueType="num">
                                      <p:cBhvr additive="base">
                                        <p:cTn id="10" dur="2000" fill="hold"/>
                                        <p:tgtEl>
                                          <p:spTgt spid="30"/>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additive="base">
                                        <p:cTn id="13" dur="2000" fill="hold"/>
                                        <p:tgtEl>
                                          <p:spTgt spid="35"/>
                                        </p:tgtEl>
                                        <p:attrNameLst>
                                          <p:attrName>ppt_x</p:attrName>
                                        </p:attrNameLst>
                                      </p:cBhvr>
                                      <p:tavLst>
                                        <p:tav tm="0">
                                          <p:val>
                                            <p:strVal val="1+#ppt_w/2"/>
                                          </p:val>
                                        </p:tav>
                                        <p:tav tm="100000">
                                          <p:val>
                                            <p:strVal val="#ppt_x"/>
                                          </p:val>
                                        </p:tav>
                                      </p:tavLst>
                                    </p:anim>
                                    <p:anim calcmode="lin" valueType="num">
                                      <p:cBhvr additive="base">
                                        <p:cTn id="14" dur="2000" fill="hold"/>
                                        <p:tgtEl>
                                          <p:spTgt spid="3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 calcmode="lin" valueType="num">
                                      <p:cBhvr additive="base">
                                        <p:cTn id="17" dur="2000" fill="hold"/>
                                        <p:tgtEl>
                                          <p:spTgt spid="42"/>
                                        </p:tgtEl>
                                        <p:attrNameLst>
                                          <p:attrName>ppt_x</p:attrName>
                                        </p:attrNameLst>
                                      </p:cBhvr>
                                      <p:tavLst>
                                        <p:tav tm="0">
                                          <p:val>
                                            <p:strVal val="1+#ppt_w/2"/>
                                          </p:val>
                                        </p:tav>
                                        <p:tav tm="100000">
                                          <p:val>
                                            <p:strVal val="#ppt_x"/>
                                          </p:val>
                                        </p:tav>
                                      </p:tavLst>
                                    </p:anim>
                                    <p:anim calcmode="lin" valueType="num">
                                      <p:cBhvr additive="base">
                                        <p:cTn id="18" dur="2000" fill="hold"/>
                                        <p:tgtEl>
                                          <p:spTgt spid="4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43"/>
                                        </p:tgtEl>
                                        <p:attrNameLst>
                                          <p:attrName>style.visibility</p:attrName>
                                        </p:attrNameLst>
                                      </p:cBhvr>
                                      <p:to>
                                        <p:strVal val="visible"/>
                                      </p:to>
                                    </p:set>
                                    <p:anim calcmode="lin" valueType="num">
                                      <p:cBhvr additive="base">
                                        <p:cTn id="21" dur="2000" fill="hold"/>
                                        <p:tgtEl>
                                          <p:spTgt spid="43"/>
                                        </p:tgtEl>
                                        <p:attrNameLst>
                                          <p:attrName>ppt_x</p:attrName>
                                        </p:attrNameLst>
                                      </p:cBhvr>
                                      <p:tavLst>
                                        <p:tav tm="0">
                                          <p:val>
                                            <p:strVal val="1+#ppt_w/2"/>
                                          </p:val>
                                        </p:tav>
                                        <p:tav tm="100000">
                                          <p:val>
                                            <p:strVal val="#ppt_x"/>
                                          </p:val>
                                        </p:tav>
                                      </p:tavLst>
                                    </p:anim>
                                    <p:anim calcmode="lin" valueType="num">
                                      <p:cBhvr additive="base">
                                        <p:cTn id="22" dur="2000" fill="hold"/>
                                        <p:tgtEl>
                                          <p:spTgt spid="4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additive="base">
                                        <p:cTn id="25" dur="2000" fill="hold"/>
                                        <p:tgtEl>
                                          <p:spTgt spid="45"/>
                                        </p:tgtEl>
                                        <p:attrNameLst>
                                          <p:attrName>ppt_x</p:attrName>
                                        </p:attrNameLst>
                                      </p:cBhvr>
                                      <p:tavLst>
                                        <p:tav tm="0">
                                          <p:val>
                                            <p:strVal val="1+#ppt_w/2"/>
                                          </p:val>
                                        </p:tav>
                                        <p:tav tm="100000">
                                          <p:val>
                                            <p:strVal val="#ppt_x"/>
                                          </p:val>
                                        </p:tav>
                                      </p:tavLst>
                                    </p:anim>
                                    <p:anim calcmode="lin" valueType="num">
                                      <p:cBhvr additive="base">
                                        <p:cTn id="26" dur="2000" fill="hold"/>
                                        <p:tgtEl>
                                          <p:spTgt spid="45"/>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46"/>
                                        </p:tgtEl>
                                        <p:attrNameLst>
                                          <p:attrName>style.visibility</p:attrName>
                                        </p:attrNameLst>
                                      </p:cBhvr>
                                      <p:to>
                                        <p:strVal val="visible"/>
                                      </p:to>
                                    </p:set>
                                    <p:anim calcmode="lin" valueType="num">
                                      <p:cBhvr additive="base">
                                        <p:cTn id="29" dur="2000" fill="hold"/>
                                        <p:tgtEl>
                                          <p:spTgt spid="46"/>
                                        </p:tgtEl>
                                        <p:attrNameLst>
                                          <p:attrName>ppt_x</p:attrName>
                                        </p:attrNameLst>
                                      </p:cBhvr>
                                      <p:tavLst>
                                        <p:tav tm="0">
                                          <p:val>
                                            <p:strVal val="1+#ppt_w/2"/>
                                          </p:val>
                                        </p:tav>
                                        <p:tav tm="100000">
                                          <p:val>
                                            <p:strVal val="#ppt_x"/>
                                          </p:val>
                                        </p:tav>
                                      </p:tavLst>
                                    </p:anim>
                                    <p:anim calcmode="lin" valueType="num">
                                      <p:cBhvr additive="base">
                                        <p:cTn id="30" dur="2000" fill="hold"/>
                                        <p:tgtEl>
                                          <p:spTgt spid="4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8"/>
                                        </p:tgtEl>
                                        <p:attrNameLst>
                                          <p:attrName>style.visibility</p:attrName>
                                        </p:attrNameLst>
                                      </p:cBhvr>
                                      <p:to>
                                        <p:strVal val="visible"/>
                                      </p:to>
                                    </p:set>
                                    <p:anim calcmode="lin" valueType="num">
                                      <p:cBhvr additive="base">
                                        <p:cTn id="33" dur="2000" fill="hold"/>
                                        <p:tgtEl>
                                          <p:spTgt spid="48"/>
                                        </p:tgtEl>
                                        <p:attrNameLst>
                                          <p:attrName>ppt_x</p:attrName>
                                        </p:attrNameLst>
                                      </p:cBhvr>
                                      <p:tavLst>
                                        <p:tav tm="0">
                                          <p:val>
                                            <p:strVal val="1+#ppt_w/2"/>
                                          </p:val>
                                        </p:tav>
                                        <p:tav tm="100000">
                                          <p:val>
                                            <p:strVal val="#ppt_x"/>
                                          </p:val>
                                        </p:tav>
                                      </p:tavLst>
                                    </p:anim>
                                    <p:anim calcmode="lin" valueType="num">
                                      <p:cBhvr additive="base">
                                        <p:cTn id="34" dur="2000" fill="hold"/>
                                        <p:tgtEl>
                                          <p:spTgt spid="48"/>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34"/>
                                        </p:tgtEl>
                                        <p:attrNameLst>
                                          <p:attrName>style.visibility</p:attrName>
                                        </p:attrNameLst>
                                      </p:cBhvr>
                                      <p:to>
                                        <p:strVal val="visible"/>
                                      </p:to>
                                    </p:set>
                                    <p:anim calcmode="lin" valueType="num">
                                      <p:cBhvr additive="base">
                                        <p:cTn id="37" dur="2000" fill="hold"/>
                                        <p:tgtEl>
                                          <p:spTgt spid="34"/>
                                        </p:tgtEl>
                                        <p:attrNameLst>
                                          <p:attrName>ppt_x</p:attrName>
                                        </p:attrNameLst>
                                      </p:cBhvr>
                                      <p:tavLst>
                                        <p:tav tm="0">
                                          <p:val>
                                            <p:strVal val="0-#ppt_w/2"/>
                                          </p:val>
                                        </p:tav>
                                        <p:tav tm="100000">
                                          <p:val>
                                            <p:strVal val="#ppt_x"/>
                                          </p:val>
                                        </p:tav>
                                      </p:tavLst>
                                    </p:anim>
                                    <p:anim calcmode="lin" valueType="num">
                                      <p:cBhvr additive="base">
                                        <p:cTn id="38" dur="2000" fill="hold"/>
                                        <p:tgtEl>
                                          <p:spTgt spid="34"/>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2000" fill="hold"/>
                                        <p:tgtEl>
                                          <p:spTgt spid="37"/>
                                        </p:tgtEl>
                                        <p:attrNameLst>
                                          <p:attrName>ppt_x</p:attrName>
                                        </p:attrNameLst>
                                      </p:cBhvr>
                                      <p:tavLst>
                                        <p:tav tm="0">
                                          <p:val>
                                            <p:strVal val="0-#ppt_w/2"/>
                                          </p:val>
                                        </p:tav>
                                        <p:tav tm="100000">
                                          <p:val>
                                            <p:strVal val="#ppt_x"/>
                                          </p:val>
                                        </p:tav>
                                      </p:tavLst>
                                    </p:anim>
                                    <p:anim calcmode="lin" valueType="num">
                                      <p:cBhvr additive="base">
                                        <p:cTn id="42" dur="2000" fill="hold"/>
                                        <p:tgtEl>
                                          <p:spTgt spid="37"/>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51"/>
                                        </p:tgtEl>
                                        <p:attrNameLst>
                                          <p:attrName>style.visibility</p:attrName>
                                        </p:attrNameLst>
                                      </p:cBhvr>
                                      <p:to>
                                        <p:strVal val="visible"/>
                                      </p:to>
                                    </p:set>
                                    <p:anim calcmode="lin" valueType="num">
                                      <p:cBhvr additive="base">
                                        <p:cTn id="45" dur="2000" fill="hold"/>
                                        <p:tgtEl>
                                          <p:spTgt spid="51"/>
                                        </p:tgtEl>
                                        <p:attrNameLst>
                                          <p:attrName>ppt_x</p:attrName>
                                        </p:attrNameLst>
                                      </p:cBhvr>
                                      <p:tavLst>
                                        <p:tav tm="0">
                                          <p:val>
                                            <p:strVal val="0-#ppt_w/2"/>
                                          </p:val>
                                        </p:tav>
                                        <p:tav tm="100000">
                                          <p:val>
                                            <p:strVal val="#ppt_x"/>
                                          </p:val>
                                        </p:tav>
                                      </p:tavLst>
                                    </p:anim>
                                    <p:anim calcmode="lin" valueType="num">
                                      <p:cBhvr additive="base">
                                        <p:cTn id="46" dur="2000" fill="hold"/>
                                        <p:tgtEl>
                                          <p:spTgt spid="5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52"/>
                                        </p:tgtEl>
                                        <p:attrNameLst>
                                          <p:attrName>style.visibility</p:attrName>
                                        </p:attrNameLst>
                                      </p:cBhvr>
                                      <p:to>
                                        <p:strVal val="visible"/>
                                      </p:to>
                                    </p:set>
                                    <p:anim calcmode="lin" valueType="num">
                                      <p:cBhvr additive="base">
                                        <p:cTn id="49" dur="2000" fill="hold"/>
                                        <p:tgtEl>
                                          <p:spTgt spid="52"/>
                                        </p:tgtEl>
                                        <p:attrNameLst>
                                          <p:attrName>ppt_x</p:attrName>
                                        </p:attrNameLst>
                                      </p:cBhvr>
                                      <p:tavLst>
                                        <p:tav tm="0">
                                          <p:val>
                                            <p:strVal val="0-#ppt_w/2"/>
                                          </p:val>
                                        </p:tav>
                                        <p:tav tm="100000">
                                          <p:val>
                                            <p:strVal val="#ppt_x"/>
                                          </p:val>
                                        </p:tav>
                                      </p:tavLst>
                                    </p:anim>
                                    <p:anim calcmode="lin" valueType="num">
                                      <p:cBhvr additive="base">
                                        <p:cTn id="50" dur="2000" fill="hold"/>
                                        <p:tgtEl>
                                          <p:spTgt spid="52"/>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53"/>
                                        </p:tgtEl>
                                        <p:attrNameLst>
                                          <p:attrName>style.visibility</p:attrName>
                                        </p:attrNameLst>
                                      </p:cBhvr>
                                      <p:to>
                                        <p:strVal val="visible"/>
                                      </p:to>
                                    </p:set>
                                    <p:anim calcmode="lin" valueType="num">
                                      <p:cBhvr additive="base">
                                        <p:cTn id="53" dur="2000" fill="hold"/>
                                        <p:tgtEl>
                                          <p:spTgt spid="53"/>
                                        </p:tgtEl>
                                        <p:attrNameLst>
                                          <p:attrName>ppt_x</p:attrName>
                                        </p:attrNameLst>
                                      </p:cBhvr>
                                      <p:tavLst>
                                        <p:tav tm="0">
                                          <p:val>
                                            <p:strVal val="0-#ppt_w/2"/>
                                          </p:val>
                                        </p:tav>
                                        <p:tav tm="100000">
                                          <p:val>
                                            <p:strVal val="#ppt_x"/>
                                          </p:val>
                                        </p:tav>
                                      </p:tavLst>
                                    </p:anim>
                                    <p:anim calcmode="lin" valueType="num">
                                      <p:cBhvr additive="base">
                                        <p:cTn id="54" dur="2000" fill="hold"/>
                                        <p:tgtEl>
                                          <p:spTgt spid="53"/>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54"/>
                                        </p:tgtEl>
                                        <p:attrNameLst>
                                          <p:attrName>style.visibility</p:attrName>
                                        </p:attrNameLst>
                                      </p:cBhvr>
                                      <p:to>
                                        <p:strVal val="visible"/>
                                      </p:to>
                                    </p:set>
                                    <p:anim calcmode="lin" valueType="num">
                                      <p:cBhvr additive="base">
                                        <p:cTn id="57" dur="2000" fill="hold"/>
                                        <p:tgtEl>
                                          <p:spTgt spid="54"/>
                                        </p:tgtEl>
                                        <p:attrNameLst>
                                          <p:attrName>ppt_x</p:attrName>
                                        </p:attrNameLst>
                                      </p:cBhvr>
                                      <p:tavLst>
                                        <p:tav tm="0">
                                          <p:val>
                                            <p:strVal val="0-#ppt_w/2"/>
                                          </p:val>
                                        </p:tav>
                                        <p:tav tm="100000">
                                          <p:val>
                                            <p:strVal val="#ppt_x"/>
                                          </p:val>
                                        </p:tav>
                                      </p:tavLst>
                                    </p:anim>
                                    <p:anim calcmode="lin" valueType="num">
                                      <p:cBhvr additive="base">
                                        <p:cTn id="58" dur="2000" fill="hold"/>
                                        <p:tgtEl>
                                          <p:spTgt spid="54"/>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56"/>
                                        </p:tgtEl>
                                        <p:attrNameLst>
                                          <p:attrName>style.visibility</p:attrName>
                                        </p:attrNameLst>
                                      </p:cBhvr>
                                      <p:to>
                                        <p:strVal val="visible"/>
                                      </p:to>
                                    </p:set>
                                    <p:anim calcmode="lin" valueType="num">
                                      <p:cBhvr additive="base">
                                        <p:cTn id="61" dur="2000" fill="hold"/>
                                        <p:tgtEl>
                                          <p:spTgt spid="56"/>
                                        </p:tgtEl>
                                        <p:attrNameLst>
                                          <p:attrName>ppt_x</p:attrName>
                                        </p:attrNameLst>
                                      </p:cBhvr>
                                      <p:tavLst>
                                        <p:tav tm="0">
                                          <p:val>
                                            <p:strVal val="0-#ppt_w/2"/>
                                          </p:val>
                                        </p:tav>
                                        <p:tav tm="100000">
                                          <p:val>
                                            <p:strVal val="#ppt_x"/>
                                          </p:val>
                                        </p:tav>
                                      </p:tavLst>
                                    </p:anim>
                                    <p:anim calcmode="lin" valueType="num">
                                      <p:cBhvr additive="base">
                                        <p:cTn id="62" dur="2000" fill="hold"/>
                                        <p:tgtEl>
                                          <p:spTgt spid="56"/>
                                        </p:tgtEl>
                                        <p:attrNameLst>
                                          <p:attrName>ppt_y</p:attrName>
                                        </p:attrNameLst>
                                      </p:cBhvr>
                                      <p:tavLst>
                                        <p:tav tm="0">
                                          <p:val>
                                            <p:strVal val="1+#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additive="base">
                                        <p:cTn id="65" dur="2000" fill="hold"/>
                                        <p:tgtEl>
                                          <p:spTgt spid="36"/>
                                        </p:tgtEl>
                                        <p:attrNameLst>
                                          <p:attrName>ppt_x</p:attrName>
                                        </p:attrNameLst>
                                      </p:cBhvr>
                                      <p:tavLst>
                                        <p:tav tm="0">
                                          <p:val>
                                            <p:strVal val="1+#ppt_w/2"/>
                                          </p:val>
                                        </p:tav>
                                        <p:tav tm="100000">
                                          <p:val>
                                            <p:strVal val="#ppt_x"/>
                                          </p:val>
                                        </p:tav>
                                      </p:tavLst>
                                    </p:anim>
                                    <p:anim calcmode="lin" valueType="num">
                                      <p:cBhvr additive="base">
                                        <p:cTn id="66" dur="2000" fill="hold"/>
                                        <p:tgtEl>
                                          <p:spTgt spid="3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39"/>
                                        </p:tgtEl>
                                        <p:attrNameLst>
                                          <p:attrName>style.visibility</p:attrName>
                                        </p:attrNameLst>
                                      </p:cBhvr>
                                      <p:to>
                                        <p:strVal val="visible"/>
                                      </p:to>
                                    </p:set>
                                    <p:anim calcmode="lin" valueType="num">
                                      <p:cBhvr additive="base">
                                        <p:cTn id="69" dur="2000" fill="hold"/>
                                        <p:tgtEl>
                                          <p:spTgt spid="39"/>
                                        </p:tgtEl>
                                        <p:attrNameLst>
                                          <p:attrName>ppt_x</p:attrName>
                                        </p:attrNameLst>
                                      </p:cBhvr>
                                      <p:tavLst>
                                        <p:tav tm="0">
                                          <p:val>
                                            <p:strVal val="1+#ppt_w/2"/>
                                          </p:val>
                                        </p:tav>
                                        <p:tav tm="100000">
                                          <p:val>
                                            <p:strVal val="#ppt_x"/>
                                          </p:val>
                                        </p:tav>
                                      </p:tavLst>
                                    </p:anim>
                                    <p:anim calcmode="lin" valueType="num">
                                      <p:cBhvr additive="base">
                                        <p:cTn id="70" dur="2000" fill="hold"/>
                                        <p:tgtEl>
                                          <p:spTgt spid="3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41"/>
                                        </p:tgtEl>
                                        <p:attrNameLst>
                                          <p:attrName>style.visibility</p:attrName>
                                        </p:attrNameLst>
                                      </p:cBhvr>
                                      <p:to>
                                        <p:strVal val="visible"/>
                                      </p:to>
                                    </p:set>
                                    <p:anim calcmode="lin" valueType="num">
                                      <p:cBhvr additive="base">
                                        <p:cTn id="73" dur="2000" fill="hold"/>
                                        <p:tgtEl>
                                          <p:spTgt spid="41"/>
                                        </p:tgtEl>
                                        <p:attrNameLst>
                                          <p:attrName>ppt_x</p:attrName>
                                        </p:attrNameLst>
                                      </p:cBhvr>
                                      <p:tavLst>
                                        <p:tav tm="0">
                                          <p:val>
                                            <p:strVal val="1+#ppt_w/2"/>
                                          </p:val>
                                        </p:tav>
                                        <p:tav tm="100000">
                                          <p:val>
                                            <p:strVal val="#ppt_x"/>
                                          </p:val>
                                        </p:tav>
                                      </p:tavLst>
                                    </p:anim>
                                    <p:anim calcmode="lin" valueType="num">
                                      <p:cBhvr additive="base">
                                        <p:cTn id="74" dur="2000" fill="hold"/>
                                        <p:tgtEl>
                                          <p:spTgt spid="4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44"/>
                                        </p:tgtEl>
                                        <p:attrNameLst>
                                          <p:attrName>style.visibility</p:attrName>
                                        </p:attrNameLst>
                                      </p:cBhvr>
                                      <p:to>
                                        <p:strVal val="visible"/>
                                      </p:to>
                                    </p:set>
                                    <p:anim calcmode="lin" valueType="num">
                                      <p:cBhvr additive="base">
                                        <p:cTn id="77" dur="2000" fill="hold"/>
                                        <p:tgtEl>
                                          <p:spTgt spid="44"/>
                                        </p:tgtEl>
                                        <p:attrNameLst>
                                          <p:attrName>ppt_x</p:attrName>
                                        </p:attrNameLst>
                                      </p:cBhvr>
                                      <p:tavLst>
                                        <p:tav tm="0">
                                          <p:val>
                                            <p:strVal val="1+#ppt_w/2"/>
                                          </p:val>
                                        </p:tav>
                                        <p:tav tm="100000">
                                          <p:val>
                                            <p:strVal val="#ppt_x"/>
                                          </p:val>
                                        </p:tav>
                                      </p:tavLst>
                                    </p:anim>
                                    <p:anim calcmode="lin" valueType="num">
                                      <p:cBhvr additive="base">
                                        <p:cTn id="78" dur="2000" fill="hold"/>
                                        <p:tgtEl>
                                          <p:spTgt spid="44"/>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2000" fill="hold"/>
                                        <p:tgtEl>
                                          <p:spTgt spid="47"/>
                                        </p:tgtEl>
                                        <p:attrNameLst>
                                          <p:attrName>ppt_x</p:attrName>
                                        </p:attrNameLst>
                                      </p:cBhvr>
                                      <p:tavLst>
                                        <p:tav tm="0">
                                          <p:val>
                                            <p:strVal val="1+#ppt_w/2"/>
                                          </p:val>
                                        </p:tav>
                                        <p:tav tm="100000">
                                          <p:val>
                                            <p:strVal val="#ppt_x"/>
                                          </p:val>
                                        </p:tav>
                                      </p:tavLst>
                                    </p:anim>
                                    <p:anim calcmode="lin" valueType="num">
                                      <p:cBhvr additive="base">
                                        <p:cTn id="82" dur="2000" fill="hold"/>
                                        <p:tgtEl>
                                          <p:spTgt spid="47"/>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49"/>
                                        </p:tgtEl>
                                        <p:attrNameLst>
                                          <p:attrName>style.visibility</p:attrName>
                                        </p:attrNameLst>
                                      </p:cBhvr>
                                      <p:to>
                                        <p:strVal val="visible"/>
                                      </p:to>
                                    </p:set>
                                    <p:anim calcmode="lin" valueType="num">
                                      <p:cBhvr additive="base">
                                        <p:cTn id="85" dur="2000" fill="hold"/>
                                        <p:tgtEl>
                                          <p:spTgt spid="49"/>
                                        </p:tgtEl>
                                        <p:attrNameLst>
                                          <p:attrName>ppt_x</p:attrName>
                                        </p:attrNameLst>
                                      </p:cBhvr>
                                      <p:tavLst>
                                        <p:tav tm="0">
                                          <p:val>
                                            <p:strVal val="1+#ppt_w/2"/>
                                          </p:val>
                                        </p:tav>
                                        <p:tav tm="100000">
                                          <p:val>
                                            <p:strVal val="#ppt_x"/>
                                          </p:val>
                                        </p:tav>
                                      </p:tavLst>
                                    </p:anim>
                                    <p:anim calcmode="lin" valueType="num">
                                      <p:cBhvr additive="base">
                                        <p:cTn id="86" dur="2000" fill="hold"/>
                                        <p:tgtEl>
                                          <p:spTgt spid="49"/>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50"/>
                                        </p:tgtEl>
                                        <p:attrNameLst>
                                          <p:attrName>style.visibility</p:attrName>
                                        </p:attrNameLst>
                                      </p:cBhvr>
                                      <p:to>
                                        <p:strVal val="visible"/>
                                      </p:to>
                                    </p:set>
                                    <p:anim calcmode="lin" valueType="num">
                                      <p:cBhvr additive="base">
                                        <p:cTn id="89" dur="2000" fill="hold"/>
                                        <p:tgtEl>
                                          <p:spTgt spid="50"/>
                                        </p:tgtEl>
                                        <p:attrNameLst>
                                          <p:attrName>ppt_x</p:attrName>
                                        </p:attrNameLst>
                                      </p:cBhvr>
                                      <p:tavLst>
                                        <p:tav tm="0">
                                          <p:val>
                                            <p:strVal val="1+#ppt_w/2"/>
                                          </p:val>
                                        </p:tav>
                                        <p:tav tm="100000">
                                          <p:val>
                                            <p:strVal val="#ppt_x"/>
                                          </p:val>
                                        </p:tav>
                                      </p:tavLst>
                                    </p:anim>
                                    <p:anim calcmode="lin" valueType="num">
                                      <p:cBhvr additive="base">
                                        <p:cTn id="90" dur="2000" fill="hold"/>
                                        <p:tgtEl>
                                          <p:spTgt spid="50"/>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additive="base">
                                        <p:cTn id="93" dur="2000" fill="hold"/>
                                        <p:tgtEl>
                                          <p:spTgt spid="38"/>
                                        </p:tgtEl>
                                        <p:attrNameLst>
                                          <p:attrName>ppt_x</p:attrName>
                                        </p:attrNameLst>
                                      </p:cBhvr>
                                      <p:tavLst>
                                        <p:tav tm="0">
                                          <p:val>
                                            <p:strVal val="0-#ppt_w/2"/>
                                          </p:val>
                                        </p:tav>
                                        <p:tav tm="100000">
                                          <p:val>
                                            <p:strVal val="#ppt_x"/>
                                          </p:val>
                                        </p:tav>
                                      </p:tavLst>
                                    </p:anim>
                                    <p:anim calcmode="lin" valueType="num">
                                      <p:cBhvr additive="base">
                                        <p:cTn id="94" dur="2000" fill="hold"/>
                                        <p:tgtEl>
                                          <p:spTgt spid="38"/>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40"/>
                                        </p:tgtEl>
                                        <p:attrNameLst>
                                          <p:attrName>style.visibility</p:attrName>
                                        </p:attrNameLst>
                                      </p:cBhvr>
                                      <p:to>
                                        <p:strVal val="visible"/>
                                      </p:to>
                                    </p:set>
                                    <p:anim calcmode="lin" valueType="num">
                                      <p:cBhvr additive="base">
                                        <p:cTn id="97" dur="2000" fill="hold"/>
                                        <p:tgtEl>
                                          <p:spTgt spid="40"/>
                                        </p:tgtEl>
                                        <p:attrNameLst>
                                          <p:attrName>ppt_x</p:attrName>
                                        </p:attrNameLst>
                                      </p:cBhvr>
                                      <p:tavLst>
                                        <p:tav tm="0">
                                          <p:val>
                                            <p:strVal val="0-#ppt_w/2"/>
                                          </p:val>
                                        </p:tav>
                                        <p:tav tm="100000">
                                          <p:val>
                                            <p:strVal val="#ppt_x"/>
                                          </p:val>
                                        </p:tav>
                                      </p:tavLst>
                                    </p:anim>
                                    <p:anim calcmode="lin" valueType="num">
                                      <p:cBhvr additive="base">
                                        <p:cTn id="98" dur="2000" fill="hold"/>
                                        <p:tgtEl>
                                          <p:spTgt spid="40"/>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57"/>
                                        </p:tgtEl>
                                        <p:attrNameLst>
                                          <p:attrName>style.visibility</p:attrName>
                                        </p:attrNameLst>
                                      </p:cBhvr>
                                      <p:to>
                                        <p:strVal val="visible"/>
                                      </p:to>
                                    </p:set>
                                    <p:anim calcmode="lin" valueType="num">
                                      <p:cBhvr additive="base">
                                        <p:cTn id="101" dur="2000" fill="hold"/>
                                        <p:tgtEl>
                                          <p:spTgt spid="57"/>
                                        </p:tgtEl>
                                        <p:attrNameLst>
                                          <p:attrName>ppt_x</p:attrName>
                                        </p:attrNameLst>
                                      </p:cBhvr>
                                      <p:tavLst>
                                        <p:tav tm="0">
                                          <p:val>
                                            <p:strVal val="0-#ppt_w/2"/>
                                          </p:val>
                                        </p:tav>
                                        <p:tav tm="100000">
                                          <p:val>
                                            <p:strVal val="#ppt_x"/>
                                          </p:val>
                                        </p:tav>
                                      </p:tavLst>
                                    </p:anim>
                                    <p:anim calcmode="lin" valueType="num">
                                      <p:cBhvr additive="base">
                                        <p:cTn id="102" dur="2000" fill="hold"/>
                                        <p:tgtEl>
                                          <p:spTgt spid="57"/>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58"/>
                                        </p:tgtEl>
                                        <p:attrNameLst>
                                          <p:attrName>style.visibility</p:attrName>
                                        </p:attrNameLst>
                                      </p:cBhvr>
                                      <p:to>
                                        <p:strVal val="visible"/>
                                      </p:to>
                                    </p:set>
                                    <p:anim calcmode="lin" valueType="num">
                                      <p:cBhvr additive="base">
                                        <p:cTn id="105" dur="2000" fill="hold"/>
                                        <p:tgtEl>
                                          <p:spTgt spid="58"/>
                                        </p:tgtEl>
                                        <p:attrNameLst>
                                          <p:attrName>ppt_x</p:attrName>
                                        </p:attrNameLst>
                                      </p:cBhvr>
                                      <p:tavLst>
                                        <p:tav tm="0">
                                          <p:val>
                                            <p:strVal val="0-#ppt_w/2"/>
                                          </p:val>
                                        </p:tav>
                                        <p:tav tm="100000">
                                          <p:val>
                                            <p:strVal val="#ppt_x"/>
                                          </p:val>
                                        </p:tav>
                                      </p:tavLst>
                                    </p:anim>
                                    <p:anim calcmode="lin" valueType="num">
                                      <p:cBhvr additive="base">
                                        <p:cTn id="106" dur="2000" fill="hold"/>
                                        <p:tgtEl>
                                          <p:spTgt spid="58"/>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59"/>
                                        </p:tgtEl>
                                        <p:attrNameLst>
                                          <p:attrName>style.visibility</p:attrName>
                                        </p:attrNameLst>
                                      </p:cBhvr>
                                      <p:to>
                                        <p:strVal val="visible"/>
                                      </p:to>
                                    </p:set>
                                    <p:anim calcmode="lin" valueType="num">
                                      <p:cBhvr additive="base">
                                        <p:cTn id="109" dur="2000" fill="hold"/>
                                        <p:tgtEl>
                                          <p:spTgt spid="59"/>
                                        </p:tgtEl>
                                        <p:attrNameLst>
                                          <p:attrName>ppt_x</p:attrName>
                                        </p:attrNameLst>
                                      </p:cBhvr>
                                      <p:tavLst>
                                        <p:tav tm="0">
                                          <p:val>
                                            <p:strVal val="0-#ppt_w/2"/>
                                          </p:val>
                                        </p:tav>
                                        <p:tav tm="100000">
                                          <p:val>
                                            <p:strVal val="#ppt_x"/>
                                          </p:val>
                                        </p:tav>
                                      </p:tavLst>
                                    </p:anim>
                                    <p:anim calcmode="lin" valueType="num">
                                      <p:cBhvr additive="base">
                                        <p:cTn id="110" dur="2000" fill="hold"/>
                                        <p:tgtEl>
                                          <p:spTgt spid="59"/>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60"/>
                                        </p:tgtEl>
                                        <p:attrNameLst>
                                          <p:attrName>style.visibility</p:attrName>
                                        </p:attrNameLst>
                                      </p:cBhvr>
                                      <p:to>
                                        <p:strVal val="visible"/>
                                      </p:to>
                                    </p:set>
                                    <p:anim calcmode="lin" valueType="num">
                                      <p:cBhvr additive="base">
                                        <p:cTn id="113" dur="2000" fill="hold"/>
                                        <p:tgtEl>
                                          <p:spTgt spid="60"/>
                                        </p:tgtEl>
                                        <p:attrNameLst>
                                          <p:attrName>ppt_x</p:attrName>
                                        </p:attrNameLst>
                                      </p:cBhvr>
                                      <p:tavLst>
                                        <p:tav tm="0">
                                          <p:val>
                                            <p:strVal val="0-#ppt_w/2"/>
                                          </p:val>
                                        </p:tav>
                                        <p:tav tm="100000">
                                          <p:val>
                                            <p:strVal val="#ppt_x"/>
                                          </p:val>
                                        </p:tav>
                                      </p:tavLst>
                                    </p:anim>
                                    <p:anim calcmode="lin" valueType="num">
                                      <p:cBhvr additive="base">
                                        <p:cTn id="114" dur="2000" fill="hold"/>
                                        <p:tgtEl>
                                          <p:spTgt spid="60"/>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61"/>
                                        </p:tgtEl>
                                        <p:attrNameLst>
                                          <p:attrName>style.visibility</p:attrName>
                                        </p:attrNameLst>
                                      </p:cBhvr>
                                      <p:to>
                                        <p:strVal val="visible"/>
                                      </p:to>
                                    </p:set>
                                    <p:anim calcmode="lin" valueType="num">
                                      <p:cBhvr additive="base">
                                        <p:cTn id="117" dur="2000" fill="hold"/>
                                        <p:tgtEl>
                                          <p:spTgt spid="61"/>
                                        </p:tgtEl>
                                        <p:attrNameLst>
                                          <p:attrName>ppt_x</p:attrName>
                                        </p:attrNameLst>
                                      </p:cBhvr>
                                      <p:tavLst>
                                        <p:tav tm="0">
                                          <p:val>
                                            <p:strVal val="0-#ppt_w/2"/>
                                          </p:val>
                                        </p:tav>
                                        <p:tav tm="100000">
                                          <p:val>
                                            <p:strVal val="#ppt_x"/>
                                          </p:val>
                                        </p:tav>
                                      </p:tavLst>
                                    </p:anim>
                                    <p:anim calcmode="lin" valueType="num">
                                      <p:cBhvr additive="base">
                                        <p:cTn id="118" dur="2000" fill="hold"/>
                                        <p:tgtEl>
                                          <p:spTgt spid="6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3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3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4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4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4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4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4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34"/>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3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5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5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5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56"/>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3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39"/>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41"/>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44"/>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47"/>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49"/>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50"/>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38"/>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40"/>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57"/>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58"/>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59"/>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60"/>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61"/>
                                        </p:tgtEl>
                                        <p:attrNameLst>
                                          <p:attrName>r</p:attrName>
                                        </p:attrNameLst>
                                      </p:cBhvr>
                                    </p:animRot>
                                  </p:childTnLst>
                                </p:cTn>
                              </p:par>
                            </p:childTnLst>
                          </p:cTn>
                        </p:par>
                        <p:par>
                          <p:cTn id="175" fill="hold">
                            <p:stCondLst>
                              <p:cond delay="4000"/>
                            </p:stCondLst>
                            <p:childTnLst>
                              <p:par>
                                <p:cTn id="176" presetID="2" presetClass="exit" presetSubtype="6" fill="hold" nodeType="afterEffect">
                                  <p:stCondLst>
                                    <p:cond delay="0"/>
                                  </p:stCondLst>
                                  <p:childTnLst>
                                    <p:anim calcmode="lin" valueType="num">
                                      <p:cBhvr additive="base">
                                        <p:cTn id="177" dur="2000"/>
                                        <p:tgtEl>
                                          <p:spTgt spid="30"/>
                                        </p:tgtEl>
                                        <p:attrNameLst>
                                          <p:attrName>ppt_x</p:attrName>
                                        </p:attrNameLst>
                                      </p:cBhvr>
                                      <p:tavLst>
                                        <p:tav tm="0">
                                          <p:val>
                                            <p:strVal val="ppt_x"/>
                                          </p:val>
                                        </p:tav>
                                        <p:tav tm="100000">
                                          <p:val>
                                            <p:strVal val="1+ppt_w/2"/>
                                          </p:val>
                                        </p:tav>
                                      </p:tavLst>
                                    </p:anim>
                                    <p:anim calcmode="lin" valueType="num">
                                      <p:cBhvr additive="base">
                                        <p:cTn id="178" dur="2000"/>
                                        <p:tgtEl>
                                          <p:spTgt spid="30"/>
                                        </p:tgtEl>
                                        <p:attrNameLst>
                                          <p:attrName>ppt_y</p:attrName>
                                        </p:attrNameLst>
                                      </p:cBhvr>
                                      <p:tavLst>
                                        <p:tav tm="0">
                                          <p:val>
                                            <p:strVal val="ppt_y"/>
                                          </p:val>
                                        </p:tav>
                                        <p:tav tm="100000">
                                          <p:val>
                                            <p:strVal val="1+ppt_h/2"/>
                                          </p:val>
                                        </p:tav>
                                      </p:tavLst>
                                    </p:anim>
                                    <p:set>
                                      <p:cBhvr>
                                        <p:cTn id="179" dur="1" fill="hold">
                                          <p:stCondLst>
                                            <p:cond delay="1999"/>
                                          </p:stCondLst>
                                        </p:cTn>
                                        <p:tgtEl>
                                          <p:spTgt spid="30"/>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35"/>
                                        </p:tgtEl>
                                        <p:attrNameLst>
                                          <p:attrName>ppt_x</p:attrName>
                                        </p:attrNameLst>
                                      </p:cBhvr>
                                      <p:tavLst>
                                        <p:tav tm="0">
                                          <p:val>
                                            <p:strVal val="ppt_x"/>
                                          </p:val>
                                        </p:tav>
                                        <p:tav tm="100000">
                                          <p:val>
                                            <p:strVal val="1+ppt_w/2"/>
                                          </p:val>
                                        </p:tav>
                                      </p:tavLst>
                                    </p:anim>
                                    <p:anim calcmode="lin" valueType="num">
                                      <p:cBhvr additive="base">
                                        <p:cTn id="182" dur="2000"/>
                                        <p:tgtEl>
                                          <p:spTgt spid="35"/>
                                        </p:tgtEl>
                                        <p:attrNameLst>
                                          <p:attrName>ppt_y</p:attrName>
                                        </p:attrNameLst>
                                      </p:cBhvr>
                                      <p:tavLst>
                                        <p:tav tm="0">
                                          <p:val>
                                            <p:strVal val="ppt_y"/>
                                          </p:val>
                                        </p:tav>
                                        <p:tav tm="100000">
                                          <p:val>
                                            <p:strVal val="1+ppt_h/2"/>
                                          </p:val>
                                        </p:tav>
                                      </p:tavLst>
                                    </p:anim>
                                    <p:set>
                                      <p:cBhvr>
                                        <p:cTn id="183" dur="1" fill="hold">
                                          <p:stCondLst>
                                            <p:cond delay="1999"/>
                                          </p:stCondLst>
                                        </p:cTn>
                                        <p:tgtEl>
                                          <p:spTgt spid="35"/>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42"/>
                                        </p:tgtEl>
                                        <p:attrNameLst>
                                          <p:attrName>ppt_x</p:attrName>
                                        </p:attrNameLst>
                                      </p:cBhvr>
                                      <p:tavLst>
                                        <p:tav tm="0">
                                          <p:val>
                                            <p:strVal val="ppt_x"/>
                                          </p:val>
                                        </p:tav>
                                        <p:tav tm="100000">
                                          <p:val>
                                            <p:strVal val="1+ppt_w/2"/>
                                          </p:val>
                                        </p:tav>
                                      </p:tavLst>
                                    </p:anim>
                                    <p:anim calcmode="lin" valueType="num">
                                      <p:cBhvr additive="base">
                                        <p:cTn id="186" dur="2000"/>
                                        <p:tgtEl>
                                          <p:spTgt spid="42"/>
                                        </p:tgtEl>
                                        <p:attrNameLst>
                                          <p:attrName>ppt_y</p:attrName>
                                        </p:attrNameLst>
                                      </p:cBhvr>
                                      <p:tavLst>
                                        <p:tav tm="0">
                                          <p:val>
                                            <p:strVal val="ppt_y"/>
                                          </p:val>
                                        </p:tav>
                                        <p:tav tm="100000">
                                          <p:val>
                                            <p:strVal val="1+ppt_h/2"/>
                                          </p:val>
                                        </p:tav>
                                      </p:tavLst>
                                    </p:anim>
                                    <p:set>
                                      <p:cBhvr>
                                        <p:cTn id="187" dur="1" fill="hold">
                                          <p:stCondLst>
                                            <p:cond delay="1999"/>
                                          </p:stCondLst>
                                        </p:cTn>
                                        <p:tgtEl>
                                          <p:spTgt spid="42"/>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43"/>
                                        </p:tgtEl>
                                        <p:attrNameLst>
                                          <p:attrName>ppt_x</p:attrName>
                                        </p:attrNameLst>
                                      </p:cBhvr>
                                      <p:tavLst>
                                        <p:tav tm="0">
                                          <p:val>
                                            <p:strVal val="ppt_x"/>
                                          </p:val>
                                        </p:tav>
                                        <p:tav tm="100000">
                                          <p:val>
                                            <p:strVal val="1+ppt_w/2"/>
                                          </p:val>
                                        </p:tav>
                                      </p:tavLst>
                                    </p:anim>
                                    <p:anim calcmode="lin" valueType="num">
                                      <p:cBhvr additive="base">
                                        <p:cTn id="190" dur="2000"/>
                                        <p:tgtEl>
                                          <p:spTgt spid="43"/>
                                        </p:tgtEl>
                                        <p:attrNameLst>
                                          <p:attrName>ppt_y</p:attrName>
                                        </p:attrNameLst>
                                      </p:cBhvr>
                                      <p:tavLst>
                                        <p:tav tm="0">
                                          <p:val>
                                            <p:strVal val="ppt_y"/>
                                          </p:val>
                                        </p:tav>
                                        <p:tav tm="100000">
                                          <p:val>
                                            <p:strVal val="1+ppt_h/2"/>
                                          </p:val>
                                        </p:tav>
                                      </p:tavLst>
                                    </p:anim>
                                    <p:set>
                                      <p:cBhvr>
                                        <p:cTn id="191" dur="1" fill="hold">
                                          <p:stCondLst>
                                            <p:cond delay="1999"/>
                                          </p:stCondLst>
                                        </p:cTn>
                                        <p:tgtEl>
                                          <p:spTgt spid="43"/>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45"/>
                                        </p:tgtEl>
                                        <p:attrNameLst>
                                          <p:attrName>ppt_x</p:attrName>
                                        </p:attrNameLst>
                                      </p:cBhvr>
                                      <p:tavLst>
                                        <p:tav tm="0">
                                          <p:val>
                                            <p:strVal val="ppt_x"/>
                                          </p:val>
                                        </p:tav>
                                        <p:tav tm="100000">
                                          <p:val>
                                            <p:strVal val="1+ppt_w/2"/>
                                          </p:val>
                                        </p:tav>
                                      </p:tavLst>
                                    </p:anim>
                                    <p:anim calcmode="lin" valueType="num">
                                      <p:cBhvr additive="base">
                                        <p:cTn id="194" dur="2000"/>
                                        <p:tgtEl>
                                          <p:spTgt spid="45"/>
                                        </p:tgtEl>
                                        <p:attrNameLst>
                                          <p:attrName>ppt_y</p:attrName>
                                        </p:attrNameLst>
                                      </p:cBhvr>
                                      <p:tavLst>
                                        <p:tav tm="0">
                                          <p:val>
                                            <p:strVal val="ppt_y"/>
                                          </p:val>
                                        </p:tav>
                                        <p:tav tm="100000">
                                          <p:val>
                                            <p:strVal val="1+ppt_h/2"/>
                                          </p:val>
                                        </p:tav>
                                      </p:tavLst>
                                    </p:anim>
                                    <p:set>
                                      <p:cBhvr>
                                        <p:cTn id="195" dur="1" fill="hold">
                                          <p:stCondLst>
                                            <p:cond delay="1999"/>
                                          </p:stCondLst>
                                        </p:cTn>
                                        <p:tgtEl>
                                          <p:spTgt spid="45"/>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46"/>
                                        </p:tgtEl>
                                        <p:attrNameLst>
                                          <p:attrName>ppt_x</p:attrName>
                                        </p:attrNameLst>
                                      </p:cBhvr>
                                      <p:tavLst>
                                        <p:tav tm="0">
                                          <p:val>
                                            <p:strVal val="ppt_x"/>
                                          </p:val>
                                        </p:tav>
                                        <p:tav tm="100000">
                                          <p:val>
                                            <p:strVal val="1+ppt_w/2"/>
                                          </p:val>
                                        </p:tav>
                                      </p:tavLst>
                                    </p:anim>
                                    <p:anim calcmode="lin" valueType="num">
                                      <p:cBhvr additive="base">
                                        <p:cTn id="198" dur="2000"/>
                                        <p:tgtEl>
                                          <p:spTgt spid="46"/>
                                        </p:tgtEl>
                                        <p:attrNameLst>
                                          <p:attrName>ppt_y</p:attrName>
                                        </p:attrNameLst>
                                      </p:cBhvr>
                                      <p:tavLst>
                                        <p:tav tm="0">
                                          <p:val>
                                            <p:strVal val="ppt_y"/>
                                          </p:val>
                                        </p:tav>
                                        <p:tav tm="100000">
                                          <p:val>
                                            <p:strVal val="1+ppt_h/2"/>
                                          </p:val>
                                        </p:tav>
                                      </p:tavLst>
                                    </p:anim>
                                    <p:set>
                                      <p:cBhvr>
                                        <p:cTn id="199" dur="1" fill="hold">
                                          <p:stCondLst>
                                            <p:cond delay="1999"/>
                                          </p:stCondLst>
                                        </p:cTn>
                                        <p:tgtEl>
                                          <p:spTgt spid="46"/>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48"/>
                                        </p:tgtEl>
                                        <p:attrNameLst>
                                          <p:attrName>ppt_x</p:attrName>
                                        </p:attrNameLst>
                                      </p:cBhvr>
                                      <p:tavLst>
                                        <p:tav tm="0">
                                          <p:val>
                                            <p:strVal val="ppt_x"/>
                                          </p:val>
                                        </p:tav>
                                        <p:tav tm="100000">
                                          <p:val>
                                            <p:strVal val="1+ppt_w/2"/>
                                          </p:val>
                                        </p:tav>
                                      </p:tavLst>
                                    </p:anim>
                                    <p:anim calcmode="lin" valueType="num">
                                      <p:cBhvr additive="base">
                                        <p:cTn id="202" dur="2000"/>
                                        <p:tgtEl>
                                          <p:spTgt spid="48"/>
                                        </p:tgtEl>
                                        <p:attrNameLst>
                                          <p:attrName>ppt_y</p:attrName>
                                        </p:attrNameLst>
                                      </p:cBhvr>
                                      <p:tavLst>
                                        <p:tav tm="0">
                                          <p:val>
                                            <p:strVal val="ppt_y"/>
                                          </p:val>
                                        </p:tav>
                                        <p:tav tm="100000">
                                          <p:val>
                                            <p:strVal val="1+ppt_h/2"/>
                                          </p:val>
                                        </p:tav>
                                      </p:tavLst>
                                    </p:anim>
                                    <p:set>
                                      <p:cBhvr>
                                        <p:cTn id="203" dur="1" fill="hold">
                                          <p:stCondLst>
                                            <p:cond delay="1999"/>
                                          </p:stCondLst>
                                        </p:cTn>
                                        <p:tgtEl>
                                          <p:spTgt spid="48"/>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34"/>
                                        </p:tgtEl>
                                        <p:attrNameLst>
                                          <p:attrName>ppt_x</p:attrName>
                                        </p:attrNameLst>
                                      </p:cBhvr>
                                      <p:tavLst>
                                        <p:tav tm="0">
                                          <p:val>
                                            <p:strVal val="ppt_x"/>
                                          </p:val>
                                        </p:tav>
                                        <p:tav tm="100000">
                                          <p:val>
                                            <p:strVal val="0-ppt_w/2"/>
                                          </p:val>
                                        </p:tav>
                                      </p:tavLst>
                                    </p:anim>
                                    <p:anim calcmode="lin" valueType="num">
                                      <p:cBhvr additive="base">
                                        <p:cTn id="206" dur="2000"/>
                                        <p:tgtEl>
                                          <p:spTgt spid="34"/>
                                        </p:tgtEl>
                                        <p:attrNameLst>
                                          <p:attrName>ppt_y</p:attrName>
                                        </p:attrNameLst>
                                      </p:cBhvr>
                                      <p:tavLst>
                                        <p:tav tm="0">
                                          <p:val>
                                            <p:strVal val="ppt_y"/>
                                          </p:val>
                                        </p:tav>
                                        <p:tav tm="100000">
                                          <p:val>
                                            <p:strVal val="1+ppt_h/2"/>
                                          </p:val>
                                        </p:tav>
                                      </p:tavLst>
                                    </p:anim>
                                    <p:set>
                                      <p:cBhvr>
                                        <p:cTn id="207" dur="1" fill="hold">
                                          <p:stCondLst>
                                            <p:cond delay="1999"/>
                                          </p:stCondLst>
                                        </p:cTn>
                                        <p:tgtEl>
                                          <p:spTgt spid="34"/>
                                        </p:tgtEl>
                                        <p:attrNameLst>
                                          <p:attrName>style.visibility</p:attrName>
                                        </p:attrNameLst>
                                      </p:cBhvr>
                                      <p:to>
                                        <p:strVal val="hidden"/>
                                      </p:to>
                                    </p:set>
                                  </p:childTnLst>
                                </p:cTn>
                              </p:par>
                              <p:par>
                                <p:cTn id="208" presetID="2" presetClass="exit" presetSubtype="12" fill="hold" nodeType="withEffect">
                                  <p:stCondLst>
                                    <p:cond delay="0"/>
                                  </p:stCondLst>
                                  <p:childTnLst>
                                    <p:anim calcmode="lin" valueType="num">
                                      <p:cBhvr additive="base">
                                        <p:cTn id="209" dur="2000"/>
                                        <p:tgtEl>
                                          <p:spTgt spid="37"/>
                                        </p:tgtEl>
                                        <p:attrNameLst>
                                          <p:attrName>ppt_x</p:attrName>
                                        </p:attrNameLst>
                                      </p:cBhvr>
                                      <p:tavLst>
                                        <p:tav tm="0">
                                          <p:val>
                                            <p:strVal val="ppt_x"/>
                                          </p:val>
                                        </p:tav>
                                        <p:tav tm="100000">
                                          <p:val>
                                            <p:strVal val="0-ppt_w/2"/>
                                          </p:val>
                                        </p:tav>
                                      </p:tavLst>
                                    </p:anim>
                                    <p:anim calcmode="lin" valueType="num">
                                      <p:cBhvr additive="base">
                                        <p:cTn id="210" dur="2000"/>
                                        <p:tgtEl>
                                          <p:spTgt spid="37"/>
                                        </p:tgtEl>
                                        <p:attrNameLst>
                                          <p:attrName>ppt_y</p:attrName>
                                        </p:attrNameLst>
                                      </p:cBhvr>
                                      <p:tavLst>
                                        <p:tav tm="0">
                                          <p:val>
                                            <p:strVal val="ppt_y"/>
                                          </p:val>
                                        </p:tav>
                                        <p:tav tm="100000">
                                          <p:val>
                                            <p:strVal val="1+ppt_h/2"/>
                                          </p:val>
                                        </p:tav>
                                      </p:tavLst>
                                    </p:anim>
                                    <p:set>
                                      <p:cBhvr>
                                        <p:cTn id="211" dur="1" fill="hold">
                                          <p:stCondLst>
                                            <p:cond delay="1999"/>
                                          </p:stCondLst>
                                        </p:cTn>
                                        <p:tgtEl>
                                          <p:spTgt spid="37"/>
                                        </p:tgtEl>
                                        <p:attrNameLst>
                                          <p:attrName>style.visibility</p:attrName>
                                        </p:attrNameLst>
                                      </p:cBhvr>
                                      <p:to>
                                        <p:strVal val="hidden"/>
                                      </p:to>
                                    </p:set>
                                  </p:childTnLst>
                                </p:cTn>
                              </p:par>
                              <p:par>
                                <p:cTn id="212" presetID="2" presetClass="exit" presetSubtype="12" fill="hold" nodeType="withEffect">
                                  <p:stCondLst>
                                    <p:cond delay="0"/>
                                  </p:stCondLst>
                                  <p:childTnLst>
                                    <p:anim calcmode="lin" valueType="num">
                                      <p:cBhvr additive="base">
                                        <p:cTn id="213" dur="2000"/>
                                        <p:tgtEl>
                                          <p:spTgt spid="51"/>
                                        </p:tgtEl>
                                        <p:attrNameLst>
                                          <p:attrName>ppt_x</p:attrName>
                                        </p:attrNameLst>
                                      </p:cBhvr>
                                      <p:tavLst>
                                        <p:tav tm="0">
                                          <p:val>
                                            <p:strVal val="ppt_x"/>
                                          </p:val>
                                        </p:tav>
                                        <p:tav tm="100000">
                                          <p:val>
                                            <p:strVal val="0-ppt_w/2"/>
                                          </p:val>
                                        </p:tav>
                                      </p:tavLst>
                                    </p:anim>
                                    <p:anim calcmode="lin" valueType="num">
                                      <p:cBhvr additive="base">
                                        <p:cTn id="214" dur="2000"/>
                                        <p:tgtEl>
                                          <p:spTgt spid="51"/>
                                        </p:tgtEl>
                                        <p:attrNameLst>
                                          <p:attrName>ppt_y</p:attrName>
                                        </p:attrNameLst>
                                      </p:cBhvr>
                                      <p:tavLst>
                                        <p:tav tm="0">
                                          <p:val>
                                            <p:strVal val="ppt_y"/>
                                          </p:val>
                                        </p:tav>
                                        <p:tav tm="100000">
                                          <p:val>
                                            <p:strVal val="1+ppt_h/2"/>
                                          </p:val>
                                        </p:tav>
                                      </p:tavLst>
                                    </p:anim>
                                    <p:set>
                                      <p:cBhvr>
                                        <p:cTn id="215" dur="1" fill="hold">
                                          <p:stCondLst>
                                            <p:cond delay="1999"/>
                                          </p:stCondLst>
                                        </p:cTn>
                                        <p:tgtEl>
                                          <p:spTgt spid="51"/>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52"/>
                                        </p:tgtEl>
                                        <p:attrNameLst>
                                          <p:attrName>ppt_x</p:attrName>
                                        </p:attrNameLst>
                                      </p:cBhvr>
                                      <p:tavLst>
                                        <p:tav tm="0">
                                          <p:val>
                                            <p:strVal val="ppt_x"/>
                                          </p:val>
                                        </p:tav>
                                        <p:tav tm="100000">
                                          <p:val>
                                            <p:strVal val="0-ppt_w/2"/>
                                          </p:val>
                                        </p:tav>
                                      </p:tavLst>
                                    </p:anim>
                                    <p:anim calcmode="lin" valueType="num">
                                      <p:cBhvr additive="base">
                                        <p:cTn id="218" dur="2000"/>
                                        <p:tgtEl>
                                          <p:spTgt spid="52"/>
                                        </p:tgtEl>
                                        <p:attrNameLst>
                                          <p:attrName>ppt_y</p:attrName>
                                        </p:attrNameLst>
                                      </p:cBhvr>
                                      <p:tavLst>
                                        <p:tav tm="0">
                                          <p:val>
                                            <p:strVal val="ppt_y"/>
                                          </p:val>
                                        </p:tav>
                                        <p:tav tm="100000">
                                          <p:val>
                                            <p:strVal val="1+ppt_h/2"/>
                                          </p:val>
                                        </p:tav>
                                      </p:tavLst>
                                    </p:anim>
                                    <p:set>
                                      <p:cBhvr>
                                        <p:cTn id="219" dur="1" fill="hold">
                                          <p:stCondLst>
                                            <p:cond delay="1999"/>
                                          </p:stCondLst>
                                        </p:cTn>
                                        <p:tgtEl>
                                          <p:spTgt spid="52"/>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53"/>
                                        </p:tgtEl>
                                        <p:attrNameLst>
                                          <p:attrName>ppt_x</p:attrName>
                                        </p:attrNameLst>
                                      </p:cBhvr>
                                      <p:tavLst>
                                        <p:tav tm="0">
                                          <p:val>
                                            <p:strVal val="ppt_x"/>
                                          </p:val>
                                        </p:tav>
                                        <p:tav tm="100000">
                                          <p:val>
                                            <p:strVal val="0-ppt_w/2"/>
                                          </p:val>
                                        </p:tav>
                                      </p:tavLst>
                                    </p:anim>
                                    <p:anim calcmode="lin" valueType="num">
                                      <p:cBhvr additive="base">
                                        <p:cTn id="222" dur="2000"/>
                                        <p:tgtEl>
                                          <p:spTgt spid="53"/>
                                        </p:tgtEl>
                                        <p:attrNameLst>
                                          <p:attrName>ppt_y</p:attrName>
                                        </p:attrNameLst>
                                      </p:cBhvr>
                                      <p:tavLst>
                                        <p:tav tm="0">
                                          <p:val>
                                            <p:strVal val="ppt_y"/>
                                          </p:val>
                                        </p:tav>
                                        <p:tav tm="100000">
                                          <p:val>
                                            <p:strVal val="1+ppt_h/2"/>
                                          </p:val>
                                        </p:tav>
                                      </p:tavLst>
                                    </p:anim>
                                    <p:set>
                                      <p:cBhvr>
                                        <p:cTn id="223" dur="1" fill="hold">
                                          <p:stCondLst>
                                            <p:cond delay="1999"/>
                                          </p:stCondLst>
                                        </p:cTn>
                                        <p:tgtEl>
                                          <p:spTgt spid="53"/>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54"/>
                                        </p:tgtEl>
                                        <p:attrNameLst>
                                          <p:attrName>ppt_x</p:attrName>
                                        </p:attrNameLst>
                                      </p:cBhvr>
                                      <p:tavLst>
                                        <p:tav tm="0">
                                          <p:val>
                                            <p:strVal val="ppt_x"/>
                                          </p:val>
                                        </p:tav>
                                        <p:tav tm="100000">
                                          <p:val>
                                            <p:strVal val="0-ppt_w/2"/>
                                          </p:val>
                                        </p:tav>
                                      </p:tavLst>
                                    </p:anim>
                                    <p:anim calcmode="lin" valueType="num">
                                      <p:cBhvr additive="base">
                                        <p:cTn id="226" dur="2000"/>
                                        <p:tgtEl>
                                          <p:spTgt spid="54"/>
                                        </p:tgtEl>
                                        <p:attrNameLst>
                                          <p:attrName>ppt_y</p:attrName>
                                        </p:attrNameLst>
                                      </p:cBhvr>
                                      <p:tavLst>
                                        <p:tav tm="0">
                                          <p:val>
                                            <p:strVal val="ppt_y"/>
                                          </p:val>
                                        </p:tav>
                                        <p:tav tm="100000">
                                          <p:val>
                                            <p:strVal val="1+ppt_h/2"/>
                                          </p:val>
                                        </p:tav>
                                      </p:tavLst>
                                    </p:anim>
                                    <p:set>
                                      <p:cBhvr>
                                        <p:cTn id="227" dur="1" fill="hold">
                                          <p:stCondLst>
                                            <p:cond delay="1999"/>
                                          </p:stCondLst>
                                        </p:cTn>
                                        <p:tgtEl>
                                          <p:spTgt spid="54"/>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56"/>
                                        </p:tgtEl>
                                        <p:attrNameLst>
                                          <p:attrName>ppt_x</p:attrName>
                                        </p:attrNameLst>
                                      </p:cBhvr>
                                      <p:tavLst>
                                        <p:tav tm="0">
                                          <p:val>
                                            <p:strVal val="ppt_x"/>
                                          </p:val>
                                        </p:tav>
                                        <p:tav tm="100000">
                                          <p:val>
                                            <p:strVal val="0-ppt_w/2"/>
                                          </p:val>
                                        </p:tav>
                                      </p:tavLst>
                                    </p:anim>
                                    <p:anim calcmode="lin" valueType="num">
                                      <p:cBhvr additive="base">
                                        <p:cTn id="230" dur="2000"/>
                                        <p:tgtEl>
                                          <p:spTgt spid="56"/>
                                        </p:tgtEl>
                                        <p:attrNameLst>
                                          <p:attrName>ppt_y</p:attrName>
                                        </p:attrNameLst>
                                      </p:cBhvr>
                                      <p:tavLst>
                                        <p:tav tm="0">
                                          <p:val>
                                            <p:strVal val="ppt_y"/>
                                          </p:val>
                                        </p:tav>
                                        <p:tav tm="100000">
                                          <p:val>
                                            <p:strVal val="1+ppt_h/2"/>
                                          </p:val>
                                        </p:tav>
                                      </p:tavLst>
                                    </p:anim>
                                    <p:set>
                                      <p:cBhvr>
                                        <p:cTn id="231" dur="1" fill="hold">
                                          <p:stCondLst>
                                            <p:cond delay="1999"/>
                                          </p:stCondLst>
                                        </p:cTn>
                                        <p:tgtEl>
                                          <p:spTgt spid="56"/>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36"/>
                                        </p:tgtEl>
                                        <p:attrNameLst>
                                          <p:attrName>ppt_x</p:attrName>
                                        </p:attrNameLst>
                                      </p:cBhvr>
                                      <p:tavLst>
                                        <p:tav tm="0">
                                          <p:val>
                                            <p:strVal val="ppt_x"/>
                                          </p:val>
                                        </p:tav>
                                        <p:tav tm="100000">
                                          <p:val>
                                            <p:strVal val="1+ppt_w/2"/>
                                          </p:val>
                                        </p:tav>
                                      </p:tavLst>
                                    </p:anim>
                                    <p:anim calcmode="lin" valueType="num">
                                      <p:cBhvr additive="base">
                                        <p:cTn id="234" dur="2000"/>
                                        <p:tgtEl>
                                          <p:spTgt spid="36"/>
                                        </p:tgtEl>
                                        <p:attrNameLst>
                                          <p:attrName>ppt_y</p:attrName>
                                        </p:attrNameLst>
                                      </p:cBhvr>
                                      <p:tavLst>
                                        <p:tav tm="0">
                                          <p:val>
                                            <p:strVal val="ppt_y"/>
                                          </p:val>
                                        </p:tav>
                                        <p:tav tm="100000">
                                          <p:val>
                                            <p:strVal val="0-ppt_h/2"/>
                                          </p:val>
                                        </p:tav>
                                      </p:tavLst>
                                    </p:anim>
                                    <p:set>
                                      <p:cBhvr>
                                        <p:cTn id="235" dur="1" fill="hold">
                                          <p:stCondLst>
                                            <p:cond delay="1999"/>
                                          </p:stCondLst>
                                        </p:cTn>
                                        <p:tgtEl>
                                          <p:spTgt spid="36"/>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39"/>
                                        </p:tgtEl>
                                        <p:attrNameLst>
                                          <p:attrName>ppt_x</p:attrName>
                                        </p:attrNameLst>
                                      </p:cBhvr>
                                      <p:tavLst>
                                        <p:tav tm="0">
                                          <p:val>
                                            <p:strVal val="ppt_x"/>
                                          </p:val>
                                        </p:tav>
                                        <p:tav tm="100000">
                                          <p:val>
                                            <p:strVal val="1+ppt_w/2"/>
                                          </p:val>
                                        </p:tav>
                                      </p:tavLst>
                                    </p:anim>
                                    <p:anim calcmode="lin" valueType="num">
                                      <p:cBhvr additive="base">
                                        <p:cTn id="238" dur="2000"/>
                                        <p:tgtEl>
                                          <p:spTgt spid="39"/>
                                        </p:tgtEl>
                                        <p:attrNameLst>
                                          <p:attrName>ppt_y</p:attrName>
                                        </p:attrNameLst>
                                      </p:cBhvr>
                                      <p:tavLst>
                                        <p:tav tm="0">
                                          <p:val>
                                            <p:strVal val="ppt_y"/>
                                          </p:val>
                                        </p:tav>
                                        <p:tav tm="100000">
                                          <p:val>
                                            <p:strVal val="0-ppt_h/2"/>
                                          </p:val>
                                        </p:tav>
                                      </p:tavLst>
                                    </p:anim>
                                    <p:set>
                                      <p:cBhvr>
                                        <p:cTn id="239" dur="1" fill="hold">
                                          <p:stCondLst>
                                            <p:cond delay="1999"/>
                                          </p:stCondLst>
                                        </p:cTn>
                                        <p:tgtEl>
                                          <p:spTgt spid="39"/>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41"/>
                                        </p:tgtEl>
                                        <p:attrNameLst>
                                          <p:attrName>ppt_x</p:attrName>
                                        </p:attrNameLst>
                                      </p:cBhvr>
                                      <p:tavLst>
                                        <p:tav tm="0">
                                          <p:val>
                                            <p:strVal val="ppt_x"/>
                                          </p:val>
                                        </p:tav>
                                        <p:tav tm="100000">
                                          <p:val>
                                            <p:strVal val="1+ppt_w/2"/>
                                          </p:val>
                                        </p:tav>
                                      </p:tavLst>
                                    </p:anim>
                                    <p:anim calcmode="lin" valueType="num">
                                      <p:cBhvr additive="base">
                                        <p:cTn id="242" dur="2000"/>
                                        <p:tgtEl>
                                          <p:spTgt spid="41"/>
                                        </p:tgtEl>
                                        <p:attrNameLst>
                                          <p:attrName>ppt_y</p:attrName>
                                        </p:attrNameLst>
                                      </p:cBhvr>
                                      <p:tavLst>
                                        <p:tav tm="0">
                                          <p:val>
                                            <p:strVal val="ppt_y"/>
                                          </p:val>
                                        </p:tav>
                                        <p:tav tm="100000">
                                          <p:val>
                                            <p:strVal val="0-ppt_h/2"/>
                                          </p:val>
                                        </p:tav>
                                      </p:tavLst>
                                    </p:anim>
                                    <p:set>
                                      <p:cBhvr>
                                        <p:cTn id="243" dur="1" fill="hold">
                                          <p:stCondLst>
                                            <p:cond delay="1999"/>
                                          </p:stCondLst>
                                        </p:cTn>
                                        <p:tgtEl>
                                          <p:spTgt spid="41"/>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44"/>
                                        </p:tgtEl>
                                        <p:attrNameLst>
                                          <p:attrName>ppt_x</p:attrName>
                                        </p:attrNameLst>
                                      </p:cBhvr>
                                      <p:tavLst>
                                        <p:tav tm="0">
                                          <p:val>
                                            <p:strVal val="ppt_x"/>
                                          </p:val>
                                        </p:tav>
                                        <p:tav tm="100000">
                                          <p:val>
                                            <p:strVal val="1+ppt_w/2"/>
                                          </p:val>
                                        </p:tav>
                                      </p:tavLst>
                                    </p:anim>
                                    <p:anim calcmode="lin" valueType="num">
                                      <p:cBhvr additive="base">
                                        <p:cTn id="246" dur="2000"/>
                                        <p:tgtEl>
                                          <p:spTgt spid="44"/>
                                        </p:tgtEl>
                                        <p:attrNameLst>
                                          <p:attrName>ppt_y</p:attrName>
                                        </p:attrNameLst>
                                      </p:cBhvr>
                                      <p:tavLst>
                                        <p:tav tm="0">
                                          <p:val>
                                            <p:strVal val="ppt_y"/>
                                          </p:val>
                                        </p:tav>
                                        <p:tav tm="100000">
                                          <p:val>
                                            <p:strVal val="0-ppt_h/2"/>
                                          </p:val>
                                        </p:tav>
                                      </p:tavLst>
                                    </p:anim>
                                    <p:set>
                                      <p:cBhvr>
                                        <p:cTn id="247" dur="1" fill="hold">
                                          <p:stCondLst>
                                            <p:cond delay="1999"/>
                                          </p:stCondLst>
                                        </p:cTn>
                                        <p:tgtEl>
                                          <p:spTgt spid="44"/>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47"/>
                                        </p:tgtEl>
                                        <p:attrNameLst>
                                          <p:attrName>ppt_x</p:attrName>
                                        </p:attrNameLst>
                                      </p:cBhvr>
                                      <p:tavLst>
                                        <p:tav tm="0">
                                          <p:val>
                                            <p:strVal val="ppt_x"/>
                                          </p:val>
                                        </p:tav>
                                        <p:tav tm="100000">
                                          <p:val>
                                            <p:strVal val="1+ppt_w/2"/>
                                          </p:val>
                                        </p:tav>
                                      </p:tavLst>
                                    </p:anim>
                                    <p:anim calcmode="lin" valueType="num">
                                      <p:cBhvr additive="base">
                                        <p:cTn id="250" dur="2000"/>
                                        <p:tgtEl>
                                          <p:spTgt spid="47"/>
                                        </p:tgtEl>
                                        <p:attrNameLst>
                                          <p:attrName>ppt_y</p:attrName>
                                        </p:attrNameLst>
                                      </p:cBhvr>
                                      <p:tavLst>
                                        <p:tav tm="0">
                                          <p:val>
                                            <p:strVal val="ppt_y"/>
                                          </p:val>
                                        </p:tav>
                                        <p:tav tm="100000">
                                          <p:val>
                                            <p:strVal val="0-ppt_h/2"/>
                                          </p:val>
                                        </p:tav>
                                      </p:tavLst>
                                    </p:anim>
                                    <p:set>
                                      <p:cBhvr>
                                        <p:cTn id="251" dur="1" fill="hold">
                                          <p:stCondLst>
                                            <p:cond delay="1999"/>
                                          </p:stCondLst>
                                        </p:cTn>
                                        <p:tgtEl>
                                          <p:spTgt spid="47"/>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49"/>
                                        </p:tgtEl>
                                        <p:attrNameLst>
                                          <p:attrName>ppt_x</p:attrName>
                                        </p:attrNameLst>
                                      </p:cBhvr>
                                      <p:tavLst>
                                        <p:tav tm="0">
                                          <p:val>
                                            <p:strVal val="ppt_x"/>
                                          </p:val>
                                        </p:tav>
                                        <p:tav tm="100000">
                                          <p:val>
                                            <p:strVal val="1+ppt_w/2"/>
                                          </p:val>
                                        </p:tav>
                                      </p:tavLst>
                                    </p:anim>
                                    <p:anim calcmode="lin" valueType="num">
                                      <p:cBhvr additive="base">
                                        <p:cTn id="254" dur="2000"/>
                                        <p:tgtEl>
                                          <p:spTgt spid="49"/>
                                        </p:tgtEl>
                                        <p:attrNameLst>
                                          <p:attrName>ppt_y</p:attrName>
                                        </p:attrNameLst>
                                      </p:cBhvr>
                                      <p:tavLst>
                                        <p:tav tm="0">
                                          <p:val>
                                            <p:strVal val="ppt_y"/>
                                          </p:val>
                                        </p:tav>
                                        <p:tav tm="100000">
                                          <p:val>
                                            <p:strVal val="0-ppt_h/2"/>
                                          </p:val>
                                        </p:tav>
                                      </p:tavLst>
                                    </p:anim>
                                    <p:set>
                                      <p:cBhvr>
                                        <p:cTn id="255" dur="1" fill="hold">
                                          <p:stCondLst>
                                            <p:cond delay="1999"/>
                                          </p:stCondLst>
                                        </p:cTn>
                                        <p:tgtEl>
                                          <p:spTgt spid="49"/>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50"/>
                                        </p:tgtEl>
                                        <p:attrNameLst>
                                          <p:attrName>ppt_x</p:attrName>
                                        </p:attrNameLst>
                                      </p:cBhvr>
                                      <p:tavLst>
                                        <p:tav tm="0">
                                          <p:val>
                                            <p:strVal val="ppt_x"/>
                                          </p:val>
                                        </p:tav>
                                        <p:tav tm="100000">
                                          <p:val>
                                            <p:strVal val="1+ppt_w/2"/>
                                          </p:val>
                                        </p:tav>
                                      </p:tavLst>
                                    </p:anim>
                                    <p:anim calcmode="lin" valueType="num">
                                      <p:cBhvr additive="base">
                                        <p:cTn id="258" dur="2000"/>
                                        <p:tgtEl>
                                          <p:spTgt spid="50"/>
                                        </p:tgtEl>
                                        <p:attrNameLst>
                                          <p:attrName>ppt_y</p:attrName>
                                        </p:attrNameLst>
                                      </p:cBhvr>
                                      <p:tavLst>
                                        <p:tav tm="0">
                                          <p:val>
                                            <p:strVal val="ppt_y"/>
                                          </p:val>
                                        </p:tav>
                                        <p:tav tm="100000">
                                          <p:val>
                                            <p:strVal val="0-ppt_h/2"/>
                                          </p:val>
                                        </p:tav>
                                      </p:tavLst>
                                    </p:anim>
                                    <p:set>
                                      <p:cBhvr>
                                        <p:cTn id="259" dur="1" fill="hold">
                                          <p:stCondLst>
                                            <p:cond delay="1999"/>
                                          </p:stCondLst>
                                        </p:cTn>
                                        <p:tgtEl>
                                          <p:spTgt spid="50"/>
                                        </p:tgtEl>
                                        <p:attrNameLst>
                                          <p:attrName>style.visibility</p:attrName>
                                        </p:attrNameLst>
                                      </p:cBhvr>
                                      <p:to>
                                        <p:strVal val="hidden"/>
                                      </p:to>
                                    </p:set>
                                  </p:childTnLst>
                                </p:cTn>
                              </p:par>
                              <p:par>
                                <p:cTn id="260" presetID="2" presetClass="exit" presetSubtype="9" fill="hold" nodeType="withEffect">
                                  <p:stCondLst>
                                    <p:cond delay="0"/>
                                  </p:stCondLst>
                                  <p:childTnLst>
                                    <p:anim calcmode="lin" valueType="num">
                                      <p:cBhvr additive="base">
                                        <p:cTn id="261" dur="2000"/>
                                        <p:tgtEl>
                                          <p:spTgt spid="38"/>
                                        </p:tgtEl>
                                        <p:attrNameLst>
                                          <p:attrName>ppt_x</p:attrName>
                                        </p:attrNameLst>
                                      </p:cBhvr>
                                      <p:tavLst>
                                        <p:tav tm="0">
                                          <p:val>
                                            <p:strVal val="ppt_x"/>
                                          </p:val>
                                        </p:tav>
                                        <p:tav tm="100000">
                                          <p:val>
                                            <p:strVal val="0-ppt_w/2"/>
                                          </p:val>
                                        </p:tav>
                                      </p:tavLst>
                                    </p:anim>
                                    <p:anim calcmode="lin" valueType="num">
                                      <p:cBhvr additive="base">
                                        <p:cTn id="262" dur="2000"/>
                                        <p:tgtEl>
                                          <p:spTgt spid="38"/>
                                        </p:tgtEl>
                                        <p:attrNameLst>
                                          <p:attrName>ppt_y</p:attrName>
                                        </p:attrNameLst>
                                      </p:cBhvr>
                                      <p:tavLst>
                                        <p:tav tm="0">
                                          <p:val>
                                            <p:strVal val="ppt_y"/>
                                          </p:val>
                                        </p:tav>
                                        <p:tav tm="100000">
                                          <p:val>
                                            <p:strVal val="0-ppt_h/2"/>
                                          </p:val>
                                        </p:tav>
                                      </p:tavLst>
                                    </p:anim>
                                    <p:set>
                                      <p:cBhvr>
                                        <p:cTn id="263" dur="1" fill="hold">
                                          <p:stCondLst>
                                            <p:cond delay="1999"/>
                                          </p:stCondLst>
                                        </p:cTn>
                                        <p:tgtEl>
                                          <p:spTgt spid="38"/>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40"/>
                                        </p:tgtEl>
                                        <p:attrNameLst>
                                          <p:attrName>ppt_x</p:attrName>
                                        </p:attrNameLst>
                                      </p:cBhvr>
                                      <p:tavLst>
                                        <p:tav tm="0">
                                          <p:val>
                                            <p:strVal val="ppt_x"/>
                                          </p:val>
                                        </p:tav>
                                        <p:tav tm="100000">
                                          <p:val>
                                            <p:strVal val="0-ppt_w/2"/>
                                          </p:val>
                                        </p:tav>
                                      </p:tavLst>
                                    </p:anim>
                                    <p:anim calcmode="lin" valueType="num">
                                      <p:cBhvr additive="base">
                                        <p:cTn id="266" dur="2000"/>
                                        <p:tgtEl>
                                          <p:spTgt spid="40"/>
                                        </p:tgtEl>
                                        <p:attrNameLst>
                                          <p:attrName>ppt_y</p:attrName>
                                        </p:attrNameLst>
                                      </p:cBhvr>
                                      <p:tavLst>
                                        <p:tav tm="0">
                                          <p:val>
                                            <p:strVal val="ppt_y"/>
                                          </p:val>
                                        </p:tav>
                                        <p:tav tm="100000">
                                          <p:val>
                                            <p:strVal val="0-ppt_h/2"/>
                                          </p:val>
                                        </p:tav>
                                      </p:tavLst>
                                    </p:anim>
                                    <p:set>
                                      <p:cBhvr>
                                        <p:cTn id="267" dur="1" fill="hold">
                                          <p:stCondLst>
                                            <p:cond delay="1999"/>
                                          </p:stCondLst>
                                        </p:cTn>
                                        <p:tgtEl>
                                          <p:spTgt spid="40"/>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57"/>
                                        </p:tgtEl>
                                        <p:attrNameLst>
                                          <p:attrName>ppt_x</p:attrName>
                                        </p:attrNameLst>
                                      </p:cBhvr>
                                      <p:tavLst>
                                        <p:tav tm="0">
                                          <p:val>
                                            <p:strVal val="ppt_x"/>
                                          </p:val>
                                        </p:tav>
                                        <p:tav tm="100000">
                                          <p:val>
                                            <p:strVal val="0-ppt_w/2"/>
                                          </p:val>
                                        </p:tav>
                                      </p:tavLst>
                                    </p:anim>
                                    <p:anim calcmode="lin" valueType="num">
                                      <p:cBhvr additive="base">
                                        <p:cTn id="270" dur="2000"/>
                                        <p:tgtEl>
                                          <p:spTgt spid="57"/>
                                        </p:tgtEl>
                                        <p:attrNameLst>
                                          <p:attrName>ppt_y</p:attrName>
                                        </p:attrNameLst>
                                      </p:cBhvr>
                                      <p:tavLst>
                                        <p:tav tm="0">
                                          <p:val>
                                            <p:strVal val="ppt_y"/>
                                          </p:val>
                                        </p:tav>
                                        <p:tav tm="100000">
                                          <p:val>
                                            <p:strVal val="0-ppt_h/2"/>
                                          </p:val>
                                        </p:tav>
                                      </p:tavLst>
                                    </p:anim>
                                    <p:set>
                                      <p:cBhvr>
                                        <p:cTn id="271" dur="1" fill="hold">
                                          <p:stCondLst>
                                            <p:cond delay="1999"/>
                                          </p:stCondLst>
                                        </p:cTn>
                                        <p:tgtEl>
                                          <p:spTgt spid="57"/>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58"/>
                                        </p:tgtEl>
                                        <p:attrNameLst>
                                          <p:attrName>ppt_x</p:attrName>
                                        </p:attrNameLst>
                                      </p:cBhvr>
                                      <p:tavLst>
                                        <p:tav tm="0">
                                          <p:val>
                                            <p:strVal val="ppt_x"/>
                                          </p:val>
                                        </p:tav>
                                        <p:tav tm="100000">
                                          <p:val>
                                            <p:strVal val="0-ppt_w/2"/>
                                          </p:val>
                                        </p:tav>
                                      </p:tavLst>
                                    </p:anim>
                                    <p:anim calcmode="lin" valueType="num">
                                      <p:cBhvr additive="base">
                                        <p:cTn id="274" dur="2000"/>
                                        <p:tgtEl>
                                          <p:spTgt spid="58"/>
                                        </p:tgtEl>
                                        <p:attrNameLst>
                                          <p:attrName>ppt_y</p:attrName>
                                        </p:attrNameLst>
                                      </p:cBhvr>
                                      <p:tavLst>
                                        <p:tav tm="0">
                                          <p:val>
                                            <p:strVal val="ppt_y"/>
                                          </p:val>
                                        </p:tav>
                                        <p:tav tm="100000">
                                          <p:val>
                                            <p:strVal val="0-ppt_h/2"/>
                                          </p:val>
                                        </p:tav>
                                      </p:tavLst>
                                    </p:anim>
                                    <p:set>
                                      <p:cBhvr>
                                        <p:cTn id="275" dur="1" fill="hold">
                                          <p:stCondLst>
                                            <p:cond delay="1999"/>
                                          </p:stCondLst>
                                        </p:cTn>
                                        <p:tgtEl>
                                          <p:spTgt spid="58"/>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59"/>
                                        </p:tgtEl>
                                        <p:attrNameLst>
                                          <p:attrName>ppt_x</p:attrName>
                                        </p:attrNameLst>
                                      </p:cBhvr>
                                      <p:tavLst>
                                        <p:tav tm="0">
                                          <p:val>
                                            <p:strVal val="ppt_x"/>
                                          </p:val>
                                        </p:tav>
                                        <p:tav tm="100000">
                                          <p:val>
                                            <p:strVal val="0-ppt_w/2"/>
                                          </p:val>
                                        </p:tav>
                                      </p:tavLst>
                                    </p:anim>
                                    <p:anim calcmode="lin" valueType="num">
                                      <p:cBhvr additive="base">
                                        <p:cTn id="278" dur="2000"/>
                                        <p:tgtEl>
                                          <p:spTgt spid="59"/>
                                        </p:tgtEl>
                                        <p:attrNameLst>
                                          <p:attrName>ppt_y</p:attrName>
                                        </p:attrNameLst>
                                      </p:cBhvr>
                                      <p:tavLst>
                                        <p:tav tm="0">
                                          <p:val>
                                            <p:strVal val="ppt_y"/>
                                          </p:val>
                                        </p:tav>
                                        <p:tav tm="100000">
                                          <p:val>
                                            <p:strVal val="0-ppt_h/2"/>
                                          </p:val>
                                        </p:tav>
                                      </p:tavLst>
                                    </p:anim>
                                    <p:set>
                                      <p:cBhvr>
                                        <p:cTn id="279" dur="1" fill="hold">
                                          <p:stCondLst>
                                            <p:cond delay="1999"/>
                                          </p:stCondLst>
                                        </p:cTn>
                                        <p:tgtEl>
                                          <p:spTgt spid="59"/>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60"/>
                                        </p:tgtEl>
                                        <p:attrNameLst>
                                          <p:attrName>ppt_x</p:attrName>
                                        </p:attrNameLst>
                                      </p:cBhvr>
                                      <p:tavLst>
                                        <p:tav tm="0">
                                          <p:val>
                                            <p:strVal val="ppt_x"/>
                                          </p:val>
                                        </p:tav>
                                        <p:tav tm="100000">
                                          <p:val>
                                            <p:strVal val="0-ppt_w/2"/>
                                          </p:val>
                                        </p:tav>
                                      </p:tavLst>
                                    </p:anim>
                                    <p:anim calcmode="lin" valueType="num">
                                      <p:cBhvr additive="base">
                                        <p:cTn id="282" dur="2000"/>
                                        <p:tgtEl>
                                          <p:spTgt spid="60"/>
                                        </p:tgtEl>
                                        <p:attrNameLst>
                                          <p:attrName>ppt_y</p:attrName>
                                        </p:attrNameLst>
                                      </p:cBhvr>
                                      <p:tavLst>
                                        <p:tav tm="0">
                                          <p:val>
                                            <p:strVal val="ppt_y"/>
                                          </p:val>
                                        </p:tav>
                                        <p:tav tm="100000">
                                          <p:val>
                                            <p:strVal val="0-ppt_h/2"/>
                                          </p:val>
                                        </p:tav>
                                      </p:tavLst>
                                    </p:anim>
                                    <p:set>
                                      <p:cBhvr>
                                        <p:cTn id="283" dur="1" fill="hold">
                                          <p:stCondLst>
                                            <p:cond delay="1999"/>
                                          </p:stCondLst>
                                        </p:cTn>
                                        <p:tgtEl>
                                          <p:spTgt spid="60"/>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61"/>
                                        </p:tgtEl>
                                        <p:attrNameLst>
                                          <p:attrName>ppt_x</p:attrName>
                                        </p:attrNameLst>
                                      </p:cBhvr>
                                      <p:tavLst>
                                        <p:tav tm="0">
                                          <p:val>
                                            <p:strVal val="ppt_x"/>
                                          </p:val>
                                        </p:tav>
                                        <p:tav tm="100000">
                                          <p:val>
                                            <p:strVal val="0-ppt_w/2"/>
                                          </p:val>
                                        </p:tav>
                                      </p:tavLst>
                                    </p:anim>
                                    <p:anim calcmode="lin" valueType="num">
                                      <p:cBhvr additive="base">
                                        <p:cTn id="286" dur="2000"/>
                                        <p:tgtEl>
                                          <p:spTgt spid="61"/>
                                        </p:tgtEl>
                                        <p:attrNameLst>
                                          <p:attrName>ppt_y</p:attrName>
                                        </p:attrNameLst>
                                      </p:cBhvr>
                                      <p:tavLst>
                                        <p:tav tm="0">
                                          <p:val>
                                            <p:strVal val="ppt_y"/>
                                          </p:val>
                                        </p:tav>
                                        <p:tav tm="100000">
                                          <p:val>
                                            <p:strVal val="0-ppt_h/2"/>
                                          </p:val>
                                        </p:tav>
                                      </p:tavLst>
                                    </p:anim>
                                    <p:set>
                                      <p:cBhvr>
                                        <p:cTn id="287" dur="1" fill="hold">
                                          <p:stCondLst>
                                            <p:cond delay="1999"/>
                                          </p:stCondLst>
                                        </p:cTn>
                                        <p:tgtEl>
                                          <p:spTgt spid="6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3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3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42"/>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3"/>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4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46"/>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48"/>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34"/>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37"/>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51"/>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52"/>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53"/>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54"/>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5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3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39"/>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41"/>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44"/>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47"/>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49"/>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50"/>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38"/>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40"/>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57"/>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58"/>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59"/>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60"/>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61"/>
                                        </p:tgtEl>
                                        <p:attrNameLst>
                                          <p:attrName>r</p:attrName>
                                        </p:attrNameLst>
                                      </p:cBhvr>
                                    </p:animRot>
                                  </p:childTnLst>
                                </p:cTn>
                              </p:par>
                              <p:par>
                                <p:cTn id="344" presetID="23" presetClass="entr" presetSubtype="272"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2/3*#ppt_w"/>
                                          </p:val>
                                        </p:tav>
                                        <p:tav tm="100000">
                                          <p:val>
                                            <p:strVal val="#ppt_w"/>
                                          </p:val>
                                        </p:tav>
                                      </p:tavLst>
                                    </p:anim>
                                    <p:anim calcmode="lin" valueType="num">
                                      <p:cBhvr>
                                        <p:cTn id="347" dur="2000" fill="hold"/>
                                        <p:tgtEl>
                                          <p:spTgt spid="2"/>
                                        </p:tgtEl>
                                        <p:attrNameLst>
                                          <p:attrName>ppt_h</p:attrName>
                                        </p:attrNameLst>
                                      </p:cBhvr>
                                      <p:tavLst>
                                        <p:tav tm="0">
                                          <p:val>
                                            <p:strVal val="2/3*#ppt_h"/>
                                          </p:val>
                                        </p:tav>
                                        <p:tav tm="100000">
                                          <p:val>
                                            <p:strVal val="#ppt_h"/>
                                          </p:val>
                                        </p:tav>
                                      </p:tavLst>
                                    </p:anim>
                                  </p:childTnLst>
                                </p:cTn>
                              </p:par>
                              <p:par>
                                <p:cTn id="348" presetID="4" presetClass="entr" presetSubtype="3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ox(out)">
                                      <p:cBhvr>
                                        <p:cTn id="350" dur="2000"/>
                                        <p:tgtEl>
                                          <p:spTgt spid="2"/>
                                        </p:tgtEl>
                                      </p:cBhvr>
                                    </p:animEffect>
                                  </p:childTnLst>
                                </p:cTn>
                              </p:par>
                            </p:childTnLst>
                          </p:cTn>
                        </p:par>
                        <p:par>
                          <p:cTn id="351" fill="hold">
                            <p:stCondLst>
                              <p:cond delay="8000"/>
                            </p:stCondLst>
                            <p:childTnLst>
                              <p:par>
                                <p:cTn id="352" presetID="31" presetClass="entr" presetSubtype="0" fill="hold" nodeType="afterEffect">
                                  <p:stCondLst>
                                    <p:cond delay="0"/>
                                  </p:stCondLst>
                                  <p:iterate type="lt">
                                    <p:tmPct val="5000"/>
                                  </p:iterate>
                                  <p:childTnLst>
                                    <p:set>
                                      <p:cBhvr>
                                        <p:cTn id="353" dur="1" fill="hold">
                                          <p:stCondLst>
                                            <p:cond delay="0"/>
                                          </p:stCondLst>
                                        </p:cTn>
                                        <p:tgtEl>
                                          <p:spTgt spid="62"/>
                                        </p:tgtEl>
                                        <p:attrNameLst>
                                          <p:attrName>style.visibility</p:attrName>
                                        </p:attrNameLst>
                                      </p:cBhvr>
                                      <p:to>
                                        <p:strVal val="visible"/>
                                      </p:to>
                                    </p:set>
                                    <p:anim calcmode="lin" valueType="num">
                                      <p:cBhvr>
                                        <p:cTn id="354" dur="2000" fill="hold"/>
                                        <p:tgtEl>
                                          <p:spTgt spid="62"/>
                                        </p:tgtEl>
                                        <p:attrNameLst>
                                          <p:attrName>ppt_w</p:attrName>
                                        </p:attrNameLst>
                                      </p:cBhvr>
                                      <p:tavLst>
                                        <p:tav tm="0">
                                          <p:val>
                                            <p:fltVal val="0"/>
                                          </p:val>
                                        </p:tav>
                                        <p:tav tm="100000">
                                          <p:val>
                                            <p:strVal val="#ppt_w"/>
                                          </p:val>
                                        </p:tav>
                                      </p:tavLst>
                                    </p:anim>
                                    <p:anim calcmode="lin" valueType="num">
                                      <p:cBhvr>
                                        <p:cTn id="355" dur="2000" fill="hold"/>
                                        <p:tgtEl>
                                          <p:spTgt spid="62"/>
                                        </p:tgtEl>
                                        <p:attrNameLst>
                                          <p:attrName>ppt_h</p:attrName>
                                        </p:attrNameLst>
                                      </p:cBhvr>
                                      <p:tavLst>
                                        <p:tav tm="0">
                                          <p:val>
                                            <p:fltVal val="0"/>
                                          </p:val>
                                        </p:tav>
                                        <p:tav tm="100000">
                                          <p:val>
                                            <p:strVal val="#ppt_h"/>
                                          </p:val>
                                        </p:tav>
                                      </p:tavLst>
                                    </p:anim>
                                    <p:anim calcmode="lin" valueType="num">
                                      <p:cBhvr>
                                        <p:cTn id="356" dur="2000" fill="hold"/>
                                        <p:tgtEl>
                                          <p:spTgt spid="62"/>
                                        </p:tgtEl>
                                        <p:attrNameLst>
                                          <p:attrName>style.rotation</p:attrName>
                                        </p:attrNameLst>
                                      </p:cBhvr>
                                      <p:tavLst>
                                        <p:tav tm="0">
                                          <p:val>
                                            <p:fltVal val="90"/>
                                          </p:val>
                                        </p:tav>
                                        <p:tav tm="100000">
                                          <p:val>
                                            <p:fltVal val="0"/>
                                          </p:val>
                                        </p:tav>
                                      </p:tavLst>
                                    </p:anim>
                                    <p:animEffect transition="in" filter="fade">
                                      <p:cBhvr>
                                        <p:cTn id="357" dur="2000"/>
                                        <p:tgtEl>
                                          <p:spTgt spid="62"/>
                                        </p:tgtEl>
                                      </p:cBhvr>
                                    </p:animEffect>
                                  </p:childTnLst>
                                </p:cTn>
                              </p:par>
                            </p:childTnLst>
                          </p:cTn>
                        </p:par>
                        <p:par>
                          <p:cTn id="358" fill="hold">
                            <p:stCondLst>
                              <p:cond delay="10000"/>
                            </p:stCondLst>
                            <p:childTnLst>
                              <p:par>
                                <p:cTn id="359" presetID="31" presetClass="entr" presetSubtype="0" fill="hold" nodeType="afterEffect">
                                  <p:stCondLst>
                                    <p:cond delay="0"/>
                                  </p:stCondLst>
                                  <p:iterate type="lt">
                                    <p:tmPct val="5000"/>
                                  </p:iterate>
                                  <p:childTnLst>
                                    <p:set>
                                      <p:cBhvr>
                                        <p:cTn id="360" dur="1" fill="hold">
                                          <p:stCondLst>
                                            <p:cond delay="0"/>
                                          </p:stCondLst>
                                        </p:cTn>
                                        <p:tgtEl>
                                          <p:spTgt spid="63"/>
                                        </p:tgtEl>
                                        <p:attrNameLst>
                                          <p:attrName>style.visibility</p:attrName>
                                        </p:attrNameLst>
                                      </p:cBhvr>
                                      <p:to>
                                        <p:strVal val="visible"/>
                                      </p:to>
                                    </p:set>
                                    <p:anim calcmode="lin" valueType="num">
                                      <p:cBhvr>
                                        <p:cTn id="361" dur="2000" fill="hold"/>
                                        <p:tgtEl>
                                          <p:spTgt spid="63"/>
                                        </p:tgtEl>
                                        <p:attrNameLst>
                                          <p:attrName>ppt_w</p:attrName>
                                        </p:attrNameLst>
                                      </p:cBhvr>
                                      <p:tavLst>
                                        <p:tav tm="0">
                                          <p:val>
                                            <p:fltVal val="0"/>
                                          </p:val>
                                        </p:tav>
                                        <p:tav tm="100000">
                                          <p:val>
                                            <p:strVal val="#ppt_w"/>
                                          </p:val>
                                        </p:tav>
                                      </p:tavLst>
                                    </p:anim>
                                    <p:anim calcmode="lin" valueType="num">
                                      <p:cBhvr>
                                        <p:cTn id="362" dur="2000" fill="hold"/>
                                        <p:tgtEl>
                                          <p:spTgt spid="63"/>
                                        </p:tgtEl>
                                        <p:attrNameLst>
                                          <p:attrName>ppt_h</p:attrName>
                                        </p:attrNameLst>
                                      </p:cBhvr>
                                      <p:tavLst>
                                        <p:tav tm="0">
                                          <p:val>
                                            <p:fltVal val="0"/>
                                          </p:val>
                                        </p:tav>
                                        <p:tav tm="100000">
                                          <p:val>
                                            <p:strVal val="#ppt_h"/>
                                          </p:val>
                                        </p:tav>
                                      </p:tavLst>
                                    </p:anim>
                                    <p:anim calcmode="lin" valueType="num">
                                      <p:cBhvr>
                                        <p:cTn id="363" dur="2000" fill="hold"/>
                                        <p:tgtEl>
                                          <p:spTgt spid="63"/>
                                        </p:tgtEl>
                                        <p:attrNameLst>
                                          <p:attrName>style.rotation</p:attrName>
                                        </p:attrNameLst>
                                      </p:cBhvr>
                                      <p:tavLst>
                                        <p:tav tm="0">
                                          <p:val>
                                            <p:fltVal val="90"/>
                                          </p:val>
                                        </p:tav>
                                        <p:tav tm="100000">
                                          <p:val>
                                            <p:fltVal val="0"/>
                                          </p:val>
                                        </p:tav>
                                      </p:tavLst>
                                    </p:anim>
                                    <p:animEffect transition="in" filter="fade">
                                      <p:cBhvr>
                                        <p:cTn id="364" dur="2000"/>
                                        <p:tgtEl>
                                          <p:spTgt spid="63"/>
                                        </p:tgtEl>
                                      </p:cBhvr>
                                    </p:animEffect>
                                  </p:childTnLst>
                                </p:cTn>
                              </p:par>
                            </p:childTnLst>
                          </p:cTn>
                        </p:par>
                        <p:par>
                          <p:cTn id="365" fill="hold">
                            <p:stCondLst>
                              <p:cond delay="12000"/>
                            </p:stCondLst>
                            <p:childTnLst>
                              <p:par>
                                <p:cTn id="366" presetID="31" presetClass="entr" presetSubtype="0" fill="hold" nodeType="afterEffect">
                                  <p:stCondLst>
                                    <p:cond delay="0"/>
                                  </p:stCondLst>
                                  <p:iterate type="lt">
                                    <p:tmPct val="5000"/>
                                  </p:iterate>
                                  <p:childTnLst>
                                    <p:set>
                                      <p:cBhvr>
                                        <p:cTn id="367" dur="1" fill="hold">
                                          <p:stCondLst>
                                            <p:cond delay="0"/>
                                          </p:stCondLst>
                                        </p:cTn>
                                        <p:tgtEl>
                                          <p:spTgt spid="64"/>
                                        </p:tgtEl>
                                        <p:attrNameLst>
                                          <p:attrName>style.visibility</p:attrName>
                                        </p:attrNameLst>
                                      </p:cBhvr>
                                      <p:to>
                                        <p:strVal val="visible"/>
                                      </p:to>
                                    </p:set>
                                    <p:anim calcmode="lin" valueType="num">
                                      <p:cBhvr>
                                        <p:cTn id="368" dur="2000" fill="hold"/>
                                        <p:tgtEl>
                                          <p:spTgt spid="64"/>
                                        </p:tgtEl>
                                        <p:attrNameLst>
                                          <p:attrName>ppt_w</p:attrName>
                                        </p:attrNameLst>
                                      </p:cBhvr>
                                      <p:tavLst>
                                        <p:tav tm="0">
                                          <p:val>
                                            <p:fltVal val="0"/>
                                          </p:val>
                                        </p:tav>
                                        <p:tav tm="100000">
                                          <p:val>
                                            <p:strVal val="#ppt_w"/>
                                          </p:val>
                                        </p:tav>
                                      </p:tavLst>
                                    </p:anim>
                                    <p:anim calcmode="lin" valueType="num">
                                      <p:cBhvr>
                                        <p:cTn id="369" dur="2000" fill="hold"/>
                                        <p:tgtEl>
                                          <p:spTgt spid="64"/>
                                        </p:tgtEl>
                                        <p:attrNameLst>
                                          <p:attrName>ppt_h</p:attrName>
                                        </p:attrNameLst>
                                      </p:cBhvr>
                                      <p:tavLst>
                                        <p:tav tm="0">
                                          <p:val>
                                            <p:fltVal val="0"/>
                                          </p:val>
                                        </p:tav>
                                        <p:tav tm="100000">
                                          <p:val>
                                            <p:strVal val="#ppt_h"/>
                                          </p:val>
                                        </p:tav>
                                      </p:tavLst>
                                    </p:anim>
                                    <p:anim calcmode="lin" valueType="num">
                                      <p:cBhvr>
                                        <p:cTn id="370" dur="2000" fill="hold"/>
                                        <p:tgtEl>
                                          <p:spTgt spid="64"/>
                                        </p:tgtEl>
                                        <p:attrNameLst>
                                          <p:attrName>style.rotation</p:attrName>
                                        </p:attrNameLst>
                                      </p:cBhvr>
                                      <p:tavLst>
                                        <p:tav tm="0">
                                          <p:val>
                                            <p:fltVal val="90"/>
                                          </p:val>
                                        </p:tav>
                                        <p:tav tm="100000">
                                          <p:val>
                                            <p:fltVal val="0"/>
                                          </p:val>
                                        </p:tav>
                                      </p:tavLst>
                                    </p:anim>
                                    <p:animEffect transition="in" filter="fade">
                                      <p:cBhvr>
                                        <p:cTn id="371" dur="2000"/>
                                        <p:tgtEl>
                                          <p:spTgt spid="64"/>
                                        </p:tgtEl>
                                      </p:cBhvr>
                                    </p:animEffect>
                                  </p:childTnLst>
                                </p:cTn>
                              </p:par>
                            </p:childTnLst>
                          </p:cTn>
                        </p:par>
                        <p:par>
                          <p:cTn id="372" fill="hold">
                            <p:stCondLst>
                              <p:cond delay="14000"/>
                            </p:stCondLst>
                            <p:childTnLst>
                              <p:par>
                                <p:cTn id="373" presetID="31" presetClass="entr" presetSubtype="0" fill="hold" nodeType="afterEffect">
                                  <p:stCondLst>
                                    <p:cond delay="0"/>
                                  </p:stCondLst>
                                  <p:iterate type="lt">
                                    <p:tmPct val="5000"/>
                                  </p:iterate>
                                  <p:childTnLst>
                                    <p:set>
                                      <p:cBhvr>
                                        <p:cTn id="374" dur="1" fill="hold">
                                          <p:stCondLst>
                                            <p:cond delay="0"/>
                                          </p:stCondLst>
                                        </p:cTn>
                                        <p:tgtEl>
                                          <p:spTgt spid="65"/>
                                        </p:tgtEl>
                                        <p:attrNameLst>
                                          <p:attrName>style.visibility</p:attrName>
                                        </p:attrNameLst>
                                      </p:cBhvr>
                                      <p:to>
                                        <p:strVal val="visible"/>
                                      </p:to>
                                    </p:set>
                                    <p:anim calcmode="lin" valueType="num">
                                      <p:cBhvr>
                                        <p:cTn id="375" dur="2000" fill="hold"/>
                                        <p:tgtEl>
                                          <p:spTgt spid="65"/>
                                        </p:tgtEl>
                                        <p:attrNameLst>
                                          <p:attrName>ppt_w</p:attrName>
                                        </p:attrNameLst>
                                      </p:cBhvr>
                                      <p:tavLst>
                                        <p:tav tm="0">
                                          <p:val>
                                            <p:fltVal val="0"/>
                                          </p:val>
                                        </p:tav>
                                        <p:tav tm="100000">
                                          <p:val>
                                            <p:strVal val="#ppt_w"/>
                                          </p:val>
                                        </p:tav>
                                      </p:tavLst>
                                    </p:anim>
                                    <p:anim calcmode="lin" valueType="num">
                                      <p:cBhvr>
                                        <p:cTn id="376" dur="2000" fill="hold"/>
                                        <p:tgtEl>
                                          <p:spTgt spid="65"/>
                                        </p:tgtEl>
                                        <p:attrNameLst>
                                          <p:attrName>ppt_h</p:attrName>
                                        </p:attrNameLst>
                                      </p:cBhvr>
                                      <p:tavLst>
                                        <p:tav tm="0">
                                          <p:val>
                                            <p:fltVal val="0"/>
                                          </p:val>
                                        </p:tav>
                                        <p:tav tm="100000">
                                          <p:val>
                                            <p:strVal val="#ppt_h"/>
                                          </p:val>
                                        </p:tav>
                                      </p:tavLst>
                                    </p:anim>
                                    <p:anim calcmode="lin" valueType="num">
                                      <p:cBhvr>
                                        <p:cTn id="377" dur="2000" fill="hold"/>
                                        <p:tgtEl>
                                          <p:spTgt spid="65"/>
                                        </p:tgtEl>
                                        <p:attrNameLst>
                                          <p:attrName>style.rotation</p:attrName>
                                        </p:attrNameLst>
                                      </p:cBhvr>
                                      <p:tavLst>
                                        <p:tav tm="0">
                                          <p:val>
                                            <p:fltVal val="90"/>
                                          </p:val>
                                        </p:tav>
                                        <p:tav tm="100000">
                                          <p:val>
                                            <p:fltVal val="0"/>
                                          </p:val>
                                        </p:tav>
                                      </p:tavLst>
                                    </p:anim>
                                    <p:animEffect transition="in" filter="fade">
                                      <p:cBhvr>
                                        <p:cTn id="378" dur="2000"/>
                                        <p:tgtEl>
                                          <p:spTgt spid="65"/>
                                        </p:tgtEl>
                                      </p:cBhvr>
                                    </p:animEffect>
                                  </p:childTnLst>
                                </p:cTn>
                              </p:par>
                            </p:childTnLst>
                          </p:cTn>
                        </p:par>
                        <p:par>
                          <p:cTn id="379" fill="hold">
                            <p:stCondLst>
                              <p:cond delay="16000"/>
                            </p:stCondLst>
                            <p:childTnLst>
                              <p:par>
                                <p:cTn id="380" presetID="29" presetClass="entr" presetSubtype="0" fill="hold" nodeType="afterEffect">
                                  <p:stCondLst>
                                    <p:cond delay="0"/>
                                  </p:stCondLst>
                                  <p:childTnLst>
                                    <p:set>
                                      <p:cBhvr>
                                        <p:cTn id="381" dur="1" fill="hold">
                                          <p:stCondLst>
                                            <p:cond delay="0"/>
                                          </p:stCondLst>
                                        </p:cTn>
                                        <p:tgtEl>
                                          <p:spTgt spid="66"/>
                                        </p:tgtEl>
                                        <p:attrNameLst>
                                          <p:attrName>style.visibility</p:attrName>
                                        </p:attrNameLst>
                                      </p:cBhvr>
                                      <p:to>
                                        <p:strVal val="visible"/>
                                      </p:to>
                                    </p:set>
                                    <p:anim calcmode="lin" valueType="num">
                                      <p:cBhvr>
                                        <p:cTn id="382" dur="1000" fill="hold"/>
                                        <p:tgtEl>
                                          <p:spTgt spid="66"/>
                                        </p:tgtEl>
                                        <p:attrNameLst>
                                          <p:attrName>ppt_x</p:attrName>
                                        </p:attrNameLst>
                                      </p:cBhvr>
                                      <p:tavLst>
                                        <p:tav tm="0">
                                          <p:val>
                                            <p:strVal val="#ppt_x-.2"/>
                                          </p:val>
                                        </p:tav>
                                        <p:tav tm="100000">
                                          <p:val>
                                            <p:strVal val="#ppt_x"/>
                                          </p:val>
                                        </p:tav>
                                      </p:tavLst>
                                    </p:anim>
                                    <p:anim calcmode="lin" valueType="num">
                                      <p:cBhvr>
                                        <p:cTn id="383" dur="1000" fill="hold"/>
                                        <p:tgtEl>
                                          <p:spTgt spid="66"/>
                                        </p:tgtEl>
                                        <p:attrNameLst>
                                          <p:attrName>ppt_y</p:attrName>
                                        </p:attrNameLst>
                                      </p:cBhvr>
                                      <p:tavLst>
                                        <p:tav tm="0">
                                          <p:val>
                                            <p:strVal val="#ppt_y"/>
                                          </p:val>
                                        </p:tav>
                                        <p:tav tm="100000">
                                          <p:val>
                                            <p:strVal val="#ppt_y"/>
                                          </p:val>
                                        </p:tav>
                                      </p:tavLst>
                                    </p:anim>
                                    <p:animEffect transition="in" filter="wipe(right)" prLst="gradientSize: 0.1">
                                      <p:cBhvr>
                                        <p:cTn id="384"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0042A2"/>
            </a:gs>
            <a:gs pos="50000">
              <a:srgbClr val="C5C5FF">
                <a:shade val="67500"/>
                <a:satMod val="115000"/>
              </a:srgbClr>
            </a:gs>
            <a:gs pos="100000">
              <a:srgbClr val="C5C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rame-png-transparent.png"/>
          <p:cNvPicPr>
            <a:picLocks noChangeAspect="1"/>
          </p:cNvPicPr>
          <p:nvPr/>
        </p:nvPicPr>
        <p:blipFill>
          <a:blip r:embed="rId2"/>
          <a:stretch>
            <a:fillRect/>
          </a:stretch>
        </p:blipFill>
        <p:spPr>
          <a:xfrm>
            <a:off x="1000100" y="0"/>
            <a:ext cx="7020878" cy="5143500"/>
          </a:xfrm>
          <a:prstGeom prst="rect">
            <a:avLst/>
          </a:prstGeom>
        </p:spPr>
      </p:pic>
      <p:pic>
        <p:nvPicPr>
          <p:cNvPr id="6" name="5 Imagen" descr="552107gd9z7jw501.gif"/>
          <p:cNvPicPr>
            <a:picLocks noChangeAspect="1"/>
          </p:cNvPicPr>
          <p:nvPr/>
        </p:nvPicPr>
        <p:blipFill>
          <a:blip r:embed="rId3"/>
          <a:stretch>
            <a:fillRect/>
          </a:stretch>
        </p:blipFill>
        <p:spPr>
          <a:xfrm>
            <a:off x="1214414" y="285734"/>
            <a:ext cx="1500198" cy="1553969"/>
          </a:xfrm>
          <a:prstGeom prst="rect">
            <a:avLst/>
          </a:prstGeom>
        </p:spPr>
      </p:pic>
      <p:sp>
        <p:nvSpPr>
          <p:cNvPr id="7" name="6 CuadroTexto"/>
          <p:cNvSpPr txBox="1"/>
          <p:nvPr/>
        </p:nvSpPr>
        <p:spPr>
          <a:xfrm>
            <a:off x="2714612" y="1500180"/>
            <a:ext cx="4000528" cy="2523768"/>
          </a:xfrm>
          <a:prstGeom prst="rect">
            <a:avLst/>
          </a:prstGeom>
          <a:noFill/>
        </p:spPr>
        <p:txBody>
          <a:bodyPr wrap="square" rtlCol="0">
            <a:spAutoFit/>
          </a:bodyPr>
          <a:lstStyle/>
          <a:p>
            <a:pPr algn="ctr"/>
            <a:r>
              <a:rPr lang="es-PE" sz="1600" dirty="0" smtClean="0"/>
              <a:t>Debes tener presente esta historia en los momentos más difíciles. Muchas veces las historias nos ayudar a tomar noción de cómo enfrentar las cosas en nuestra propia vida </a:t>
            </a:r>
            <a:br>
              <a:rPr lang="es-PE" sz="1600" dirty="0" smtClean="0"/>
            </a:br>
            <a:r>
              <a:rPr lang="es-PE" sz="1600" dirty="0" smtClean="0"/>
              <a:t>Esta historia, por ejemplo, nos deja </a:t>
            </a:r>
            <a:r>
              <a:rPr lang="es-PE" sz="1600" b="1" dirty="0" smtClean="0"/>
              <a:t>una gran enseñanza sobre atravesar las dificultades</a:t>
            </a:r>
            <a:r>
              <a:rPr lang="es-PE" sz="1600" dirty="0" smtClean="0"/>
              <a:t>.</a:t>
            </a:r>
          </a:p>
          <a:p>
            <a:pPr algn="ctr"/>
            <a:r>
              <a:rPr lang="es-PE" sz="1600" dirty="0" smtClean="0"/>
              <a:t> </a:t>
            </a:r>
            <a:r>
              <a:rPr lang="es-PE" sz="1600" dirty="0" smtClean="0"/>
              <a:t>Este era un hombre que encontró un capullo de mariposa… Léela atentamente </a:t>
            </a:r>
          </a:p>
          <a:p>
            <a:pPr algn="ctr"/>
            <a:r>
              <a:rPr lang="es-PE" sz="1600" dirty="0" smtClean="0"/>
              <a:t>La próxima vez que estés en una situación difícil, la recordarás y te será más fácil salir adelante. </a:t>
            </a:r>
          </a:p>
          <a:p>
            <a:pPr algn="ctr"/>
            <a:endParaRPr lang="es-PE" sz="1400" dirty="0"/>
          </a:p>
        </p:txBody>
      </p:sp>
      <p:pic>
        <p:nvPicPr>
          <p:cNvPr id="8" name="7 Imagen" descr="mariposa-imagen-animada-0018.gif"/>
          <p:cNvPicPr>
            <a:picLocks noChangeAspect="1"/>
          </p:cNvPicPr>
          <p:nvPr/>
        </p:nvPicPr>
        <p:blipFill>
          <a:blip r:embed="rId4"/>
          <a:stretch>
            <a:fillRect/>
          </a:stretch>
        </p:blipFill>
        <p:spPr>
          <a:xfrm rot="1482896">
            <a:off x="6068093" y="3872241"/>
            <a:ext cx="944064" cy="870637"/>
          </a:xfrm>
          <a:prstGeom prst="rect">
            <a:avLst/>
          </a:prstGeom>
        </p:spPr>
      </p:pic>
      <p:sp>
        <p:nvSpPr>
          <p:cNvPr id="9" name="8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7375 -0.11112 C -0.61858 -0.02655 -0.49948 0.05832 -0.43125 0.07036 C -0.36319 0.0824 -0.36545 -0.03427 -0.32812 -0.0389 C -0.2908 -0.04353 -0.24375 0.02468 -0.20729 0.04258 C -0.17101 0.06048 -0.13316 0.09042 -0.10937 0.06851 C -0.08576 0.0466 -0.08281 -0.07748 -0.06458 -0.0889 C -0.04635 -0.10032 -0.02326 -0.05032 4.16667E-6 -5.4321E-6 " pathEditMode="relative" ptsTypes="aaaaaaA">
                                      <p:cBhvr>
                                        <p:cTn id="8"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tx1"/>
            </a:gs>
            <a:gs pos="50000">
              <a:srgbClr val="FFFF00">
                <a:shade val="67500"/>
                <a:satMod val="115000"/>
              </a:srgbClr>
            </a:gs>
            <a:gs pos="100000">
              <a:srgbClr val="FFFF0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202628_motyl-kwiat-lawendy.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4" cstate="print"/>
          <a:stretch>
            <a:fillRect/>
          </a:stretch>
        </p:blipFill>
        <p:spPr>
          <a:xfrm>
            <a:off x="3643306" y="0"/>
            <a:ext cx="976298" cy="948839"/>
          </a:xfrm>
          <a:prstGeom prst="rect">
            <a:avLst/>
          </a:prstGeom>
        </p:spPr>
      </p:pic>
      <p:pic>
        <p:nvPicPr>
          <p:cNvPr id="5" name="4 Imagen" descr="34.png"/>
          <p:cNvPicPr>
            <a:picLocks noChangeAspect="1"/>
          </p:cNvPicPr>
          <p:nvPr/>
        </p:nvPicPr>
        <p:blipFill>
          <a:blip r:embed="rId5" cstate="print"/>
          <a:stretch>
            <a:fillRect/>
          </a:stretch>
        </p:blipFill>
        <p:spPr>
          <a:xfrm flipH="1">
            <a:off x="4500562" y="0"/>
            <a:ext cx="928694" cy="948839"/>
          </a:xfrm>
          <a:prstGeom prst="rect">
            <a:avLst/>
          </a:prstGeom>
        </p:spPr>
      </p:pic>
      <p:pic>
        <p:nvPicPr>
          <p:cNvPr id="6" name="5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a:off x="3643306" y="428610"/>
            <a:ext cx="976298" cy="948839"/>
          </a:xfrm>
          <a:prstGeom prst="rect">
            <a:avLst/>
          </a:prstGeom>
        </p:spPr>
      </p:pic>
      <p:pic>
        <p:nvPicPr>
          <p:cNvPr id="7" name="6 Imagen" descr="34.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H="1">
            <a:off x="4500562" y="428610"/>
            <a:ext cx="928694" cy="948839"/>
          </a:xfrm>
          <a:prstGeom prst="rect">
            <a:avLst/>
          </a:prstGeom>
        </p:spPr>
      </p:pic>
      <p:pic>
        <p:nvPicPr>
          <p:cNvPr id="8" name="7 Imagen" descr="34.png"/>
          <p:cNvPicPr>
            <a:picLocks noChangeAspect="1"/>
          </p:cNvPicPr>
          <p:nvPr/>
        </p:nvPicPr>
        <p:blipFill>
          <a:blip r:embed="rId4" cstate="print"/>
          <a:stretch>
            <a:fillRect/>
          </a:stretch>
        </p:blipFill>
        <p:spPr>
          <a:xfrm>
            <a:off x="3643306" y="857256"/>
            <a:ext cx="976298" cy="948839"/>
          </a:xfrm>
          <a:prstGeom prst="rect">
            <a:avLst/>
          </a:prstGeom>
        </p:spPr>
      </p:pic>
      <p:pic>
        <p:nvPicPr>
          <p:cNvPr id="9" name="8 Imagen" descr="34.png"/>
          <p:cNvPicPr>
            <a:picLocks noChangeAspect="1"/>
          </p:cNvPicPr>
          <p:nvPr/>
        </p:nvPicPr>
        <p:blipFill>
          <a:blip r:embed="rId5" cstate="print"/>
          <a:stretch>
            <a:fillRect/>
          </a:stretch>
        </p:blipFill>
        <p:spPr>
          <a:xfrm flipH="1">
            <a:off x="4500562" y="857256"/>
            <a:ext cx="928694" cy="948839"/>
          </a:xfrm>
          <a:prstGeom prst="rect">
            <a:avLst/>
          </a:prstGeom>
        </p:spPr>
      </p:pic>
      <p:pic>
        <p:nvPicPr>
          <p:cNvPr id="10" name="9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a:off x="3643306" y="1285866"/>
            <a:ext cx="976298" cy="948839"/>
          </a:xfrm>
          <a:prstGeom prst="rect">
            <a:avLst/>
          </a:prstGeom>
        </p:spPr>
      </p:pic>
      <p:pic>
        <p:nvPicPr>
          <p:cNvPr id="11" name="10 Imagen" descr="34.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H="1">
            <a:off x="4500562" y="1285866"/>
            <a:ext cx="928694" cy="948839"/>
          </a:xfrm>
          <a:prstGeom prst="rect">
            <a:avLst/>
          </a:prstGeom>
        </p:spPr>
      </p:pic>
      <p:pic>
        <p:nvPicPr>
          <p:cNvPr id="12" name="11 Imagen" descr="34.png"/>
          <p:cNvPicPr>
            <a:picLocks noChangeAspect="1"/>
          </p:cNvPicPr>
          <p:nvPr/>
        </p:nvPicPr>
        <p:blipFill>
          <a:blip r:embed="rId4" cstate="print"/>
          <a:stretch>
            <a:fillRect/>
          </a:stretch>
        </p:blipFill>
        <p:spPr>
          <a:xfrm>
            <a:off x="3643306" y="1714512"/>
            <a:ext cx="976298" cy="948839"/>
          </a:xfrm>
          <a:prstGeom prst="rect">
            <a:avLst/>
          </a:prstGeom>
        </p:spPr>
      </p:pic>
      <p:pic>
        <p:nvPicPr>
          <p:cNvPr id="13" name="12 Imagen" descr="34.png"/>
          <p:cNvPicPr>
            <a:picLocks noChangeAspect="1"/>
          </p:cNvPicPr>
          <p:nvPr/>
        </p:nvPicPr>
        <p:blipFill>
          <a:blip r:embed="rId5" cstate="print"/>
          <a:stretch>
            <a:fillRect/>
          </a:stretch>
        </p:blipFill>
        <p:spPr>
          <a:xfrm flipH="1">
            <a:off x="4500562" y="1714512"/>
            <a:ext cx="928694" cy="948839"/>
          </a:xfrm>
          <a:prstGeom prst="rect">
            <a:avLst/>
          </a:prstGeom>
        </p:spPr>
      </p:pic>
      <p:pic>
        <p:nvPicPr>
          <p:cNvPr id="14" name="13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a:off x="3643306" y="2143122"/>
            <a:ext cx="976298" cy="948839"/>
          </a:xfrm>
          <a:prstGeom prst="rect">
            <a:avLst/>
          </a:prstGeom>
        </p:spPr>
      </p:pic>
      <p:pic>
        <p:nvPicPr>
          <p:cNvPr id="15" name="14 Imagen" descr="34.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H="1">
            <a:off x="4500562" y="2143122"/>
            <a:ext cx="928694" cy="948839"/>
          </a:xfrm>
          <a:prstGeom prst="rect">
            <a:avLst/>
          </a:prstGeom>
        </p:spPr>
      </p:pic>
      <p:pic>
        <p:nvPicPr>
          <p:cNvPr id="16" name="15 Imagen" descr="34.png"/>
          <p:cNvPicPr>
            <a:picLocks noChangeAspect="1"/>
          </p:cNvPicPr>
          <p:nvPr/>
        </p:nvPicPr>
        <p:blipFill>
          <a:blip r:embed="rId4" cstate="print"/>
          <a:stretch>
            <a:fillRect/>
          </a:stretch>
        </p:blipFill>
        <p:spPr>
          <a:xfrm>
            <a:off x="3643306" y="2571768"/>
            <a:ext cx="976298" cy="948839"/>
          </a:xfrm>
          <a:prstGeom prst="rect">
            <a:avLst/>
          </a:prstGeom>
        </p:spPr>
      </p:pic>
      <p:pic>
        <p:nvPicPr>
          <p:cNvPr id="17" name="16 Imagen" descr="34.png"/>
          <p:cNvPicPr>
            <a:picLocks noChangeAspect="1"/>
          </p:cNvPicPr>
          <p:nvPr/>
        </p:nvPicPr>
        <p:blipFill>
          <a:blip r:embed="rId5" cstate="print"/>
          <a:stretch>
            <a:fillRect/>
          </a:stretch>
        </p:blipFill>
        <p:spPr>
          <a:xfrm flipH="1">
            <a:off x="4500562" y="2571768"/>
            <a:ext cx="928694" cy="948839"/>
          </a:xfrm>
          <a:prstGeom prst="rect">
            <a:avLst/>
          </a:prstGeom>
        </p:spPr>
      </p:pic>
      <p:pic>
        <p:nvPicPr>
          <p:cNvPr id="18" name="17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a:off x="3643306" y="3000378"/>
            <a:ext cx="976298" cy="948839"/>
          </a:xfrm>
          <a:prstGeom prst="rect">
            <a:avLst/>
          </a:prstGeom>
        </p:spPr>
      </p:pic>
      <p:pic>
        <p:nvPicPr>
          <p:cNvPr id="19" name="18 Imagen" descr="34.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H="1">
            <a:off x="4500562" y="3000378"/>
            <a:ext cx="928694" cy="948839"/>
          </a:xfrm>
          <a:prstGeom prst="rect">
            <a:avLst/>
          </a:prstGeom>
        </p:spPr>
      </p:pic>
      <p:pic>
        <p:nvPicPr>
          <p:cNvPr id="20" name="19 Imagen" descr="34.png"/>
          <p:cNvPicPr>
            <a:picLocks noChangeAspect="1"/>
          </p:cNvPicPr>
          <p:nvPr/>
        </p:nvPicPr>
        <p:blipFill>
          <a:blip r:embed="rId4" cstate="print"/>
          <a:stretch>
            <a:fillRect/>
          </a:stretch>
        </p:blipFill>
        <p:spPr>
          <a:xfrm>
            <a:off x="3643306" y="3383214"/>
            <a:ext cx="976298" cy="948839"/>
          </a:xfrm>
          <a:prstGeom prst="rect">
            <a:avLst/>
          </a:prstGeom>
        </p:spPr>
      </p:pic>
      <p:pic>
        <p:nvPicPr>
          <p:cNvPr id="21" name="20 Imagen" descr="34.png"/>
          <p:cNvPicPr>
            <a:picLocks noChangeAspect="1"/>
          </p:cNvPicPr>
          <p:nvPr/>
        </p:nvPicPr>
        <p:blipFill>
          <a:blip r:embed="rId5" cstate="print"/>
          <a:stretch>
            <a:fillRect/>
          </a:stretch>
        </p:blipFill>
        <p:spPr>
          <a:xfrm flipH="1">
            <a:off x="4500562" y="3383214"/>
            <a:ext cx="928694" cy="948839"/>
          </a:xfrm>
          <a:prstGeom prst="rect">
            <a:avLst/>
          </a:prstGeom>
        </p:spPr>
      </p:pic>
      <p:pic>
        <p:nvPicPr>
          <p:cNvPr id="22" name="21 Imagen" descr="34.png"/>
          <p:cNvPicPr>
            <a:picLocks noChangeAspect="1"/>
          </p:cNvPicPr>
          <p:nvPr/>
        </p:nvPicPr>
        <p:blipFill>
          <a:blip r:embed="rId4" cstate="print"/>
          <a:stretch>
            <a:fillRect/>
          </a:stretch>
        </p:blipFill>
        <p:spPr>
          <a:xfrm>
            <a:off x="3643306" y="3811824"/>
            <a:ext cx="976298" cy="948839"/>
          </a:xfrm>
          <a:prstGeom prst="rect">
            <a:avLst/>
          </a:prstGeom>
        </p:spPr>
      </p:pic>
      <p:pic>
        <p:nvPicPr>
          <p:cNvPr id="23" name="22 Imagen" descr="34.png"/>
          <p:cNvPicPr>
            <a:picLocks noChangeAspect="1"/>
          </p:cNvPicPr>
          <p:nvPr/>
        </p:nvPicPr>
        <p:blipFill>
          <a:blip r:embed="rId5" cstate="print"/>
          <a:stretch>
            <a:fillRect/>
          </a:stretch>
        </p:blipFill>
        <p:spPr>
          <a:xfrm flipH="1">
            <a:off x="4500562" y="3811824"/>
            <a:ext cx="928694" cy="948839"/>
          </a:xfrm>
          <a:prstGeom prst="rect">
            <a:avLst/>
          </a:prstGeom>
        </p:spPr>
      </p:pic>
      <p:pic>
        <p:nvPicPr>
          <p:cNvPr id="24" name="23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a:off x="3643306" y="4240470"/>
            <a:ext cx="976298" cy="948839"/>
          </a:xfrm>
          <a:prstGeom prst="rect">
            <a:avLst/>
          </a:prstGeom>
        </p:spPr>
      </p:pic>
      <p:pic>
        <p:nvPicPr>
          <p:cNvPr id="25" name="24 Imagen" descr="34.png"/>
          <p:cNvPicPr>
            <a:picLocks noChangeAspect="1"/>
          </p:cNvPicPr>
          <p:nvPr/>
        </p:nvPicPr>
        <p:blipFill>
          <a:blip r:embed="rId5" cstate="print">
            <a:duotone>
              <a:prstClr val="black"/>
              <a:srgbClr val="FFFF00">
                <a:tint val="45000"/>
                <a:satMod val="400000"/>
              </a:srgbClr>
            </a:duotone>
            <a:lum contrast="40000"/>
          </a:blip>
          <a:stretch>
            <a:fillRect/>
          </a:stretch>
        </p:blipFill>
        <p:spPr>
          <a:xfrm flipH="1">
            <a:off x="4500562" y="4240470"/>
            <a:ext cx="928694" cy="948839"/>
          </a:xfrm>
          <a:prstGeom prst="rect">
            <a:avLst/>
          </a:prstGeom>
        </p:spPr>
      </p:pic>
      <p:sp>
        <p:nvSpPr>
          <p:cNvPr id="26" name="25 Rectángulo"/>
          <p:cNvSpPr/>
          <p:nvPr/>
        </p:nvSpPr>
        <p:spPr>
          <a:xfrm>
            <a:off x="-357222" y="-142894"/>
            <a:ext cx="9858444" cy="5643602"/>
          </a:xfrm>
          <a:prstGeom prst="rect">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1+#ppt_w/2"/>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1+#ppt_w/2"/>
                                          </p:val>
                                        </p:tav>
                                        <p:tav tm="100000">
                                          <p:val>
                                            <p:strVal val="#ppt_x"/>
                                          </p:val>
                                        </p:tav>
                                      </p:tavLst>
                                    </p:anim>
                                    <p:anim calcmode="lin" valueType="num">
                                      <p:cBhvr additive="base">
                                        <p:cTn id="78" dur="2000" fill="hold"/>
                                        <p:tgtEl>
                                          <p:spTgt spid="17"/>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1+#ppt_w/2"/>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1+#ppt_w/2"/>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3"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0-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0-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0-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0-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1+ppt_w/2"/>
                                          </p:val>
                                        </p:tav>
                                      </p:tavLst>
                                    </p:anim>
                                    <p:anim calcmode="lin" valueType="num">
                                      <p:cBhvr additive="base">
                                        <p:cTn id="158" dur="2000"/>
                                        <p:tgtEl>
                                          <p:spTgt spid="12"/>
                                        </p:tgtEl>
                                        <p:attrNameLst>
                                          <p:attrName>ppt_y</p:attrName>
                                        </p:attrNameLst>
                                      </p:cBhvr>
                                      <p:tavLst>
                                        <p:tav tm="0">
                                          <p:val>
                                            <p:strVal val="ppt_y"/>
                                          </p:val>
                                        </p:tav>
                                        <p:tav tm="100000">
                                          <p:val>
                                            <p:strVal val="0-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1+ppt_w/2"/>
                                          </p:val>
                                        </p:tav>
                                      </p:tavLst>
                                    </p:anim>
                                    <p:anim calcmode="lin" valueType="num">
                                      <p:cBhvr additive="base">
                                        <p:cTn id="170" dur="2000"/>
                                        <p:tgtEl>
                                          <p:spTgt spid="18"/>
                                        </p:tgtEl>
                                        <p:attrNameLst>
                                          <p:attrName>ppt_y</p:attrName>
                                        </p:attrNameLst>
                                      </p:cBhvr>
                                      <p:tavLst>
                                        <p:tav tm="0">
                                          <p:val>
                                            <p:strVal val="ppt_y"/>
                                          </p:val>
                                        </p:tav>
                                        <p:tav tm="100000">
                                          <p:val>
                                            <p:strVal val="0-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1+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1+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1+ppt_w/2"/>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0-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0-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0-ppt_w/2"/>
                                          </p:val>
                                        </p:tav>
                                      </p:tavLst>
                                    </p:anim>
                                    <p:anim calcmode="lin" valueType="num">
                                      <p:cBhvr additive="base">
                                        <p:cTn id="198" dur="2000"/>
                                        <p:tgtEl>
                                          <p:spTgt spid="11"/>
                                        </p:tgtEl>
                                        <p:attrNameLst>
                                          <p:attrName>ppt_y</p:attrName>
                                        </p:attrNameLst>
                                      </p:cBhvr>
                                      <p:tavLst>
                                        <p:tav tm="0">
                                          <p:val>
                                            <p:strVal val="ppt_y"/>
                                          </p:val>
                                        </p:tav>
                                        <p:tav tm="100000">
                                          <p:val>
                                            <p:strVal val="0-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0-ppt_w/2"/>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0-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0-ppt_w/2"/>
                                          </p:val>
                                        </p:tav>
                                      </p:tavLst>
                                    </p:anim>
                                    <p:anim calcmode="lin" valueType="num">
                                      <p:cBhvr additive="base">
                                        <p:cTn id="222" dur="2000"/>
                                        <p:tgtEl>
                                          <p:spTgt spid="23"/>
                                        </p:tgtEl>
                                        <p:attrNameLst>
                                          <p:attrName>ppt_y</p:attrName>
                                        </p:attrNameLst>
                                      </p:cBhvr>
                                      <p:tavLst>
                                        <p:tav tm="0">
                                          <p:val>
                                            <p:strVal val="ppt_y"/>
                                          </p:val>
                                        </p:tav>
                                        <p:tav tm="100000">
                                          <p:val>
                                            <p:strVal val="0-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4"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
                                          </p:val>
                                        </p:tav>
                                        <p:tav tm="100000">
                                          <p:val>
                                            <p:strVal val="#ppt_x"/>
                                          </p:val>
                                        </p:tav>
                                      </p:tavLst>
                                    </p:anim>
                                    <p:anim calcmode="lin" valueType="num">
                                      <p:cBhvr>
                                        <p:cTn id="275" dur="2000" fill="hold"/>
                                        <p:tgtEl>
                                          <p:spTgt spid="2"/>
                                        </p:tgtEl>
                                        <p:attrNameLst>
                                          <p:attrName>ppt_y</p:attrName>
                                        </p:attrNameLst>
                                      </p:cBhvr>
                                      <p:tavLst>
                                        <p:tav tm="0">
                                          <p:val>
                                            <p:strVal val="#ppt_y+#ppt_h/2"/>
                                          </p:val>
                                        </p:tav>
                                        <p:tav tm="100000">
                                          <p:val>
                                            <p:strVal val="#ppt_y"/>
                                          </p:val>
                                        </p:tav>
                                      </p:tavLst>
                                    </p:anim>
                                    <p:anim calcmode="lin" valueType="num">
                                      <p:cBhvr>
                                        <p:cTn id="276" dur="2000" fill="hold"/>
                                        <p:tgtEl>
                                          <p:spTgt spid="2"/>
                                        </p:tgtEl>
                                        <p:attrNameLst>
                                          <p:attrName>ppt_w</p:attrName>
                                        </p:attrNameLst>
                                      </p:cBhvr>
                                      <p:tavLst>
                                        <p:tav tm="0">
                                          <p:val>
                                            <p:strVal val="#ppt_w"/>
                                          </p:val>
                                        </p:tav>
                                        <p:tav tm="100000">
                                          <p:val>
                                            <p:strVal val="#ppt_w"/>
                                          </p:val>
                                        </p:tav>
                                      </p:tavLst>
                                    </p:anim>
                                    <p:anim calcmode="lin" valueType="num">
                                      <p:cBhvr>
                                        <p:cTn id="277" dur="2000" fill="hold"/>
                                        <p:tgtEl>
                                          <p:spTgt spid="2"/>
                                        </p:tgtEl>
                                        <p:attrNameLst>
                                          <p:attrName>ppt_h</p:attrName>
                                        </p:attrNameLst>
                                      </p:cBhvr>
                                      <p:tavLst>
                                        <p:tav tm="0">
                                          <p:val>
                                            <p:fltVal val="0"/>
                                          </p:val>
                                        </p:tav>
                                        <p:tav tm="100000">
                                          <p:val>
                                            <p:strVal val="#ppt_h"/>
                                          </p:val>
                                        </p:tav>
                                      </p:tavLst>
                                    </p:anim>
                                  </p:childTnLst>
                                </p:cTn>
                              </p:par>
                              <p:par>
                                <p:cTn id="278" presetID="16" presetClass="entr" presetSubtype="37"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Vertic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6173345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bstract-shape-sun-sunset-weather-flower-nature_03-512.png"/>
          <p:cNvPicPr>
            <a:picLocks noChangeAspect="1"/>
          </p:cNvPicPr>
          <p:nvPr/>
        </p:nvPicPr>
        <p:blipFill>
          <a:blip r:embed="rId3"/>
          <a:stretch>
            <a:fillRect/>
          </a:stretch>
        </p:blipFill>
        <p:spPr>
          <a:xfrm>
            <a:off x="0" y="1857370"/>
            <a:ext cx="738319" cy="738319"/>
          </a:xfrm>
          <a:prstGeom prst="rect">
            <a:avLst/>
          </a:prstGeom>
        </p:spPr>
      </p:pic>
      <p:pic>
        <p:nvPicPr>
          <p:cNvPr id="5" name="4 Imagen" descr="abstract-shape-sun-sunset-weather-flower-nature_03-512.png"/>
          <p:cNvPicPr>
            <a:picLocks noChangeAspect="1"/>
          </p:cNvPicPr>
          <p:nvPr/>
        </p:nvPicPr>
        <p:blipFill>
          <a:blip r:embed="rId3"/>
          <a:stretch>
            <a:fillRect/>
          </a:stretch>
        </p:blipFill>
        <p:spPr>
          <a:xfrm>
            <a:off x="0" y="2571750"/>
            <a:ext cx="738319" cy="738319"/>
          </a:xfrm>
          <a:prstGeom prst="rect">
            <a:avLst/>
          </a:prstGeom>
        </p:spPr>
      </p:pic>
      <p:pic>
        <p:nvPicPr>
          <p:cNvPr id="6" name="5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714348" y="1857370"/>
            <a:ext cx="738319" cy="738319"/>
          </a:xfrm>
          <a:prstGeom prst="rect">
            <a:avLst/>
          </a:prstGeom>
        </p:spPr>
      </p:pic>
      <p:pic>
        <p:nvPicPr>
          <p:cNvPr id="7" name="6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714348" y="2571750"/>
            <a:ext cx="738319" cy="738319"/>
          </a:xfrm>
          <a:prstGeom prst="rect">
            <a:avLst/>
          </a:prstGeom>
        </p:spPr>
      </p:pic>
      <p:pic>
        <p:nvPicPr>
          <p:cNvPr id="8" name="7 Imagen" descr="abstract-shape-sun-sunset-weather-flower-nature_03-512.png"/>
          <p:cNvPicPr>
            <a:picLocks noChangeAspect="1"/>
          </p:cNvPicPr>
          <p:nvPr/>
        </p:nvPicPr>
        <p:blipFill>
          <a:blip r:embed="rId3"/>
          <a:stretch>
            <a:fillRect/>
          </a:stretch>
        </p:blipFill>
        <p:spPr>
          <a:xfrm>
            <a:off x="1428760" y="1857370"/>
            <a:ext cx="738319" cy="738319"/>
          </a:xfrm>
          <a:prstGeom prst="rect">
            <a:avLst/>
          </a:prstGeom>
        </p:spPr>
      </p:pic>
      <p:pic>
        <p:nvPicPr>
          <p:cNvPr id="9" name="8 Imagen" descr="abstract-shape-sun-sunset-weather-flower-nature_03-512.png"/>
          <p:cNvPicPr>
            <a:picLocks noChangeAspect="1"/>
          </p:cNvPicPr>
          <p:nvPr/>
        </p:nvPicPr>
        <p:blipFill>
          <a:blip r:embed="rId3"/>
          <a:stretch>
            <a:fillRect/>
          </a:stretch>
        </p:blipFill>
        <p:spPr>
          <a:xfrm>
            <a:off x="1428760" y="2571750"/>
            <a:ext cx="738319" cy="738319"/>
          </a:xfrm>
          <a:prstGeom prst="rect">
            <a:avLst/>
          </a:prstGeom>
        </p:spPr>
      </p:pic>
      <p:pic>
        <p:nvPicPr>
          <p:cNvPr id="10" name="9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2143108" y="1857370"/>
            <a:ext cx="738319" cy="738319"/>
          </a:xfrm>
          <a:prstGeom prst="rect">
            <a:avLst/>
          </a:prstGeom>
        </p:spPr>
      </p:pic>
      <p:pic>
        <p:nvPicPr>
          <p:cNvPr id="11" name="10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2143108" y="2571750"/>
            <a:ext cx="738319" cy="738319"/>
          </a:xfrm>
          <a:prstGeom prst="rect">
            <a:avLst/>
          </a:prstGeom>
        </p:spPr>
      </p:pic>
      <p:pic>
        <p:nvPicPr>
          <p:cNvPr id="12" name="11 Imagen" descr="abstract-shape-sun-sunset-weather-flower-nature_03-512.png"/>
          <p:cNvPicPr>
            <a:picLocks noChangeAspect="1"/>
          </p:cNvPicPr>
          <p:nvPr/>
        </p:nvPicPr>
        <p:blipFill>
          <a:blip r:embed="rId3"/>
          <a:stretch>
            <a:fillRect/>
          </a:stretch>
        </p:blipFill>
        <p:spPr>
          <a:xfrm>
            <a:off x="2857520" y="1857370"/>
            <a:ext cx="738319" cy="738319"/>
          </a:xfrm>
          <a:prstGeom prst="rect">
            <a:avLst/>
          </a:prstGeom>
        </p:spPr>
      </p:pic>
      <p:pic>
        <p:nvPicPr>
          <p:cNvPr id="13" name="12 Imagen" descr="abstract-shape-sun-sunset-weather-flower-nature_03-512.png"/>
          <p:cNvPicPr>
            <a:picLocks noChangeAspect="1"/>
          </p:cNvPicPr>
          <p:nvPr/>
        </p:nvPicPr>
        <p:blipFill>
          <a:blip r:embed="rId3"/>
          <a:stretch>
            <a:fillRect/>
          </a:stretch>
        </p:blipFill>
        <p:spPr>
          <a:xfrm>
            <a:off x="2857520" y="2571750"/>
            <a:ext cx="738319" cy="738319"/>
          </a:xfrm>
          <a:prstGeom prst="rect">
            <a:avLst/>
          </a:prstGeom>
        </p:spPr>
      </p:pic>
      <p:pic>
        <p:nvPicPr>
          <p:cNvPr id="14" name="13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3571868" y="1857370"/>
            <a:ext cx="738319" cy="738319"/>
          </a:xfrm>
          <a:prstGeom prst="rect">
            <a:avLst/>
          </a:prstGeom>
        </p:spPr>
      </p:pic>
      <p:pic>
        <p:nvPicPr>
          <p:cNvPr id="15" name="14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3571868" y="2571750"/>
            <a:ext cx="738319" cy="738319"/>
          </a:xfrm>
          <a:prstGeom prst="rect">
            <a:avLst/>
          </a:prstGeom>
        </p:spPr>
      </p:pic>
      <p:pic>
        <p:nvPicPr>
          <p:cNvPr id="16" name="15 Imagen" descr="abstract-shape-sun-sunset-weather-flower-nature_03-512.png"/>
          <p:cNvPicPr>
            <a:picLocks noChangeAspect="1"/>
          </p:cNvPicPr>
          <p:nvPr/>
        </p:nvPicPr>
        <p:blipFill>
          <a:blip r:embed="rId3"/>
          <a:stretch>
            <a:fillRect/>
          </a:stretch>
        </p:blipFill>
        <p:spPr>
          <a:xfrm>
            <a:off x="4286280" y="1857370"/>
            <a:ext cx="738319" cy="738319"/>
          </a:xfrm>
          <a:prstGeom prst="rect">
            <a:avLst/>
          </a:prstGeom>
        </p:spPr>
      </p:pic>
      <p:pic>
        <p:nvPicPr>
          <p:cNvPr id="17" name="16 Imagen" descr="abstract-shape-sun-sunset-weather-flower-nature_03-512.png"/>
          <p:cNvPicPr>
            <a:picLocks noChangeAspect="1"/>
          </p:cNvPicPr>
          <p:nvPr/>
        </p:nvPicPr>
        <p:blipFill>
          <a:blip r:embed="rId3"/>
          <a:stretch>
            <a:fillRect/>
          </a:stretch>
        </p:blipFill>
        <p:spPr>
          <a:xfrm>
            <a:off x="4286280" y="2571750"/>
            <a:ext cx="738319" cy="738319"/>
          </a:xfrm>
          <a:prstGeom prst="rect">
            <a:avLst/>
          </a:prstGeom>
        </p:spPr>
      </p:pic>
      <p:pic>
        <p:nvPicPr>
          <p:cNvPr id="18" name="17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5000628" y="1857370"/>
            <a:ext cx="738319" cy="738319"/>
          </a:xfrm>
          <a:prstGeom prst="rect">
            <a:avLst/>
          </a:prstGeom>
        </p:spPr>
      </p:pic>
      <p:pic>
        <p:nvPicPr>
          <p:cNvPr id="19" name="18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5000628" y="2571750"/>
            <a:ext cx="738319" cy="738319"/>
          </a:xfrm>
          <a:prstGeom prst="rect">
            <a:avLst/>
          </a:prstGeom>
        </p:spPr>
      </p:pic>
      <p:pic>
        <p:nvPicPr>
          <p:cNvPr id="20" name="19 Imagen" descr="abstract-shape-sun-sunset-weather-flower-nature_03-512.png"/>
          <p:cNvPicPr>
            <a:picLocks noChangeAspect="1"/>
          </p:cNvPicPr>
          <p:nvPr/>
        </p:nvPicPr>
        <p:blipFill>
          <a:blip r:embed="rId3"/>
          <a:stretch>
            <a:fillRect/>
          </a:stretch>
        </p:blipFill>
        <p:spPr>
          <a:xfrm>
            <a:off x="5715040" y="1857370"/>
            <a:ext cx="738319" cy="738319"/>
          </a:xfrm>
          <a:prstGeom prst="rect">
            <a:avLst/>
          </a:prstGeom>
        </p:spPr>
      </p:pic>
      <p:pic>
        <p:nvPicPr>
          <p:cNvPr id="21" name="20 Imagen" descr="abstract-shape-sun-sunset-weather-flower-nature_03-512.png"/>
          <p:cNvPicPr>
            <a:picLocks noChangeAspect="1"/>
          </p:cNvPicPr>
          <p:nvPr/>
        </p:nvPicPr>
        <p:blipFill>
          <a:blip r:embed="rId3"/>
          <a:stretch>
            <a:fillRect/>
          </a:stretch>
        </p:blipFill>
        <p:spPr>
          <a:xfrm>
            <a:off x="5715040" y="2571750"/>
            <a:ext cx="738319" cy="738319"/>
          </a:xfrm>
          <a:prstGeom prst="rect">
            <a:avLst/>
          </a:prstGeom>
        </p:spPr>
      </p:pic>
      <p:pic>
        <p:nvPicPr>
          <p:cNvPr id="22" name="21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6429388" y="1857370"/>
            <a:ext cx="738319" cy="738319"/>
          </a:xfrm>
          <a:prstGeom prst="rect">
            <a:avLst/>
          </a:prstGeom>
        </p:spPr>
      </p:pic>
      <p:pic>
        <p:nvPicPr>
          <p:cNvPr id="23" name="22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6429388" y="2571750"/>
            <a:ext cx="738319" cy="738319"/>
          </a:xfrm>
          <a:prstGeom prst="rect">
            <a:avLst/>
          </a:prstGeom>
        </p:spPr>
      </p:pic>
      <p:pic>
        <p:nvPicPr>
          <p:cNvPr id="24" name="23 Imagen" descr="abstract-shape-sun-sunset-weather-flower-nature_03-512.png"/>
          <p:cNvPicPr>
            <a:picLocks noChangeAspect="1"/>
          </p:cNvPicPr>
          <p:nvPr/>
        </p:nvPicPr>
        <p:blipFill>
          <a:blip r:embed="rId3"/>
          <a:stretch>
            <a:fillRect/>
          </a:stretch>
        </p:blipFill>
        <p:spPr>
          <a:xfrm>
            <a:off x="7143800" y="1857370"/>
            <a:ext cx="738319" cy="738319"/>
          </a:xfrm>
          <a:prstGeom prst="rect">
            <a:avLst/>
          </a:prstGeom>
        </p:spPr>
      </p:pic>
      <p:pic>
        <p:nvPicPr>
          <p:cNvPr id="25" name="24 Imagen" descr="abstract-shape-sun-sunset-weather-flower-nature_03-512.png"/>
          <p:cNvPicPr>
            <a:picLocks noChangeAspect="1"/>
          </p:cNvPicPr>
          <p:nvPr/>
        </p:nvPicPr>
        <p:blipFill>
          <a:blip r:embed="rId3"/>
          <a:stretch>
            <a:fillRect/>
          </a:stretch>
        </p:blipFill>
        <p:spPr>
          <a:xfrm>
            <a:off x="7143800" y="2571750"/>
            <a:ext cx="738319" cy="738319"/>
          </a:xfrm>
          <a:prstGeom prst="rect">
            <a:avLst/>
          </a:prstGeom>
        </p:spPr>
      </p:pic>
      <p:pic>
        <p:nvPicPr>
          <p:cNvPr id="26" name="25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7858148" y="1857370"/>
            <a:ext cx="738319" cy="738319"/>
          </a:xfrm>
          <a:prstGeom prst="rect">
            <a:avLst/>
          </a:prstGeom>
        </p:spPr>
      </p:pic>
      <p:pic>
        <p:nvPicPr>
          <p:cNvPr id="27" name="26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7858148" y="2571750"/>
            <a:ext cx="738319" cy="738319"/>
          </a:xfrm>
          <a:prstGeom prst="rect">
            <a:avLst/>
          </a:prstGeom>
        </p:spPr>
      </p:pic>
      <p:pic>
        <p:nvPicPr>
          <p:cNvPr id="28" name="27 Imagen" descr="abstract-shape-sun-sunset-weather-flower-nature_03-512.png"/>
          <p:cNvPicPr>
            <a:picLocks noChangeAspect="1"/>
          </p:cNvPicPr>
          <p:nvPr/>
        </p:nvPicPr>
        <p:blipFill>
          <a:blip r:embed="rId3"/>
          <a:stretch>
            <a:fillRect/>
          </a:stretch>
        </p:blipFill>
        <p:spPr>
          <a:xfrm>
            <a:off x="8572528" y="1857370"/>
            <a:ext cx="738319" cy="738319"/>
          </a:xfrm>
          <a:prstGeom prst="rect">
            <a:avLst/>
          </a:prstGeom>
        </p:spPr>
      </p:pic>
      <p:pic>
        <p:nvPicPr>
          <p:cNvPr id="29" name="28 Imagen" descr="abstract-shape-sun-sunset-weather-flower-nature_03-512.png"/>
          <p:cNvPicPr>
            <a:picLocks noChangeAspect="1"/>
          </p:cNvPicPr>
          <p:nvPr/>
        </p:nvPicPr>
        <p:blipFill>
          <a:blip r:embed="rId3"/>
          <a:stretch>
            <a:fillRect/>
          </a:stretch>
        </p:blipFill>
        <p:spPr>
          <a:xfrm>
            <a:off x="8572528" y="2571750"/>
            <a:ext cx="738319" cy="738319"/>
          </a:xfrm>
          <a:prstGeom prst="rect">
            <a:avLst/>
          </a:prstGeom>
        </p:spPr>
      </p:pic>
      <p:sp>
        <p:nvSpPr>
          <p:cNvPr id="30" name="29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0-#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0-#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0-#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0-#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0-#ppt_w/2"/>
                                          </p:val>
                                        </p:tav>
                                        <p:tav tm="100000">
                                          <p:val>
                                            <p:strVal val="#ppt_x"/>
                                          </p:val>
                                        </p:tav>
                                      </p:tavLst>
                                    </p:anim>
                                    <p:anim calcmode="lin" valueType="num">
                                      <p:cBhvr additive="base">
                                        <p:cTn id="90" dur="2000" fill="hold"/>
                                        <p:tgtEl>
                                          <p:spTgt spid="19"/>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0-#ppt_w/2"/>
                                          </p:val>
                                        </p:tav>
                                        <p:tav tm="100000">
                                          <p:val>
                                            <p:strVal val="#ppt_x"/>
                                          </p:val>
                                        </p:tav>
                                      </p:tavLst>
                                    </p:anim>
                                    <p:anim calcmode="lin" valueType="num">
                                      <p:cBhvr additive="base">
                                        <p:cTn id="94" dur="2000" fill="hold"/>
                                        <p:tgtEl>
                                          <p:spTgt spid="21"/>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0-#ppt_w/2"/>
                                          </p:val>
                                        </p:tav>
                                        <p:tav tm="100000">
                                          <p:val>
                                            <p:strVal val="#ppt_x"/>
                                          </p:val>
                                        </p:tav>
                                      </p:tavLst>
                                    </p:anim>
                                    <p:anim calcmode="lin" valueType="num">
                                      <p:cBhvr additive="base">
                                        <p:cTn id="98" dur="2000" fill="hold"/>
                                        <p:tgtEl>
                                          <p:spTgt spid="23"/>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0-#ppt_w/2"/>
                                          </p:val>
                                        </p:tav>
                                        <p:tav tm="100000">
                                          <p:val>
                                            <p:strVal val="#ppt_x"/>
                                          </p:val>
                                        </p:tav>
                                      </p:tavLst>
                                    </p:anim>
                                    <p:anim calcmode="lin" valueType="num">
                                      <p:cBhvr additive="base">
                                        <p:cTn id="102" dur="2000" fill="hold"/>
                                        <p:tgtEl>
                                          <p:spTgt spid="25"/>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9"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0-ppt_w/2"/>
                                          </p:val>
                                        </p:tav>
                                      </p:tavLst>
                                    </p:anim>
                                    <p:anim calcmode="lin" valueType="num">
                                      <p:cBhvr additive="base">
                                        <p:cTn id="166" dur="2000"/>
                                        <p:tgtEl>
                                          <p:spTgt spid="4"/>
                                        </p:tgtEl>
                                        <p:attrNameLst>
                                          <p:attrName>ppt_y</p:attrName>
                                        </p:attrNameLst>
                                      </p:cBhvr>
                                      <p:tavLst>
                                        <p:tav tm="0">
                                          <p:val>
                                            <p:strVal val="ppt_y"/>
                                          </p:val>
                                        </p:tav>
                                        <p:tav tm="100000">
                                          <p:val>
                                            <p:strVal val="0-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0-ppt_w/2"/>
                                          </p:val>
                                        </p:tav>
                                      </p:tavLst>
                                    </p:anim>
                                    <p:anim calcmode="lin" valueType="num">
                                      <p:cBhvr additive="base">
                                        <p:cTn id="174" dur="2000"/>
                                        <p:tgtEl>
                                          <p:spTgt spid="8"/>
                                        </p:tgtEl>
                                        <p:attrNameLst>
                                          <p:attrName>ppt_y</p:attrName>
                                        </p:attrNameLst>
                                      </p:cBhvr>
                                      <p:tavLst>
                                        <p:tav tm="0">
                                          <p:val>
                                            <p:strVal val="ppt_y"/>
                                          </p:val>
                                        </p:tav>
                                        <p:tav tm="100000">
                                          <p:val>
                                            <p:strVal val="0-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0-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0-ppt_w/2"/>
                                          </p:val>
                                        </p:tav>
                                      </p:tavLst>
                                    </p:anim>
                                    <p:anim calcmode="lin" valueType="num">
                                      <p:cBhvr additive="base">
                                        <p:cTn id="190" dur="2000"/>
                                        <p:tgtEl>
                                          <p:spTgt spid="16"/>
                                        </p:tgtEl>
                                        <p:attrNameLst>
                                          <p:attrName>ppt_y</p:attrName>
                                        </p:attrNameLst>
                                      </p:cBhvr>
                                      <p:tavLst>
                                        <p:tav tm="0">
                                          <p:val>
                                            <p:strVal val="ppt_y"/>
                                          </p:val>
                                        </p:tav>
                                        <p:tav tm="100000">
                                          <p:val>
                                            <p:strVal val="0-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0-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0-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0-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0-ppt_w/2"/>
                                          </p:val>
                                        </p:tav>
                                      </p:tavLst>
                                    </p:anim>
                                    <p:anim calcmode="lin" valueType="num">
                                      <p:cBhvr additive="base">
                                        <p:cTn id="210" dur="2000"/>
                                        <p:tgtEl>
                                          <p:spTgt spid="26"/>
                                        </p:tgtEl>
                                        <p:attrNameLst>
                                          <p:attrName>ppt_y</p:attrName>
                                        </p:attrNameLst>
                                      </p:cBhvr>
                                      <p:tavLst>
                                        <p:tav tm="0">
                                          <p:val>
                                            <p:strVal val="ppt_y"/>
                                          </p:val>
                                        </p:tav>
                                        <p:tav tm="100000">
                                          <p:val>
                                            <p:strVal val="0-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0-ppt_w/2"/>
                                          </p:val>
                                        </p:tav>
                                      </p:tavLst>
                                    </p:anim>
                                    <p:anim calcmode="lin" valueType="num">
                                      <p:cBhvr additive="base">
                                        <p:cTn id="214" dur="2000"/>
                                        <p:tgtEl>
                                          <p:spTgt spid="28"/>
                                        </p:tgtEl>
                                        <p:attrNameLst>
                                          <p:attrName>ppt_y</p:attrName>
                                        </p:attrNameLst>
                                      </p:cBhvr>
                                      <p:tavLst>
                                        <p:tav tm="0">
                                          <p:val>
                                            <p:strVal val="ppt_y"/>
                                          </p:val>
                                        </p:tav>
                                        <p:tav tm="100000">
                                          <p:val>
                                            <p:strVal val="0-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0-ppt_w/2"/>
                                          </p:val>
                                        </p:tav>
                                      </p:tavLst>
                                    </p:anim>
                                    <p:anim calcmode="lin" valueType="num">
                                      <p:cBhvr additive="base">
                                        <p:cTn id="218" dur="2000"/>
                                        <p:tgtEl>
                                          <p:spTgt spid="5"/>
                                        </p:tgtEl>
                                        <p:attrNameLst>
                                          <p:attrName>ppt_y</p:attrName>
                                        </p:attrNameLst>
                                      </p:cBhvr>
                                      <p:tavLst>
                                        <p:tav tm="0">
                                          <p:val>
                                            <p:strVal val="ppt_y"/>
                                          </p:val>
                                        </p:tav>
                                        <p:tav tm="100000">
                                          <p:val>
                                            <p:strVal val="1+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0-ppt_w/2"/>
                                          </p:val>
                                        </p:tav>
                                      </p:tavLst>
                                    </p:anim>
                                    <p:anim calcmode="lin" valueType="num">
                                      <p:cBhvr additive="base">
                                        <p:cTn id="222" dur="2000"/>
                                        <p:tgtEl>
                                          <p:spTgt spid="7"/>
                                        </p:tgtEl>
                                        <p:attrNameLst>
                                          <p:attrName>ppt_y</p:attrName>
                                        </p:attrNameLst>
                                      </p:cBhvr>
                                      <p:tavLst>
                                        <p:tav tm="0">
                                          <p:val>
                                            <p:strVal val="ppt_y"/>
                                          </p:val>
                                        </p:tav>
                                        <p:tav tm="100000">
                                          <p:val>
                                            <p:strVal val="1+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0-ppt_w/2"/>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0-ppt_w/2"/>
                                          </p:val>
                                        </p:tav>
                                      </p:tavLst>
                                    </p:anim>
                                    <p:anim calcmode="lin" valueType="num">
                                      <p:cBhvr additive="base">
                                        <p:cTn id="234" dur="2000"/>
                                        <p:tgtEl>
                                          <p:spTgt spid="13"/>
                                        </p:tgtEl>
                                        <p:attrNameLst>
                                          <p:attrName>ppt_y</p:attrName>
                                        </p:attrNameLst>
                                      </p:cBhvr>
                                      <p:tavLst>
                                        <p:tav tm="0">
                                          <p:val>
                                            <p:strVal val="ppt_y"/>
                                          </p:val>
                                        </p:tav>
                                        <p:tav tm="100000">
                                          <p:val>
                                            <p:strVal val="1+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0-ppt_w/2"/>
                                          </p:val>
                                        </p:tav>
                                      </p:tavLst>
                                    </p:anim>
                                    <p:anim calcmode="lin" valueType="num">
                                      <p:cBhvr additive="base">
                                        <p:cTn id="238" dur="2000"/>
                                        <p:tgtEl>
                                          <p:spTgt spid="15"/>
                                        </p:tgtEl>
                                        <p:attrNameLst>
                                          <p:attrName>ppt_y</p:attrName>
                                        </p:attrNameLst>
                                      </p:cBhvr>
                                      <p:tavLst>
                                        <p:tav tm="0">
                                          <p:val>
                                            <p:strVal val="ppt_y"/>
                                          </p:val>
                                        </p:tav>
                                        <p:tav tm="100000">
                                          <p:val>
                                            <p:strVal val="1+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0-ppt_w/2"/>
                                          </p:val>
                                        </p:tav>
                                      </p:tavLst>
                                    </p:anim>
                                    <p:anim calcmode="lin" valueType="num">
                                      <p:cBhvr additive="base">
                                        <p:cTn id="246" dur="2000"/>
                                        <p:tgtEl>
                                          <p:spTgt spid="19"/>
                                        </p:tgtEl>
                                        <p:attrNameLst>
                                          <p:attrName>ppt_y</p:attrName>
                                        </p:attrNameLst>
                                      </p:cBhvr>
                                      <p:tavLst>
                                        <p:tav tm="0">
                                          <p:val>
                                            <p:strVal val="ppt_y"/>
                                          </p:val>
                                        </p:tav>
                                        <p:tav tm="100000">
                                          <p:val>
                                            <p:strVal val="1+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0-ppt_w/2"/>
                                          </p:val>
                                        </p:tav>
                                      </p:tavLst>
                                    </p:anim>
                                    <p:anim calcmode="lin" valueType="num">
                                      <p:cBhvr additive="base">
                                        <p:cTn id="250" dur="2000"/>
                                        <p:tgtEl>
                                          <p:spTgt spid="21"/>
                                        </p:tgtEl>
                                        <p:attrNameLst>
                                          <p:attrName>ppt_y</p:attrName>
                                        </p:attrNameLst>
                                      </p:cBhvr>
                                      <p:tavLst>
                                        <p:tav tm="0">
                                          <p:val>
                                            <p:strVal val="ppt_y"/>
                                          </p:val>
                                        </p:tav>
                                        <p:tav tm="100000">
                                          <p:val>
                                            <p:strVal val="1+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1+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0-ppt_w/2"/>
                                          </p:val>
                                        </p:tav>
                                      </p:tavLst>
                                    </p:anim>
                                    <p:anim calcmode="lin" valueType="num">
                                      <p:cBhvr additive="base">
                                        <p:cTn id="258" dur="2000"/>
                                        <p:tgtEl>
                                          <p:spTgt spid="25"/>
                                        </p:tgtEl>
                                        <p:attrNameLst>
                                          <p:attrName>ppt_y</p:attrName>
                                        </p:attrNameLst>
                                      </p:cBhvr>
                                      <p:tavLst>
                                        <p:tav tm="0">
                                          <p:val>
                                            <p:strVal val="ppt_y"/>
                                          </p:val>
                                        </p:tav>
                                        <p:tav tm="100000">
                                          <p:val>
                                            <p:strVal val="1+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0-ppt_w/2"/>
                                          </p:val>
                                        </p:tav>
                                      </p:tavLst>
                                    </p:anim>
                                    <p:anim calcmode="lin" valueType="num">
                                      <p:cBhvr additive="base">
                                        <p:cTn id="262" dur="2000"/>
                                        <p:tgtEl>
                                          <p:spTgt spid="27"/>
                                        </p:tgtEl>
                                        <p:attrNameLst>
                                          <p:attrName>ppt_y</p:attrName>
                                        </p:attrNameLst>
                                      </p:cBhvr>
                                      <p:tavLst>
                                        <p:tav tm="0">
                                          <p:val>
                                            <p:strVal val="ppt_y"/>
                                          </p:val>
                                        </p:tav>
                                        <p:tav tm="100000">
                                          <p:val>
                                            <p:strVal val="1+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1+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3"/>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9"/>
                                        </p:tgtEl>
                                        <p:attrNameLst>
                                          <p:attrName>r</p:attrName>
                                        </p:attrNameLst>
                                      </p:cBhvr>
                                    </p:animRot>
                                  </p:childTnLst>
                                </p:cTn>
                              </p:par>
                              <p:par>
                                <p:cTn id="320" presetID="17" presetClass="entr" presetSubtype="2"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42A2"/>
            </a:gs>
            <a:gs pos="50000">
              <a:srgbClr val="C5C5FF">
                <a:shade val="67500"/>
                <a:satMod val="115000"/>
              </a:srgbClr>
            </a:gs>
            <a:gs pos="100000">
              <a:srgbClr val="C5C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rame-png-transparent.png"/>
          <p:cNvPicPr>
            <a:picLocks noChangeAspect="1"/>
          </p:cNvPicPr>
          <p:nvPr/>
        </p:nvPicPr>
        <p:blipFill>
          <a:blip r:embed="rId2"/>
          <a:stretch>
            <a:fillRect/>
          </a:stretch>
        </p:blipFill>
        <p:spPr>
          <a:xfrm>
            <a:off x="1061561" y="0"/>
            <a:ext cx="7020878" cy="5143500"/>
          </a:xfrm>
          <a:prstGeom prst="rect">
            <a:avLst/>
          </a:prstGeom>
        </p:spPr>
      </p:pic>
      <p:pic>
        <p:nvPicPr>
          <p:cNvPr id="6" name="5 Imagen" descr="552107gd9z7jw501.gif"/>
          <p:cNvPicPr>
            <a:picLocks noChangeAspect="1"/>
          </p:cNvPicPr>
          <p:nvPr/>
        </p:nvPicPr>
        <p:blipFill>
          <a:blip r:embed="rId3"/>
          <a:stretch>
            <a:fillRect/>
          </a:stretch>
        </p:blipFill>
        <p:spPr>
          <a:xfrm>
            <a:off x="1214414" y="285734"/>
            <a:ext cx="1500198" cy="1553969"/>
          </a:xfrm>
          <a:prstGeom prst="rect">
            <a:avLst/>
          </a:prstGeom>
        </p:spPr>
      </p:pic>
      <p:sp>
        <p:nvSpPr>
          <p:cNvPr id="5" name="4 CuadroTexto"/>
          <p:cNvSpPr txBox="1"/>
          <p:nvPr/>
        </p:nvSpPr>
        <p:spPr>
          <a:xfrm>
            <a:off x="2786050" y="1500180"/>
            <a:ext cx="3571900" cy="2092881"/>
          </a:xfrm>
          <a:prstGeom prst="rect">
            <a:avLst/>
          </a:prstGeom>
          <a:noFill/>
        </p:spPr>
        <p:txBody>
          <a:bodyPr wrap="square" rtlCol="0">
            <a:spAutoFit/>
          </a:bodyPr>
          <a:lstStyle/>
          <a:p>
            <a:pPr algn="ctr"/>
            <a:r>
              <a:rPr lang="es-PE" sz="1600" dirty="0" smtClean="0"/>
              <a:t>Una mañana un hombre descubrió en un rincón de su casa un capullo con una mariposa a punto de salir.  Con curiosidad, el hombre se sentó y decidió observar el proceso. </a:t>
            </a:r>
            <a:br>
              <a:rPr lang="es-PE" sz="1600" dirty="0" smtClean="0"/>
            </a:br>
            <a:r>
              <a:rPr lang="es-PE" sz="1600" dirty="0" smtClean="0"/>
              <a:t>Durante horas vio cómo la mariposa luchaba forzando su cuerpo a través de la pequeña abertura del capullo, sin lograrlo. Estaba atascada.</a:t>
            </a:r>
            <a:r>
              <a:rPr lang="es-PE" dirty="0" smtClean="0"/>
              <a:t/>
            </a:r>
            <a:br>
              <a:rPr lang="es-PE" dirty="0" smtClean="0"/>
            </a:br>
            <a:endParaRPr lang="es-PE" dirty="0"/>
          </a:p>
        </p:txBody>
      </p:sp>
      <p:pic>
        <p:nvPicPr>
          <p:cNvPr id="8" name="7 Imagen" descr="mariposa-imagen-animada-0018.gif"/>
          <p:cNvPicPr>
            <a:picLocks noChangeAspect="1"/>
          </p:cNvPicPr>
          <p:nvPr/>
        </p:nvPicPr>
        <p:blipFill>
          <a:blip r:embed="rId4"/>
          <a:stretch>
            <a:fillRect/>
          </a:stretch>
        </p:blipFill>
        <p:spPr>
          <a:xfrm rot="1482896">
            <a:off x="6068093" y="3872241"/>
            <a:ext cx="944064" cy="870637"/>
          </a:xfrm>
          <a:prstGeom prst="rect">
            <a:avLst/>
          </a:prstGeom>
        </p:spPr>
      </p:pic>
      <p:sp>
        <p:nvSpPr>
          <p:cNvPr id="7" name="6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7375 -0.11112 C -0.61858 -0.02655 -0.49948 0.05832 -0.43125 0.07036 C -0.36319 0.0824 -0.36545 -0.03427 -0.32812 -0.0389 C -0.2908 -0.04353 -0.24375 0.02468 -0.20729 0.04258 C -0.17101 0.06048 -0.13316 0.09042 -0.10937 0.06851 C -0.08576 0.0466 -0.08281 -0.07748 -0.06458 -0.0889 C -0.04635 -0.10032 -0.02326 -0.05032 4.16667E-6 -5.4321E-6 " pathEditMode="relative" ptsTypes="aaaaaaA">
                                      <p:cBhvr>
                                        <p:cTn id="8"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bg1"/>
            </a:gs>
            <a:gs pos="50000">
              <a:srgbClr val="FF6699">
                <a:shade val="67500"/>
                <a:satMod val="115000"/>
              </a:srgbClr>
            </a:gs>
            <a:gs pos="100000">
              <a:srgbClr val="FF6699">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8a0ed01cf35c50071c4c6ce87baff9a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7986bfdc85363b186bde034314208975.png"/>
          <p:cNvPicPr>
            <a:picLocks noChangeAspect="1"/>
          </p:cNvPicPr>
          <p:nvPr/>
        </p:nvPicPr>
        <p:blipFill>
          <a:blip r:embed="rId3">
            <a:duotone>
              <a:prstClr val="black"/>
              <a:srgbClr val="FF6699">
                <a:tint val="45000"/>
                <a:satMod val="400000"/>
              </a:srgbClr>
            </a:duotone>
            <a:lum contrast="40000"/>
          </a:blip>
          <a:stretch>
            <a:fillRect/>
          </a:stretch>
        </p:blipFill>
        <p:spPr>
          <a:xfrm>
            <a:off x="4286248" y="2571750"/>
            <a:ext cx="657097" cy="1071570"/>
          </a:xfrm>
          <a:prstGeom prst="rect">
            <a:avLst/>
          </a:prstGeom>
        </p:spPr>
      </p:pic>
      <p:pic>
        <p:nvPicPr>
          <p:cNvPr id="7" name="6 Imagen" descr="7986bfdc85363b186bde034314208975.png"/>
          <p:cNvPicPr>
            <a:picLocks noChangeAspect="1"/>
          </p:cNvPicPr>
          <p:nvPr/>
        </p:nvPicPr>
        <p:blipFill>
          <a:blip r:embed="rId3">
            <a:duotone>
              <a:prstClr val="black"/>
              <a:srgbClr val="FF6699">
                <a:tint val="45000"/>
                <a:satMod val="400000"/>
              </a:srgbClr>
            </a:duotone>
            <a:lum contrast="40000"/>
          </a:blip>
          <a:stretch>
            <a:fillRect/>
          </a:stretch>
        </p:blipFill>
        <p:spPr>
          <a:xfrm rot="10800000">
            <a:off x="4286248" y="1500180"/>
            <a:ext cx="657097" cy="1071570"/>
          </a:xfrm>
          <a:prstGeom prst="rect">
            <a:avLst/>
          </a:prstGeom>
        </p:spPr>
      </p:pic>
      <p:pic>
        <p:nvPicPr>
          <p:cNvPr id="8" name="7 Imagen" descr="7986bfdc85363b186bde034314208975.png"/>
          <p:cNvPicPr>
            <a:picLocks noChangeAspect="1"/>
          </p:cNvPicPr>
          <p:nvPr/>
        </p:nvPicPr>
        <p:blipFill>
          <a:blip r:embed="rId3">
            <a:duotone>
              <a:prstClr val="black"/>
              <a:srgbClr val="FF6699">
                <a:tint val="45000"/>
                <a:satMod val="400000"/>
              </a:srgbClr>
            </a:duotone>
            <a:lum contrast="40000"/>
          </a:blip>
          <a:stretch>
            <a:fillRect/>
          </a:stretch>
        </p:blipFill>
        <p:spPr>
          <a:xfrm rot="5618772">
            <a:off x="3727476" y="2040731"/>
            <a:ext cx="657097" cy="1071570"/>
          </a:xfrm>
          <a:prstGeom prst="rect">
            <a:avLst/>
          </a:prstGeom>
        </p:spPr>
      </p:pic>
      <p:pic>
        <p:nvPicPr>
          <p:cNvPr id="9" name="8 Imagen" descr="7986bfdc85363b186bde034314208975.png"/>
          <p:cNvPicPr>
            <a:picLocks noChangeAspect="1"/>
          </p:cNvPicPr>
          <p:nvPr/>
        </p:nvPicPr>
        <p:blipFill>
          <a:blip r:embed="rId3">
            <a:duotone>
              <a:prstClr val="black"/>
              <a:srgbClr val="FF6699">
                <a:tint val="45000"/>
                <a:satMod val="400000"/>
              </a:srgbClr>
            </a:duotone>
            <a:lum contrast="40000"/>
          </a:blip>
          <a:stretch>
            <a:fillRect/>
          </a:stretch>
        </p:blipFill>
        <p:spPr>
          <a:xfrm rot="16200000">
            <a:off x="4850675" y="2078761"/>
            <a:ext cx="657097" cy="1071570"/>
          </a:xfrm>
          <a:prstGeom prst="rect">
            <a:avLst/>
          </a:prstGeom>
        </p:spPr>
      </p:pic>
      <p:pic>
        <p:nvPicPr>
          <p:cNvPr id="10" name="9 Imagen" descr="7986bfdc85363b186bde034314208975.png"/>
          <p:cNvPicPr>
            <a:picLocks noChangeAspect="1"/>
          </p:cNvPicPr>
          <p:nvPr/>
        </p:nvPicPr>
        <p:blipFill>
          <a:blip r:embed="rId3">
            <a:duotone>
              <a:schemeClr val="accent2">
                <a:shade val="45000"/>
                <a:satMod val="135000"/>
              </a:schemeClr>
              <a:prstClr val="white"/>
            </a:duotone>
            <a:lum contrast="40000"/>
          </a:blip>
          <a:stretch>
            <a:fillRect/>
          </a:stretch>
        </p:blipFill>
        <p:spPr>
          <a:xfrm rot="2577547">
            <a:off x="3920328" y="2437657"/>
            <a:ext cx="657097" cy="1071570"/>
          </a:xfrm>
          <a:prstGeom prst="rect">
            <a:avLst/>
          </a:prstGeom>
        </p:spPr>
      </p:pic>
      <p:pic>
        <p:nvPicPr>
          <p:cNvPr id="11" name="10 Imagen" descr="7986bfdc85363b186bde034314208975.png"/>
          <p:cNvPicPr>
            <a:picLocks noChangeAspect="1"/>
          </p:cNvPicPr>
          <p:nvPr/>
        </p:nvPicPr>
        <p:blipFill>
          <a:blip r:embed="rId3">
            <a:duotone>
              <a:schemeClr val="accent2">
                <a:shade val="45000"/>
                <a:satMod val="135000"/>
              </a:schemeClr>
              <a:prstClr val="white"/>
            </a:duotone>
            <a:lum contrast="40000"/>
          </a:blip>
          <a:stretch>
            <a:fillRect/>
          </a:stretch>
        </p:blipFill>
        <p:spPr>
          <a:xfrm rot="18653176">
            <a:off x="4720689" y="2420741"/>
            <a:ext cx="657097" cy="1071570"/>
          </a:xfrm>
          <a:prstGeom prst="rect">
            <a:avLst/>
          </a:prstGeom>
        </p:spPr>
      </p:pic>
      <p:pic>
        <p:nvPicPr>
          <p:cNvPr id="12" name="11 Imagen" descr="7986bfdc85363b186bde034314208975.png"/>
          <p:cNvPicPr>
            <a:picLocks noChangeAspect="1"/>
          </p:cNvPicPr>
          <p:nvPr/>
        </p:nvPicPr>
        <p:blipFill>
          <a:blip r:embed="rId3">
            <a:duotone>
              <a:schemeClr val="accent2">
                <a:shade val="45000"/>
                <a:satMod val="135000"/>
              </a:schemeClr>
              <a:prstClr val="white"/>
            </a:duotone>
            <a:lum contrast="40000"/>
          </a:blip>
          <a:stretch>
            <a:fillRect/>
          </a:stretch>
        </p:blipFill>
        <p:spPr>
          <a:xfrm rot="8670893">
            <a:off x="3920447" y="1651750"/>
            <a:ext cx="657097" cy="1071570"/>
          </a:xfrm>
          <a:prstGeom prst="rect">
            <a:avLst/>
          </a:prstGeom>
        </p:spPr>
      </p:pic>
      <p:pic>
        <p:nvPicPr>
          <p:cNvPr id="13" name="12 Imagen" descr="7986bfdc85363b186bde034314208975.png"/>
          <p:cNvPicPr>
            <a:picLocks noChangeAspect="1"/>
          </p:cNvPicPr>
          <p:nvPr/>
        </p:nvPicPr>
        <p:blipFill>
          <a:blip r:embed="rId3">
            <a:duotone>
              <a:schemeClr val="accent2">
                <a:shade val="45000"/>
                <a:satMod val="135000"/>
              </a:schemeClr>
              <a:prstClr val="white"/>
            </a:duotone>
            <a:lum contrast="40000"/>
          </a:blip>
          <a:stretch>
            <a:fillRect/>
          </a:stretch>
        </p:blipFill>
        <p:spPr>
          <a:xfrm rot="13331962">
            <a:off x="4703861" y="1653439"/>
            <a:ext cx="657097" cy="1071570"/>
          </a:xfrm>
          <a:prstGeom prst="rect">
            <a:avLst/>
          </a:prstGeom>
        </p:spPr>
      </p:pic>
      <p:sp>
        <p:nvSpPr>
          <p:cNvPr id="14" name="13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2000" fill="hold"/>
                                        <p:tgtEl>
                                          <p:spTgt spid="5"/>
                                        </p:tgtEl>
                                        <p:attrNameLst>
                                          <p:attrName>ppt_w</p:attrName>
                                        </p:attrNameLst>
                                      </p:cBhvr>
                                      <p:tavLst>
                                        <p:tav tm="0">
                                          <p:val>
                                            <p:fltVal val="0"/>
                                          </p:val>
                                        </p:tav>
                                        <p:tav tm="100000">
                                          <p:val>
                                            <p:strVal val="#ppt_w"/>
                                          </p:val>
                                        </p:tav>
                                      </p:tavLst>
                                    </p:anim>
                                    <p:anim calcmode="lin" valueType="num">
                                      <p:cBhvr>
                                        <p:cTn id="10" dur="2000" fill="hold"/>
                                        <p:tgtEl>
                                          <p:spTgt spid="5"/>
                                        </p:tgtEl>
                                        <p:attrNameLst>
                                          <p:attrName>ppt_h</p:attrName>
                                        </p:attrNameLst>
                                      </p:cBhvr>
                                      <p:tavLst>
                                        <p:tav tm="0">
                                          <p:val>
                                            <p:fltVal val="0"/>
                                          </p:val>
                                        </p:tav>
                                        <p:tav tm="100000">
                                          <p:val>
                                            <p:strVal val="#ppt_h"/>
                                          </p:val>
                                        </p:tav>
                                      </p:tavLst>
                                    </p:anim>
                                    <p:anim calcmode="lin" valueType="num">
                                      <p:cBhvr>
                                        <p:cTn id="11" dur="2000" fill="hold"/>
                                        <p:tgtEl>
                                          <p:spTgt spid="5"/>
                                        </p:tgtEl>
                                        <p:attrNameLst>
                                          <p:attrName>ppt_x</p:attrName>
                                        </p:attrNameLst>
                                      </p:cBhvr>
                                      <p:tavLst>
                                        <p:tav tm="0">
                                          <p:val>
                                            <p:fltVal val="0.5"/>
                                          </p:val>
                                        </p:tav>
                                        <p:tav tm="100000">
                                          <p:val>
                                            <p:strVal val="#ppt_x"/>
                                          </p:val>
                                        </p:tav>
                                      </p:tavLst>
                                    </p:anim>
                                    <p:anim calcmode="lin" valueType="num">
                                      <p:cBhvr>
                                        <p:cTn id="12" dur="2000" fill="hold"/>
                                        <p:tgtEl>
                                          <p:spTgt spid="5"/>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2000" fill="hold"/>
                                        <p:tgtEl>
                                          <p:spTgt spid="8"/>
                                        </p:tgtEl>
                                        <p:attrNameLst>
                                          <p:attrName>ppt_w</p:attrName>
                                        </p:attrNameLst>
                                      </p:cBhvr>
                                      <p:tavLst>
                                        <p:tav tm="0">
                                          <p:val>
                                            <p:fltVal val="0"/>
                                          </p:val>
                                        </p:tav>
                                        <p:tav tm="100000">
                                          <p:val>
                                            <p:strVal val="#ppt_w"/>
                                          </p:val>
                                        </p:tav>
                                      </p:tavLst>
                                    </p:anim>
                                    <p:anim calcmode="lin" valueType="num">
                                      <p:cBhvr>
                                        <p:cTn id="22" dur="2000" fill="hold"/>
                                        <p:tgtEl>
                                          <p:spTgt spid="8"/>
                                        </p:tgtEl>
                                        <p:attrNameLst>
                                          <p:attrName>ppt_h</p:attrName>
                                        </p:attrNameLst>
                                      </p:cBhvr>
                                      <p:tavLst>
                                        <p:tav tm="0">
                                          <p:val>
                                            <p:fltVal val="0"/>
                                          </p:val>
                                        </p:tav>
                                        <p:tav tm="100000">
                                          <p:val>
                                            <p:strVal val="#ppt_h"/>
                                          </p:val>
                                        </p:tav>
                                      </p:tavLst>
                                    </p:anim>
                                    <p:anim calcmode="lin" valueType="num">
                                      <p:cBhvr>
                                        <p:cTn id="23" dur="2000" fill="hold"/>
                                        <p:tgtEl>
                                          <p:spTgt spid="8"/>
                                        </p:tgtEl>
                                        <p:attrNameLst>
                                          <p:attrName>ppt_x</p:attrName>
                                        </p:attrNameLst>
                                      </p:cBhvr>
                                      <p:tavLst>
                                        <p:tav tm="0">
                                          <p:val>
                                            <p:fltVal val="0.5"/>
                                          </p:val>
                                        </p:tav>
                                        <p:tav tm="100000">
                                          <p:val>
                                            <p:strVal val="#ppt_x"/>
                                          </p:val>
                                        </p:tav>
                                      </p:tavLst>
                                    </p:anim>
                                    <p:anim calcmode="lin" valueType="num">
                                      <p:cBhvr>
                                        <p:cTn id="24" dur="2000" fill="hold"/>
                                        <p:tgtEl>
                                          <p:spTgt spid="8"/>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2000" fill="hold"/>
                                        <p:tgtEl>
                                          <p:spTgt spid="9"/>
                                        </p:tgtEl>
                                        <p:attrNameLst>
                                          <p:attrName>ppt_w</p:attrName>
                                        </p:attrNameLst>
                                      </p:cBhvr>
                                      <p:tavLst>
                                        <p:tav tm="0">
                                          <p:val>
                                            <p:fltVal val="0"/>
                                          </p:val>
                                        </p:tav>
                                        <p:tav tm="100000">
                                          <p:val>
                                            <p:strVal val="#ppt_w"/>
                                          </p:val>
                                        </p:tav>
                                      </p:tavLst>
                                    </p:anim>
                                    <p:anim calcmode="lin" valueType="num">
                                      <p:cBhvr>
                                        <p:cTn id="28" dur="2000" fill="hold"/>
                                        <p:tgtEl>
                                          <p:spTgt spid="9"/>
                                        </p:tgtEl>
                                        <p:attrNameLst>
                                          <p:attrName>ppt_h</p:attrName>
                                        </p:attrNameLst>
                                      </p:cBhvr>
                                      <p:tavLst>
                                        <p:tav tm="0">
                                          <p:val>
                                            <p:fltVal val="0"/>
                                          </p:val>
                                        </p:tav>
                                        <p:tav tm="100000">
                                          <p:val>
                                            <p:strVal val="#ppt_h"/>
                                          </p:val>
                                        </p:tav>
                                      </p:tavLst>
                                    </p:anim>
                                    <p:anim calcmode="lin" valueType="num">
                                      <p:cBhvr>
                                        <p:cTn id="29" dur="2000" fill="hold"/>
                                        <p:tgtEl>
                                          <p:spTgt spid="9"/>
                                        </p:tgtEl>
                                        <p:attrNameLst>
                                          <p:attrName>ppt_x</p:attrName>
                                        </p:attrNameLst>
                                      </p:cBhvr>
                                      <p:tavLst>
                                        <p:tav tm="0">
                                          <p:val>
                                            <p:fltVal val="0.5"/>
                                          </p:val>
                                        </p:tav>
                                        <p:tav tm="100000">
                                          <p:val>
                                            <p:strVal val="#ppt_x"/>
                                          </p:val>
                                        </p:tav>
                                      </p:tavLst>
                                    </p:anim>
                                    <p:anim calcmode="lin" valueType="num">
                                      <p:cBhvr>
                                        <p:cTn id="30" dur="2000" fill="hold"/>
                                        <p:tgtEl>
                                          <p:spTgt spid="9"/>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2000" fill="hold"/>
                                        <p:tgtEl>
                                          <p:spTgt spid="10"/>
                                        </p:tgtEl>
                                        <p:attrNameLst>
                                          <p:attrName>ppt_w</p:attrName>
                                        </p:attrNameLst>
                                      </p:cBhvr>
                                      <p:tavLst>
                                        <p:tav tm="0">
                                          <p:val>
                                            <p:fltVal val="0"/>
                                          </p:val>
                                        </p:tav>
                                        <p:tav tm="100000">
                                          <p:val>
                                            <p:strVal val="#ppt_w"/>
                                          </p:val>
                                        </p:tav>
                                      </p:tavLst>
                                    </p:anim>
                                    <p:anim calcmode="lin" valueType="num">
                                      <p:cBhvr>
                                        <p:cTn id="34" dur="2000" fill="hold"/>
                                        <p:tgtEl>
                                          <p:spTgt spid="10"/>
                                        </p:tgtEl>
                                        <p:attrNameLst>
                                          <p:attrName>ppt_h</p:attrName>
                                        </p:attrNameLst>
                                      </p:cBhvr>
                                      <p:tavLst>
                                        <p:tav tm="0">
                                          <p:val>
                                            <p:fltVal val="0"/>
                                          </p:val>
                                        </p:tav>
                                        <p:tav tm="100000">
                                          <p:val>
                                            <p:strVal val="#ppt_h"/>
                                          </p:val>
                                        </p:tav>
                                      </p:tavLst>
                                    </p:anim>
                                    <p:anim calcmode="lin" valueType="num">
                                      <p:cBhvr>
                                        <p:cTn id="35" dur="2000" fill="hold"/>
                                        <p:tgtEl>
                                          <p:spTgt spid="10"/>
                                        </p:tgtEl>
                                        <p:attrNameLst>
                                          <p:attrName>ppt_x</p:attrName>
                                        </p:attrNameLst>
                                      </p:cBhvr>
                                      <p:tavLst>
                                        <p:tav tm="0">
                                          <p:val>
                                            <p:fltVal val="0.5"/>
                                          </p:val>
                                        </p:tav>
                                        <p:tav tm="100000">
                                          <p:val>
                                            <p:strVal val="#ppt_x"/>
                                          </p:val>
                                        </p:tav>
                                      </p:tavLst>
                                    </p:anim>
                                    <p:anim calcmode="lin" valueType="num">
                                      <p:cBhvr>
                                        <p:cTn id="36" dur="2000" fill="hold"/>
                                        <p:tgtEl>
                                          <p:spTgt spid="10"/>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2000" fill="hold"/>
                                        <p:tgtEl>
                                          <p:spTgt spid="11"/>
                                        </p:tgtEl>
                                        <p:attrNameLst>
                                          <p:attrName>ppt_w</p:attrName>
                                        </p:attrNameLst>
                                      </p:cBhvr>
                                      <p:tavLst>
                                        <p:tav tm="0">
                                          <p:val>
                                            <p:fltVal val="0"/>
                                          </p:val>
                                        </p:tav>
                                        <p:tav tm="100000">
                                          <p:val>
                                            <p:strVal val="#ppt_w"/>
                                          </p:val>
                                        </p:tav>
                                      </p:tavLst>
                                    </p:anim>
                                    <p:anim calcmode="lin" valueType="num">
                                      <p:cBhvr>
                                        <p:cTn id="40" dur="2000" fill="hold"/>
                                        <p:tgtEl>
                                          <p:spTgt spid="11"/>
                                        </p:tgtEl>
                                        <p:attrNameLst>
                                          <p:attrName>ppt_h</p:attrName>
                                        </p:attrNameLst>
                                      </p:cBhvr>
                                      <p:tavLst>
                                        <p:tav tm="0">
                                          <p:val>
                                            <p:fltVal val="0"/>
                                          </p:val>
                                        </p:tav>
                                        <p:tav tm="100000">
                                          <p:val>
                                            <p:strVal val="#ppt_h"/>
                                          </p:val>
                                        </p:tav>
                                      </p:tavLst>
                                    </p:anim>
                                    <p:anim calcmode="lin" valueType="num">
                                      <p:cBhvr>
                                        <p:cTn id="41" dur="2000" fill="hold"/>
                                        <p:tgtEl>
                                          <p:spTgt spid="11"/>
                                        </p:tgtEl>
                                        <p:attrNameLst>
                                          <p:attrName>ppt_x</p:attrName>
                                        </p:attrNameLst>
                                      </p:cBhvr>
                                      <p:tavLst>
                                        <p:tav tm="0">
                                          <p:val>
                                            <p:fltVal val="0.5"/>
                                          </p:val>
                                        </p:tav>
                                        <p:tav tm="100000">
                                          <p:val>
                                            <p:strVal val="#ppt_x"/>
                                          </p:val>
                                        </p:tav>
                                      </p:tavLst>
                                    </p:anim>
                                    <p:anim calcmode="lin" valueType="num">
                                      <p:cBhvr>
                                        <p:cTn id="42" dur="2000" fill="hold"/>
                                        <p:tgtEl>
                                          <p:spTgt spid="11"/>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2000" fill="hold"/>
                                        <p:tgtEl>
                                          <p:spTgt spid="12"/>
                                        </p:tgtEl>
                                        <p:attrNameLst>
                                          <p:attrName>ppt_w</p:attrName>
                                        </p:attrNameLst>
                                      </p:cBhvr>
                                      <p:tavLst>
                                        <p:tav tm="0">
                                          <p:val>
                                            <p:fltVal val="0"/>
                                          </p:val>
                                        </p:tav>
                                        <p:tav tm="100000">
                                          <p:val>
                                            <p:strVal val="#ppt_w"/>
                                          </p:val>
                                        </p:tav>
                                      </p:tavLst>
                                    </p:anim>
                                    <p:anim calcmode="lin" valueType="num">
                                      <p:cBhvr>
                                        <p:cTn id="46" dur="2000" fill="hold"/>
                                        <p:tgtEl>
                                          <p:spTgt spid="12"/>
                                        </p:tgtEl>
                                        <p:attrNameLst>
                                          <p:attrName>ppt_h</p:attrName>
                                        </p:attrNameLst>
                                      </p:cBhvr>
                                      <p:tavLst>
                                        <p:tav tm="0">
                                          <p:val>
                                            <p:fltVal val="0"/>
                                          </p:val>
                                        </p:tav>
                                        <p:tav tm="100000">
                                          <p:val>
                                            <p:strVal val="#ppt_h"/>
                                          </p:val>
                                        </p:tav>
                                      </p:tavLst>
                                    </p:anim>
                                    <p:anim calcmode="lin" valueType="num">
                                      <p:cBhvr>
                                        <p:cTn id="47" dur="2000" fill="hold"/>
                                        <p:tgtEl>
                                          <p:spTgt spid="12"/>
                                        </p:tgtEl>
                                        <p:attrNameLst>
                                          <p:attrName>ppt_x</p:attrName>
                                        </p:attrNameLst>
                                      </p:cBhvr>
                                      <p:tavLst>
                                        <p:tav tm="0">
                                          <p:val>
                                            <p:fltVal val="0.5"/>
                                          </p:val>
                                        </p:tav>
                                        <p:tav tm="100000">
                                          <p:val>
                                            <p:strVal val="#ppt_x"/>
                                          </p:val>
                                        </p:tav>
                                      </p:tavLst>
                                    </p:anim>
                                    <p:anim calcmode="lin" valueType="num">
                                      <p:cBhvr>
                                        <p:cTn id="48" dur="2000" fill="hold"/>
                                        <p:tgtEl>
                                          <p:spTgt spid="12"/>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2000" fill="hold"/>
                                        <p:tgtEl>
                                          <p:spTgt spid="13"/>
                                        </p:tgtEl>
                                        <p:attrNameLst>
                                          <p:attrName>ppt_w</p:attrName>
                                        </p:attrNameLst>
                                      </p:cBhvr>
                                      <p:tavLst>
                                        <p:tav tm="0">
                                          <p:val>
                                            <p:fltVal val="0"/>
                                          </p:val>
                                        </p:tav>
                                        <p:tav tm="100000">
                                          <p:val>
                                            <p:strVal val="#ppt_w"/>
                                          </p:val>
                                        </p:tav>
                                      </p:tavLst>
                                    </p:anim>
                                    <p:anim calcmode="lin" valueType="num">
                                      <p:cBhvr>
                                        <p:cTn id="52" dur="2000" fill="hold"/>
                                        <p:tgtEl>
                                          <p:spTgt spid="13"/>
                                        </p:tgtEl>
                                        <p:attrNameLst>
                                          <p:attrName>ppt_h</p:attrName>
                                        </p:attrNameLst>
                                      </p:cBhvr>
                                      <p:tavLst>
                                        <p:tav tm="0">
                                          <p:val>
                                            <p:fltVal val="0"/>
                                          </p:val>
                                        </p:tav>
                                        <p:tav tm="100000">
                                          <p:val>
                                            <p:strVal val="#ppt_h"/>
                                          </p:val>
                                        </p:tav>
                                      </p:tavLst>
                                    </p:anim>
                                    <p:anim calcmode="lin" valueType="num">
                                      <p:cBhvr>
                                        <p:cTn id="53" dur="2000" fill="hold"/>
                                        <p:tgtEl>
                                          <p:spTgt spid="13"/>
                                        </p:tgtEl>
                                        <p:attrNameLst>
                                          <p:attrName>ppt_x</p:attrName>
                                        </p:attrNameLst>
                                      </p:cBhvr>
                                      <p:tavLst>
                                        <p:tav tm="0">
                                          <p:val>
                                            <p:fltVal val="0.5"/>
                                          </p:val>
                                        </p:tav>
                                        <p:tav tm="100000">
                                          <p:val>
                                            <p:strVal val="#ppt_x"/>
                                          </p:val>
                                        </p:tav>
                                      </p:tavLst>
                                    </p:anim>
                                    <p:anim calcmode="lin" valueType="num">
                                      <p:cBhvr>
                                        <p:cTn id="54" dur="2000" fill="hold"/>
                                        <p:tgtEl>
                                          <p:spTgt spid="13"/>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9"/>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1"/>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2"/>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3"/>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5"/>
                                        </p:tgtEl>
                                        <p:attrNameLst>
                                          <p:attrName>ppt_w</p:attrName>
                                        </p:attrNameLst>
                                      </p:cBhvr>
                                      <p:tavLst>
                                        <p:tav tm="0">
                                          <p:val>
                                            <p:strVal val="ppt_w"/>
                                          </p:val>
                                        </p:tav>
                                        <p:tav tm="100000">
                                          <p:val>
                                            <p:fltVal val="0"/>
                                          </p:val>
                                        </p:tav>
                                      </p:tavLst>
                                    </p:anim>
                                    <p:anim calcmode="lin" valueType="num">
                                      <p:cBhvr>
                                        <p:cTn id="74" dur="2000"/>
                                        <p:tgtEl>
                                          <p:spTgt spid="5"/>
                                        </p:tgtEl>
                                        <p:attrNameLst>
                                          <p:attrName>ppt_h</p:attrName>
                                        </p:attrNameLst>
                                      </p:cBhvr>
                                      <p:tavLst>
                                        <p:tav tm="0">
                                          <p:val>
                                            <p:strVal val="ppt_h"/>
                                          </p:val>
                                        </p:tav>
                                        <p:tav tm="100000">
                                          <p:val>
                                            <p:fltVal val="0"/>
                                          </p:val>
                                        </p:tav>
                                      </p:tavLst>
                                    </p:anim>
                                    <p:anim calcmode="lin" valueType="num">
                                      <p:cBhvr>
                                        <p:cTn id="75" dur="2000"/>
                                        <p:tgtEl>
                                          <p:spTgt spid="5"/>
                                        </p:tgtEl>
                                        <p:attrNameLst>
                                          <p:attrName>ppt_x</p:attrName>
                                        </p:attrNameLst>
                                      </p:cBhvr>
                                      <p:tavLst>
                                        <p:tav tm="0">
                                          <p:val>
                                            <p:strVal val="ppt_x"/>
                                          </p:val>
                                        </p:tav>
                                        <p:tav tm="100000">
                                          <p:val>
                                            <p:fltVal val="0.5"/>
                                          </p:val>
                                        </p:tav>
                                      </p:tavLst>
                                    </p:anim>
                                    <p:anim calcmode="lin" valueType="num">
                                      <p:cBhvr>
                                        <p:cTn id="76" dur="2000"/>
                                        <p:tgtEl>
                                          <p:spTgt spid="5"/>
                                        </p:tgtEl>
                                        <p:attrNameLst>
                                          <p:attrName>ppt_y</p:attrName>
                                        </p:attrNameLst>
                                      </p:cBhvr>
                                      <p:tavLst>
                                        <p:tav tm="0">
                                          <p:val>
                                            <p:strVal val="ppt_y"/>
                                          </p:val>
                                        </p:tav>
                                        <p:tav tm="100000">
                                          <p:val>
                                            <p:fltVal val="0.5"/>
                                          </p:val>
                                        </p:tav>
                                      </p:tavLst>
                                    </p:anim>
                                    <p:set>
                                      <p:cBhvr>
                                        <p:cTn id="77" dur="1" fill="hold">
                                          <p:stCondLst>
                                            <p:cond delay="1999"/>
                                          </p:stCondLst>
                                        </p:cTn>
                                        <p:tgtEl>
                                          <p:spTgt spid="5"/>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7"/>
                                        </p:tgtEl>
                                        <p:attrNameLst>
                                          <p:attrName>ppt_w</p:attrName>
                                        </p:attrNameLst>
                                      </p:cBhvr>
                                      <p:tavLst>
                                        <p:tav tm="0">
                                          <p:val>
                                            <p:strVal val="ppt_w"/>
                                          </p:val>
                                        </p:tav>
                                        <p:tav tm="100000">
                                          <p:val>
                                            <p:fltVal val="0"/>
                                          </p:val>
                                        </p:tav>
                                      </p:tavLst>
                                    </p:anim>
                                    <p:anim calcmode="lin" valueType="num">
                                      <p:cBhvr>
                                        <p:cTn id="80" dur="2000"/>
                                        <p:tgtEl>
                                          <p:spTgt spid="7"/>
                                        </p:tgtEl>
                                        <p:attrNameLst>
                                          <p:attrName>ppt_h</p:attrName>
                                        </p:attrNameLst>
                                      </p:cBhvr>
                                      <p:tavLst>
                                        <p:tav tm="0">
                                          <p:val>
                                            <p:strVal val="ppt_h"/>
                                          </p:val>
                                        </p:tav>
                                        <p:tav tm="100000">
                                          <p:val>
                                            <p:fltVal val="0"/>
                                          </p:val>
                                        </p:tav>
                                      </p:tavLst>
                                    </p:anim>
                                    <p:anim calcmode="lin" valueType="num">
                                      <p:cBhvr>
                                        <p:cTn id="81" dur="2000"/>
                                        <p:tgtEl>
                                          <p:spTgt spid="7"/>
                                        </p:tgtEl>
                                        <p:attrNameLst>
                                          <p:attrName>ppt_x</p:attrName>
                                        </p:attrNameLst>
                                      </p:cBhvr>
                                      <p:tavLst>
                                        <p:tav tm="0">
                                          <p:val>
                                            <p:strVal val="ppt_x"/>
                                          </p:val>
                                        </p:tav>
                                        <p:tav tm="100000">
                                          <p:val>
                                            <p:fltVal val="0.5"/>
                                          </p:val>
                                        </p:tav>
                                      </p:tavLst>
                                    </p:anim>
                                    <p:anim calcmode="lin" valueType="num">
                                      <p:cBhvr>
                                        <p:cTn id="82" dur="2000"/>
                                        <p:tgtEl>
                                          <p:spTgt spid="7"/>
                                        </p:tgtEl>
                                        <p:attrNameLst>
                                          <p:attrName>ppt_y</p:attrName>
                                        </p:attrNameLst>
                                      </p:cBhvr>
                                      <p:tavLst>
                                        <p:tav tm="0">
                                          <p:val>
                                            <p:strVal val="ppt_y"/>
                                          </p:val>
                                        </p:tav>
                                        <p:tav tm="100000">
                                          <p:val>
                                            <p:fltVal val="0.5"/>
                                          </p:val>
                                        </p:tav>
                                      </p:tavLst>
                                    </p:anim>
                                    <p:set>
                                      <p:cBhvr>
                                        <p:cTn id="83" dur="1" fill="hold">
                                          <p:stCondLst>
                                            <p:cond delay="1999"/>
                                          </p:stCondLst>
                                        </p:cTn>
                                        <p:tgtEl>
                                          <p:spTgt spid="7"/>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8"/>
                                        </p:tgtEl>
                                        <p:attrNameLst>
                                          <p:attrName>ppt_w</p:attrName>
                                        </p:attrNameLst>
                                      </p:cBhvr>
                                      <p:tavLst>
                                        <p:tav tm="0">
                                          <p:val>
                                            <p:strVal val="ppt_w"/>
                                          </p:val>
                                        </p:tav>
                                        <p:tav tm="100000">
                                          <p:val>
                                            <p:fltVal val="0"/>
                                          </p:val>
                                        </p:tav>
                                      </p:tavLst>
                                    </p:anim>
                                    <p:anim calcmode="lin" valueType="num">
                                      <p:cBhvr>
                                        <p:cTn id="86" dur="2000"/>
                                        <p:tgtEl>
                                          <p:spTgt spid="8"/>
                                        </p:tgtEl>
                                        <p:attrNameLst>
                                          <p:attrName>ppt_h</p:attrName>
                                        </p:attrNameLst>
                                      </p:cBhvr>
                                      <p:tavLst>
                                        <p:tav tm="0">
                                          <p:val>
                                            <p:strVal val="ppt_h"/>
                                          </p:val>
                                        </p:tav>
                                        <p:tav tm="100000">
                                          <p:val>
                                            <p:fltVal val="0"/>
                                          </p:val>
                                        </p:tav>
                                      </p:tavLst>
                                    </p:anim>
                                    <p:anim calcmode="lin" valueType="num">
                                      <p:cBhvr>
                                        <p:cTn id="87" dur="2000"/>
                                        <p:tgtEl>
                                          <p:spTgt spid="8"/>
                                        </p:tgtEl>
                                        <p:attrNameLst>
                                          <p:attrName>ppt_x</p:attrName>
                                        </p:attrNameLst>
                                      </p:cBhvr>
                                      <p:tavLst>
                                        <p:tav tm="0">
                                          <p:val>
                                            <p:strVal val="ppt_x"/>
                                          </p:val>
                                        </p:tav>
                                        <p:tav tm="100000">
                                          <p:val>
                                            <p:fltVal val="0.5"/>
                                          </p:val>
                                        </p:tav>
                                      </p:tavLst>
                                    </p:anim>
                                    <p:anim calcmode="lin" valueType="num">
                                      <p:cBhvr>
                                        <p:cTn id="88" dur="2000"/>
                                        <p:tgtEl>
                                          <p:spTgt spid="8"/>
                                        </p:tgtEl>
                                        <p:attrNameLst>
                                          <p:attrName>ppt_y</p:attrName>
                                        </p:attrNameLst>
                                      </p:cBhvr>
                                      <p:tavLst>
                                        <p:tav tm="0">
                                          <p:val>
                                            <p:strVal val="ppt_y"/>
                                          </p:val>
                                        </p:tav>
                                        <p:tav tm="100000">
                                          <p:val>
                                            <p:fltVal val="0.5"/>
                                          </p:val>
                                        </p:tav>
                                      </p:tavLst>
                                    </p:anim>
                                    <p:set>
                                      <p:cBhvr>
                                        <p:cTn id="89" dur="1" fill="hold">
                                          <p:stCondLst>
                                            <p:cond delay="1999"/>
                                          </p:stCondLst>
                                        </p:cTn>
                                        <p:tgtEl>
                                          <p:spTgt spid="8"/>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9"/>
                                        </p:tgtEl>
                                        <p:attrNameLst>
                                          <p:attrName>ppt_w</p:attrName>
                                        </p:attrNameLst>
                                      </p:cBhvr>
                                      <p:tavLst>
                                        <p:tav tm="0">
                                          <p:val>
                                            <p:strVal val="ppt_w"/>
                                          </p:val>
                                        </p:tav>
                                        <p:tav tm="100000">
                                          <p:val>
                                            <p:fltVal val="0"/>
                                          </p:val>
                                        </p:tav>
                                      </p:tavLst>
                                    </p:anim>
                                    <p:anim calcmode="lin" valueType="num">
                                      <p:cBhvr>
                                        <p:cTn id="92" dur="2000"/>
                                        <p:tgtEl>
                                          <p:spTgt spid="9"/>
                                        </p:tgtEl>
                                        <p:attrNameLst>
                                          <p:attrName>ppt_h</p:attrName>
                                        </p:attrNameLst>
                                      </p:cBhvr>
                                      <p:tavLst>
                                        <p:tav tm="0">
                                          <p:val>
                                            <p:strVal val="ppt_h"/>
                                          </p:val>
                                        </p:tav>
                                        <p:tav tm="100000">
                                          <p:val>
                                            <p:fltVal val="0"/>
                                          </p:val>
                                        </p:tav>
                                      </p:tavLst>
                                    </p:anim>
                                    <p:anim calcmode="lin" valueType="num">
                                      <p:cBhvr>
                                        <p:cTn id="93" dur="2000"/>
                                        <p:tgtEl>
                                          <p:spTgt spid="9"/>
                                        </p:tgtEl>
                                        <p:attrNameLst>
                                          <p:attrName>ppt_x</p:attrName>
                                        </p:attrNameLst>
                                      </p:cBhvr>
                                      <p:tavLst>
                                        <p:tav tm="0">
                                          <p:val>
                                            <p:strVal val="ppt_x"/>
                                          </p:val>
                                        </p:tav>
                                        <p:tav tm="100000">
                                          <p:val>
                                            <p:fltVal val="0.5"/>
                                          </p:val>
                                        </p:tav>
                                      </p:tavLst>
                                    </p:anim>
                                    <p:anim calcmode="lin" valueType="num">
                                      <p:cBhvr>
                                        <p:cTn id="94" dur="2000"/>
                                        <p:tgtEl>
                                          <p:spTgt spid="9"/>
                                        </p:tgtEl>
                                        <p:attrNameLst>
                                          <p:attrName>ppt_y</p:attrName>
                                        </p:attrNameLst>
                                      </p:cBhvr>
                                      <p:tavLst>
                                        <p:tav tm="0">
                                          <p:val>
                                            <p:strVal val="ppt_y"/>
                                          </p:val>
                                        </p:tav>
                                        <p:tav tm="100000">
                                          <p:val>
                                            <p:fltVal val="0.5"/>
                                          </p:val>
                                        </p:tav>
                                      </p:tavLst>
                                    </p:anim>
                                    <p:set>
                                      <p:cBhvr>
                                        <p:cTn id="95" dur="1" fill="hold">
                                          <p:stCondLst>
                                            <p:cond delay="1999"/>
                                          </p:stCondLst>
                                        </p:cTn>
                                        <p:tgtEl>
                                          <p:spTgt spid="9"/>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10"/>
                                        </p:tgtEl>
                                        <p:attrNameLst>
                                          <p:attrName>ppt_w</p:attrName>
                                        </p:attrNameLst>
                                      </p:cBhvr>
                                      <p:tavLst>
                                        <p:tav tm="0">
                                          <p:val>
                                            <p:strVal val="ppt_w"/>
                                          </p:val>
                                        </p:tav>
                                        <p:tav tm="100000">
                                          <p:val>
                                            <p:fltVal val="0"/>
                                          </p:val>
                                        </p:tav>
                                      </p:tavLst>
                                    </p:anim>
                                    <p:anim calcmode="lin" valueType="num">
                                      <p:cBhvr>
                                        <p:cTn id="98" dur="2000"/>
                                        <p:tgtEl>
                                          <p:spTgt spid="10"/>
                                        </p:tgtEl>
                                        <p:attrNameLst>
                                          <p:attrName>ppt_h</p:attrName>
                                        </p:attrNameLst>
                                      </p:cBhvr>
                                      <p:tavLst>
                                        <p:tav tm="0">
                                          <p:val>
                                            <p:strVal val="ppt_h"/>
                                          </p:val>
                                        </p:tav>
                                        <p:tav tm="100000">
                                          <p:val>
                                            <p:fltVal val="0"/>
                                          </p:val>
                                        </p:tav>
                                      </p:tavLst>
                                    </p:anim>
                                    <p:anim calcmode="lin" valueType="num">
                                      <p:cBhvr>
                                        <p:cTn id="99" dur="2000"/>
                                        <p:tgtEl>
                                          <p:spTgt spid="10"/>
                                        </p:tgtEl>
                                        <p:attrNameLst>
                                          <p:attrName>ppt_x</p:attrName>
                                        </p:attrNameLst>
                                      </p:cBhvr>
                                      <p:tavLst>
                                        <p:tav tm="0">
                                          <p:val>
                                            <p:strVal val="ppt_x"/>
                                          </p:val>
                                        </p:tav>
                                        <p:tav tm="100000">
                                          <p:val>
                                            <p:fltVal val="0.5"/>
                                          </p:val>
                                        </p:tav>
                                      </p:tavLst>
                                    </p:anim>
                                    <p:anim calcmode="lin" valueType="num">
                                      <p:cBhvr>
                                        <p:cTn id="100" dur="2000"/>
                                        <p:tgtEl>
                                          <p:spTgt spid="10"/>
                                        </p:tgtEl>
                                        <p:attrNameLst>
                                          <p:attrName>ppt_y</p:attrName>
                                        </p:attrNameLst>
                                      </p:cBhvr>
                                      <p:tavLst>
                                        <p:tav tm="0">
                                          <p:val>
                                            <p:strVal val="ppt_y"/>
                                          </p:val>
                                        </p:tav>
                                        <p:tav tm="100000">
                                          <p:val>
                                            <p:fltVal val="0.5"/>
                                          </p:val>
                                        </p:tav>
                                      </p:tavLst>
                                    </p:anim>
                                    <p:set>
                                      <p:cBhvr>
                                        <p:cTn id="101" dur="1" fill="hold">
                                          <p:stCondLst>
                                            <p:cond delay="1999"/>
                                          </p:stCondLst>
                                        </p:cTn>
                                        <p:tgtEl>
                                          <p:spTgt spid="10"/>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11"/>
                                        </p:tgtEl>
                                        <p:attrNameLst>
                                          <p:attrName>ppt_w</p:attrName>
                                        </p:attrNameLst>
                                      </p:cBhvr>
                                      <p:tavLst>
                                        <p:tav tm="0">
                                          <p:val>
                                            <p:strVal val="ppt_w"/>
                                          </p:val>
                                        </p:tav>
                                        <p:tav tm="100000">
                                          <p:val>
                                            <p:fltVal val="0"/>
                                          </p:val>
                                        </p:tav>
                                      </p:tavLst>
                                    </p:anim>
                                    <p:anim calcmode="lin" valueType="num">
                                      <p:cBhvr>
                                        <p:cTn id="104" dur="2000"/>
                                        <p:tgtEl>
                                          <p:spTgt spid="11"/>
                                        </p:tgtEl>
                                        <p:attrNameLst>
                                          <p:attrName>ppt_h</p:attrName>
                                        </p:attrNameLst>
                                      </p:cBhvr>
                                      <p:tavLst>
                                        <p:tav tm="0">
                                          <p:val>
                                            <p:strVal val="ppt_h"/>
                                          </p:val>
                                        </p:tav>
                                        <p:tav tm="100000">
                                          <p:val>
                                            <p:fltVal val="0"/>
                                          </p:val>
                                        </p:tav>
                                      </p:tavLst>
                                    </p:anim>
                                    <p:anim calcmode="lin" valueType="num">
                                      <p:cBhvr>
                                        <p:cTn id="105" dur="2000"/>
                                        <p:tgtEl>
                                          <p:spTgt spid="11"/>
                                        </p:tgtEl>
                                        <p:attrNameLst>
                                          <p:attrName>ppt_x</p:attrName>
                                        </p:attrNameLst>
                                      </p:cBhvr>
                                      <p:tavLst>
                                        <p:tav tm="0">
                                          <p:val>
                                            <p:strVal val="ppt_x"/>
                                          </p:val>
                                        </p:tav>
                                        <p:tav tm="100000">
                                          <p:val>
                                            <p:fltVal val="0.5"/>
                                          </p:val>
                                        </p:tav>
                                      </p:tavLst>
                                    </p:anim>
                                    <p:anim calcmode="lin" valueType="num">
                                      <p:cBhvr>
                                        <p:cTn id="106" dur="2000"/>
                                        <p:tgtEl>
                                          <p:spTgt spid="11"/>
                                        </p:tgtEl>
                                        <p:attrNameLst>
                                          <p:attrName>ppt_y</p:attrName>
                                        </p:attrNameLst>
                                      </p:cBhvr>
                                      <p:tavLst>
                                        <p:tav tm="0">
                                          <p:val>
                                            <p:strVal val="ppt_y"/>
                                          </p:val>
                                        </p:tav>
                                        <p:tav tm="100000">
                                          <p:val>
                                            <p:fltVal val="0.5"/>
                                          </p:val>
                                        </p:tav>
                                      </p:tavLst>
                                    </p:anim>
                                    <p:set>
                                      <p:cBhvr>
                                        <p:cTn id="107" dur="1" fill="hold">
                                          <p:stCondLst>
                                            <p:cond delay="1999"/>
                                          </p:stCondLst>
                                        </p:cTn>
                                        <p:tgtEl>
                                          <p:spTgt spid="11"/>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2"/>
                                        </p:tgtEl>
                                        <p:attrNameLst>
                                          <p:attrName>ppt_w</p:attrName>
                                        </p:attrNameLst>
                                      </p:cBhvr>
                                      <p:tavLst>
                                        <p:tav tm="0">
                                          <p:val>
                                            <p:strVal val="ppt_w"/>
                                          </p:val>
                                        </p:tav>
                                        <p:tav tm="100000">
                                          <p:val>
                                            <p:fltVal val="0"/>
                                          </p:val>
                                        </p:tav>
                                      </p:tavLst>
                                    </p:anim>
                                    <p:anim calcmode="lin" valueType="num">
                                      <p:cBhvr>
                                        <p:cTn id="110" dur="2000"/>
                                        <p:tgtEl>
                                          <p:spTgt spid="12"/>
                                        </p:tgtEl>
                                        <p:attrNameLst>
                                          <p:attrName>ppt_h</p:attrName>
                                        </p:attrNameLst>
                                      </p:cBhvr>
                                      <p:tavLst>
                                        <p:tav tm="0">
                                          <p:val>
                                            <p:strVal val="ppt_h"/>
                                          </p:val>
                                        </p:tav>
                                        <p:tav tm="100000">
                                          <p:val>
                                            <p:fltVal val="0"/>
                                          </p:val>
                                        </p:tav>
                                      </p:tavLst>
                                    </p:anim>
                                    <p:anim calcmode="lin" valueType="num">
                                      <p:cBhvr>
                                        <p:cTn id="111" dur="2000"/>
                                        <p:tgtEl>
                                          <p:spTgt spid="12"/>
                                        </p:tgtEl>
                                        <p:attrNameLst>
                                          <p:attrName>ppt_x</p:attrName>
                                        </p:attrNameLst>
                                      </p:cBhvr>
                                      <p:tavLst>
                                        <p:tav tm="0">
                                          <p:val>
                                            <p:strVal val="ppt_x"/>
                                          </p:val>
                                        </p:tav>
                                        <p:tav tm="100000">
                                          <p:val>
                                            <p:fltVal val="0.5"/>
                                          </p:val>
                                        </p:tav>
                                      </p:tavLst>
                                    </p:anim>
                                    <p:anim calcmode="lin" valueType="num">
                                      <p:cBhvr>
                                        <p:cTn id="112" dur="2000"/>
                                        <p:tgtEl>
                                          <p:spTgt spid="12"/>
                                        </p:tgtEl>
                                        <p:attrNameLst>
                                          <p:attrName>ppt_y</p:attrName>
                                        </p:attrNameLst>
                                      </p:cBhvr>
                                      <p:tavLst>
                                        <p:tav tm="0">
                                          <p:val>
                                            <p:strVal val="ppt_y"/>
                                          </p:val>
                                        </p:tav>
                                        <p:tav tm="100000">
                                          <p:val>
                                            <p:fltVal val="0.5"/>
                                          </p:val>
                                        </p:tav>
                                      </p:tavLst>
                                    </p:anim>
                                    <p:set>
                                      <p:cBhvr>
                                        <p:cTn id="113" dur="1" fill="hold">
                                          <p:stCondLst>
                                            <p:cond delay="1999"/>
                                          </p:stCondLst>
                                        </p:cTn>
                                        <p:tgtEl>
                                          <p:spTgt spid="12"/>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3"/>
                                        </p:tgtEl>
                                        <p:attrNameLst>
                                          <p:attrName>ppt_w</p:attrName>
                                        </p:attrNameLst>
                                      </p:cBhvr>
                                      <p:tavLst>
                                        <p:tav tm="0">
                                          <p:val>
                                            <p:strVal val="ppt_w"/>
                                          </p:val>
                                        </p:tav>
                                        <p:tav tm="100000">
                                          <p:val>
                                            <p:fltVal val="0"/>
                                          </p:val>
                                        </p:tav>
                                      </p:tavLst>
                                    </p:anim>
                                    <p:anim calcmode="lin" valueType="num">
                                      <p:cBhvr>
                                        <p:cTn id="116" dur="2000"/>
                                        <p:tgtEl>
                                          <p:spTgt spid="13"/>
                                        </p:tgtEl>
                                        <p:attrNameLst>
                                          <p:attrName>ppt_h</p:attrName>
                                        </p:attrNameLst>
                                      </p:cBhvr>
                                      <p:tavLst>
                                        <p:tav tm="0">
                                          <p:val>
                                            <p:strVal val="ppt_h"/>
                                          </p:val>
                                        </p:tav>
                                        <p:tav tm="100000">
                                          <p:val>
                                            <p:fltVal val="0"/>
                                          </p:val>
                                        </p:tav>
                                      </p:tavLst>
                                    </p:anim>
                                    <p:anim calcmode="lin" valueType="num">
                                      <p:cBhvr>
                                        <p:cTn id="117" dur="2000"/>
                                        <p:tgtEl>
                                          <p:spTgt spid="13"/>
                                        </p:tgtEl>
                                        <p:attrNameLst>
                                          <p:attrName>ppt_x</p:attrName>
                                        </p:attrNameLst>
                                      </p:cBhvr>
                                      <p:tavLst>
                                        <p:tav tm="0">
                                          <p:val>
                                            <p:strVal val="ppt_x"/>
                                          </p:val>
                                        </p:tav>
                                        <p:tav tm="100000">
                                          <p:val>
                                            <p:fltVal val="0.5"/>
                                          </p:val>
                                        </p:tav>
                                      </p:tavLst>
                                    </p:anim>
                                    <p:anim calcmode="lin" valueType="num">
                                      <p:cBhvr>
                                        <p:cTn id="118" dur="2000"/>
                                        <p:tgtEl>
                                          <p:spTgt spid="13"/>
                                        </p:tgtEl>
                                        <p:attrNameLst>
                                          <p:attrName>ppt_y</p:attrName>
                                        </p:attrNameLst>
                                      </p:cBhvr>
                                      <p:tavLst>
                                        <p:tav tm="0">
                                          <p:val>
                                            <p:strVal val="ppt_y"/>
                                          </p:val>
                                        </p:tav>
                                        <p:tav tm="100000">
                                          <p:val>
                                            <p:fltVal val="0.5"/>
                                          </p:val>
                                        </p:tav>
                                      </p:tavLst>
                                    </p:anim>
                                    <p:set>
                                      <p:cBhvr>
                                        <p:cTn id="119" dur="1" fill="hold">
                                          <p:stCondLst>
                                            <p:cond delay="1999"/>
                                          </p:stCondLst>
                                        </p:cTn>
                                        <p:tgtEl>
                                          <p:spTgt spid="13"/>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5"/>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7"/>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8"/>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9"/>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10"/>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11"/>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2"/>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3"/>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727301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rabesque-2852642_960_720.png"/>
          <p:cNvPicPr>
            <a:picLocks noChangeAspect="1"/>
          </p:cNvPicPr>
          <p:nvPr/>
        </p:nvPicPr>
        <p:blipFill>
          <a:blip r:embed="rId3" cstate="print">
            <a:duotone>
              <a:prstClr val="black"/>
              <a:srgbClr val="D9C3A5">
                <a:tint val="50000"/>
                <a:satMod val="180000"/>
              </a:srgbClr>
            </a:duotone>
            <a:lum bright="20000"/>
          </a:blip>
          <a:stretch>
            <a:fillRect/>
          </a:stretch>
        </p:blipFill>
        <p:spPr>
          <a:xfrm>
            <a:off x="0" y="0"/>
            <a:ext cx="642942" cy="642942"/>
          </a:xfrm>
          <a:prstGeom prst="rect">
            <a:avLst/>
          </a:prstGeom>
        </p:spPr>
      </p:pic>
      <p:pic>
        <p:nvPicPr>
          <p:cNvPr id="5" name="4 Imagen" descr="arabesque-2852642_960_720.png"/>
          <p:cNvPicPr>
            <a:picLocks noChangeAspect="1"/>
          </p:cNvPicPr>
          <p:nvPr/>
        </p:nvPicPr>
        <p:blipFill>
          <a:blip r:embed="rId3" cstate="print">
            <a:duotone>
              <a:prstClr val="black"/>
              <a:srgbClr val="D9C3A5">
                <a:tint val="50000"/>
                <a:satMod val="180000"/>
              </a:srgbClr>
            </a:duotone>
            <a:lum bright="20000" contrast="40000"/>
          </a:blip>
          <a:stretch>
            <a:fillRect/>
          </a:stretch>
        </p:blipFill>
        <p:spPr>
          <a:xfrm>
            <a:off x="8501058" y="0"/>
            <a:ext cx="642942" cy="642942"/>
          </a:xfrm>
          <a:prstGeom prst="rect">
            <a:avLst/>
          </a:prstGeom>
        </p:spPr>
      </p:pic>
      <p:pic>
        <p:nvPicPr>
          <p:cNvPr id="6" name="5 Imagen" descr="arabesque-2852642_960_720.png"/>
          <p:cNvPicPr>
            <a:picLocks noChangeAspect="1"/>
          </p:cNvPicPr>
          <p:nvPr/>
        </p:nvPicPr>
        <p:blipFill>
          <a:blip r:embed="rId3" cstate="print">
            <a:duotone>
              <a:prstClr val="black"/>
              <a:srgbClr val="D9C3A5">
                <a:tint val="50000"/>
                <a:satMod val="180000"/>
              </a:srgbClr>
            </a:duotone>
            <a:lum bright="20000"/>
          </a:blip>
          <a:stretch>
            <a:fillRect/>
          </a:stretch>
        </p:blipFill>
        <p:spPr>
          <a:xfrm>
            <a:off x="0" y="4500558"/>
            <a:ext cx="642942" cy="642942"/>
          </a:xfrm>
          <a:prstGeom prst="rect">
            <a:avLst/>
          </a:prstGeom>
        </p:spPr>
      </p:pic>
      <p:pic>
        <p:nvPicPr>
          <p:cNvPr id="7" name="6 Imagen" descr="arabesque-2852642_960_720.png"/>
          <p:cNvPicPr>
            <a:picLocks noChangeAspect="1"/>
          </p:cNvPicPr>
          <p:nvPr/>
        </p:nvPicPr>
        <p:blipFill>
          <a:blip r:embed="rId3" cstate="print">
            <a:duotone>
              <a:prstClr val="black"/>
              <a:srgbClr val="D9C3A5">
                <a:tint val="50000"/>
                <a:satMod val="180000"/>
              </a:srgbClr>
            </a:duotone>
            <a:lum bright="20000" contrast="40000"/>
          </a:blip>
          <a:stretch>
            <a:fillRect/>
          </a:stretch>
        </p:blipFill>
        <p:spPr>
          <a:xfrm>
            <a:off x="8501058" y="4500558"/>
            <a:ext cx="642942" cy="642942"/>
          </a:xfrm>
          <a:prstGeom prst="rect">
            <a:avLst/>
          </a:prstGeom>
        </p:spPr>
      </p:pic>
      <p:pic>
        <p:nvPicPr>
          <p:cNvPr id="10" name="9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000100" y="285734"/>
            <a:ext cx="642942" cy="642942"/>
          </a:xfrm>
          <a:prstGeom prst="rect">
            <a:avLst/>
          </a:prstGeom>
        </p:spPr>
      </p:pic>
      <p:pic>
        <p:nvPicPr>
          <p:cNvPr id="11" name="10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928662" y="4286262"/>
            <a:ext cx="642942" cy="642942"/>
          </a:xfrm>
          <a:prstGeom prst="rect">
            <a:avLst/>
          </a:prstGeom>
        </p:spPr>
      </p:pic>
      <p:pic>
        <p:nvPicPr>
          <p:cNvPr id="12" name="11 Imagen" descr="arabesque-2852642_960_720.png"/>
          <p:cNvPicPr>
            <a:picLocks noChangeAspect="1"/>
          </p:cNvPicPr>
          <p:nvPr/>
        </p:nvPicPr>
        <p:blipFill>
          <a:blip r:embed="rId3" cstate="print">
            <a:duotone>
              <a:prstClr val="black"/>
              <a:srgbClr val="D9C3A5">
                <a:tint val="50000"/>
                <a:satMod val="180000"/>
              </a:srgbClr>
            </a:duotone>
            <a:lum bright="20000" contrast="40000"/>
          </a:blip>
          <a:stretch>
            <a:fillRect/>
          </a:stretch>
        </p:blipFill>
        <p:spPr>
          <a:xfrm>
            <a:off x="1857356" y="785800"/>
            <a:ext cx="642942" cy="642942"/>
          </a:xfrm>
          <a:prstGeom prst="rect">
            <a:avLst/>
          </a:prstGeom>
        </p:spPr>
      </p:pic>
      <p:pic>
        <p:nvPicPr>
          <p:cNvPr id="13" name="12 Imagen" descr="arabesque-2852642_960_720.png"/>
          <p:cNvPicPr>
            <a:picLocks noChangeAspect="1"/>
          </p:cNvPicPr>
          <p:nvPr/>
        </p:nvPicPr>
        <p:blipFill>
          <a:blip r:embed="rId3" cstate="print">
            <a:duotone>
              <a:prstClr val="black"/>
              <a:srgbClr val="D9C3A5">
                <a:tint val="50000"/>
                <a:satMod val="180000"/>
              </a:srgbClr>
            </a:duotone>
            <a:lum bright="20000" contrast="40000"/>
          </a:blip>
          <a:stretch>
            <a:fillRect/>
          </a:stretch>
        </p:blipFill>
        <p:spPr>
          <a:xfrm>
            <a:off x="1785918" y="3929072"/>
            <a:ext cx="642942" cy="642942"/>
          </a:xfrm>
          <a:prstGeom prst="rect">
            <a:avLst/>
          </a:prstGeom>
        </p:spPr>
      </p:pic>
      <p:pic>
        <p:nvPicPr>
          <p:cNvPr id="14" name="13 Imagen" descr="arabesque-2852642_960_720.png"/>
          <p:cNvPicPr>
            <a:picLocks noChangeAspect="1"/>
          </p:cNvPicPr>
          <p:nvPr/>
        </p:nvPicPr>
        <p:blipFill>
          <a:blip r:embed="rId3" cstate="print">
            <a:duotone>
              <a:schemeClr val="bg2">
                <a:shade val="45000"/>
                <a:satMod val="135000"/>
              </a:schemeClr>
              <a:prstClr val="white"/>
            </a:duotone>
            <a:lum contrast="40000"/>
          </a:blip>
          <a:stretch>
            <a:fillRect/>
          </a:stretch>
        </p:blipFill>
        <p:spPr>
          <a:xfrm>
            <a:off x="2571736" y="1357304"/>
            <a:ext cx="642942" cy="642942"/>
          </a:xfrm>
          <a:prstGeom prst="rect">
            <a:avLst/>
          </a:prstGeom>
        </p:spPr>
      </p:pic>
      <p:pic>
        <p:nvPicPr>
          <p:cNvPr id="15" name="14 Imagen" descr="arabesque-2852642_960_720.png"/>
          <p:cNvPicPr>
            <a:picLocks noChangeAspect="1"/>
          </p:cNvPicPr>
          <p:nvPr/>
        </p:nvPicPr>
        <p:blipFill>
          <a:blip r:embed="rId3" cstate="print">
            <a:duotone>
              <a:schemeClr val="bg2">
                <a:shade val="45000"/>
                <a:satMod val="135000"/>
              </a:schemeClr>
              <a:prstClr val="white"/>
            </a:duotone>
            <a:lum contrast="40000"/>
          </a:blip>
          <a:stretch>
            <a:fillRect/>
          </a:stretch>
        </p:blipFill>
        <p:spPr>
          <a:xfrm>
            <a:off x="2571736" y="3357568"/>
            <a:ext cx="642942" cy="642942"/>
          </a:xfrm>
          <a:prstGeom prst="rect">
            <a:avLst/>
          </a:prstGeom>
        </p:spPr>
      </p:pic>
      <p:pic>
        <p:nvPicPr>
          <p:cNvPr id="16" name="15 Imagen" descr="arabesque-2852642_960_720.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143240" y="2000246"/>
            <a:ext cx="642942" cy="642942"/>
          </a:xfrm>
          <a:prstGeom prst="rect">
            <a:avLst/>
          </a:prstGeom>
        </p:spPr>
      </p:pic>
      <p:pic>
        <p:nvPicPr>
          <p:cNvPr id="17" name="16 Imagen" descr="arabesque-2852642_960_720.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3143240" y="2714626"/>
            <a:ext cx="642942" cy="642942"/>
          </a:xfrm>
          <a:prstGeom prst="rect">
            <a:avLst/>
          </a:prstGeom>
        </p:spPr>
      </p:pic>
      <p:pic>
        <p:nvPicPr>
          <p:cNvPr id="19" name="18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715272" y="357172"/>
            <a:ext cx="642942" cy="642942"/>
          </a:xfrm>
          <a:prstGeom prst="rect">
            <a:avLst/>
          </a:prstGeom>
        </p:spPr>
      </p:pic>
      <p:pic>
        <p:nvPicPr>
          <p:cNvPr id="20" name="19 Imagen" descr="arabesque-2852642_960_720.png"/>
          <p:cNvPicPr>
            <a:picLocks noChangeAspect="1"/>
          </p:cNvPicPr>
          <p:nvPr/>
        </p:nvPicPr>
        <p:blipFill>
          <a:blip r:embed="rId3" cstate="print">
            <a:duotone>
              <a:prstClr val="black"/>
              <a:srgbClr val="D9C3A5">
                <a:tint val="50000"/>
                <a:satMod val="180000"/>
              </a:srgbClr>
            </a:duotone>
            <a:lum bright="20000" contrast="40000"/>
          </a:blip>
          <a:stretch>
            <a:fillRect/>
          </a:stretch>
        </p:blipFill>
        <p:spPr>
          <a:xfrm>
            <a:off x="7072330" y="785800"/>
            <a:ext cx="642942" cy="642942"/>
          </a:xfrm>
          <a:prstGeom prst="rect">
            <a:avLst/>
          </a:prstGeom>
        </p:spPr>
      </p:pic>
      <p:pic>
        <p:nvPicPr>
          <p:cNvPr id="21" name="20 Imagen" descr="arabesque-2852642_960_720.png"/>
          <p:cNvPicPr>
            <a:picLocks noChangeAspect="1"/>
          </p:cNvPicPr>
          <p:nvPr/>
        </p:nvPicPr>
        <p:blipFill>
          <a:blip r:embed="rId3" cstate="print">
            <a:duotone>
              <a:schemeClr val="bg2">
                <a:shade val="45000"/>
                <a:satMod val="135000"/>
              </a:schemeClr>
              <a:prstClr val="white"/>
            </a:duotone>
            <a:lum contrast="40000"/>
          </a:blip>
          <a:stretch>
            <a:fillRect/>
          </a:stretch>
        </p:blipFill>
        <p:spPr>
          <a:xfrm>
            <a:off x="6357950" y="1285866"/>
            <a:ext cx="642942" cy="642942"/>
          </a:xfrm>
          <a:prstGeom prst="rect">
            <a:avLst/>
          </a:prstGeom>
        </p:spPr>
      </p:pic>
      <p:pic>
        <p:nvPicPr>
          <p:cNvPr id="22" name="21 Imagen" descr="arabesque-2852642_960_720.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786446" y="2000246"/>
            <a:ext cx="642942" cy="642942"/>
          </a:xfrm>
          <a:prstGeom prst="rect">
            <a:avLst/>
          </a:prstGeom>
        </p:spPr>
      </p:pic>
      <p:pic>
        <p:nvPicPr>
          <p:cNvPr id="23" name="22 Imagen" descr="arabesque-2852642_960_720.png"/>
          <p:cNvPicPr>
            <a:picLocks noChangeAspect="1"/>
          </p:cNvPicPr>
          <p:nvPr/>
        </p:nvPicPr>
        <p:blipFill>
          <a:blip r:embed="rId3" cstate="print">
            <a:duotone>
              <a:prstClr val="black"/>
              <a:srgbClr val="FF6600">
                <a:tint val="45000"/>
                <a:satMod val="400000"/>
              </a:srgbClr>
            </a:duotone>
            <a:lum contrast="40000"/>
          </a:blip>
          <a:stretch>
            <a:fillRect/>
          </a:stretch>
        </p:blipFill>
        <p:spPr>
          <a:xfrm>
            <a:off x="5857884" y="2857502"/>
            <a:ext cx="642942" cy="642942"/>
          </a:xfrm>
          <a:prstGeom prst="rect">
            <a:avLst/>
          </a:prstGeom>
        </p:spPr>
      </p:pic>
      <p:pic>
        <p:nvPicPr>
          <p:cNvPr id="24" name="23 Imagen" descr="arabesque-2852642_960_720.png"/>
          <p:cNvPicPr>
            <a:picLocks noChangeAspect="1"/>
          </p:cNvPicPr>
          <p:nvPr/>
        </p:nvPicPr>
        <p:blipFill>
          <a:blip r:embed="rId3" cstate="print">
            <a:duotone>
              <a:schemeClr val="bg2">
                <a:shade val="45000"/>
                <a:satMod val="135000"/>
              </a:schemeClr>
              <a:prstClr val="white"/>
            </a:duotone>
            <a:lum contrast="40000"/>
          </a:blip>
          <a:stretch>
            <a:fillRect/>
          </a:stretch>
        </p:blipFill>
        <p:spPr>
          <a:xfrm>
            <a:off x="6500826" y="3429006"/>
            <a:ext cx="642942" cy="642942"/>
          </a:xfrm>
          <a:prstGeom prst="rect">
            <a:avLst/>
          </a:prstGeom>
        </p:spPr>
      </p:pic>
      <p:pic>
        <p:nvPicPr>
          <p:cNvPr id="25" name="24 Imagen" descr="arabesque-2852642_960_720.png"/>
          <p:cNvPicPr>
            <a:picLocks noChangeAspect="1"/>
          </p:cNvPicPr>
          <p:nvPr/>
        </p:nvPicPr>
        <p:blipFill>
          <a:blip r:embed="rId3" cstate="print">
            <a:duotone>
              <a:prstClr val="black"/>
              <a:srgbClr val="D9C3A5">
                <a:tint val="50000"/>
                <a:satMod val="180000"/>
              </a:srgbClr>
            </a:duotone>
            <a:lum bright="20000" contrast="40000"/>
          </a:blip>
          <a:stretch>
            <a:fillRect/>
          </a:stretch>
        </p:blipFill>
        <p:spPr>
          <a:xfrm>
            <a:off x="7143768" y="3929072"/>
            <a:ext cx="642942" cy="642942"/>
          </a:xfrm>
          <a:prstGeom prst="rect">
            <a:avLst/>
          </a:prstGeom>
        </p:spPr>
      </p:pic>
      <p:pic>
        <p:nvPicPr>
          <p:cNvPr id="26" name="25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786710" y="4286262"/>
            <a:ext cx="642942" cy="642942"/>
          </a:xfrm>
          <a:prstGeom prst="rect">
            <a:avLst/>
          </a:prstGeom>
        </p:spPr>
      </p:pic>
      <p:sp>
        <p:nvSpPr>
          <p:cNvPr id="27" name="26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1+#ppt_w/2"/>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1+#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1+#ppt_w/2"/>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2000" fill="hold"/>
                                        <p:tgtEl>
                                          <p:spTgt spid="19"/>
                                        </p:tgtEl>
                                        <p:attrNameLst>
                                          <p:attrName>ppt_x</p:attrName>
                                        </p:attrNameLst>
                                      </p:cBhvr>
                                      <p:tavLst>
                                        <p:tav tm="0">
                                          <p:val>
                                            <p:strVal val="0-#ppt_w/2"/>
                                          </p:val>
                                        </p:tav>
                                        <p:tav tm="100000">
                                          <p:val>
                                            <p:strVal val="#ppt_x"/>
                                          </p:val>
                                        </p:tav>
                                      </p:tavLst>
                                    </p:anim>
                                    <p:anim calcmode="lin" valueType="num">
                                      <p:cBhvr additive="base">
                                        <p:cTn id="34" dur="2000" fill="hold"/>
                                        <p:tgtEl>
                                          <p:spTgt spid="19"/>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2000" fill="hold"/>
                                        <p:tgtEl>
                                          <p:spTgt spid="20"/>
                                        </p:tgtEl>
                                        <p:attrNameLst>
                                          <p:attrName>ppt_x</p:attrName>
                                        </p:attrNameLst>
                                      </p:cBhvr>
                                      <p:tavLst>
                                        <p:tav tm="0">
                                          <p:val>
                                            <p:strVal val="0-#ppt_w/2"/>
                                          </p:val>
                                        </p:tav>
                                        <p:tav tm="100000">
                                          <p:val>
                                            <p:strVal val="#ppt_x"/>
                                          </p:val>
                                        </p:tav>
                                      </p:tavLst>
                                    </p:anim>
                                    <p:anim calcmode="lin" valueType="num">
                                      <p:cBhvr additive="base">
                                        <p:cTn id="38" dur="20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0-#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3"/>
                                        </p:tgtEl>
                                        <p:attrNameLst>
                                          <p:attrName>style.visibility</p:attrName>
                                        </p:attrNameLst>
                                      </p:cBhvr>
                                      <p:to>
                                        <p:strVal val="visible"/>
                                      </p:to>
                                    </p:set>
                                    <p:anim calcmode="lin" valueType="num">
                                      <p:cBhvr additive="base">
                                        <p:cTn id="53" dur="2000" fill="hold"/>
                                        <p:tgtEl>
                                          <p:spTgt spid="23"/>
                                        </p:tgtEl>
                                        <p:attrNameLst>
                                          <p:attrName>ppt_x</p:attrName>
                                        </p:attrNameLst>
                                      </p:cBhvr>
                                      <p:tavLst>
                                        <p:tav tm="0">
                                          <p:val>
                                            <p:strVal val="0-#ppt_w/2"/>
                                          </p:val>
                                        </p:tav>
                                        <p:tav tm="100000">
                                          <p:val>
                                            <p:strVal val="#ppt_x"/>
                                          </p:val>
                                        </p:tav>
                                      </p:tavLst>
                                    </p:anim>
                                    <p:anim calcmode="lin" valueType="num">
                                      <p:cBhvr additive="base">
                                        <p:cTn id="54" dur="2000" fill="hold"/>
                                        <p:tgtEl>
                                          <p:spTgt spid="23"/>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4"/>
                                        </p:tgtEl>
                                        <p:attrNameLst>
                                          <p:attrName>style.visibility</p:attrName>
                                        </p:attrNameLst>
                                      </p:cBhvr>
                                      <p:to>
                                        <p:strVal val="visible"/>
                                      </p:to>
                                    </p:set>
                                    <p:anim calcmode="lin" valueType="num">
                                      <p:cBhvr additive="base">
                                        <p:cTn id="57" dur="2000" fill="hold"/>
                                        <p:tgtEl>
                                          <p:spTgt spid="24"/>
                                        </p:tgtEl>
                                        <p:attrNameLst>
                                          <p:attrName>ppt_x</p:attrName>
                                        </p:attrNameLst>
                                      </p:cBhvr>
                                      <p:tavLst>
                                        <p:tav tm="0">
                                          <p:val>
                                            <p:strVal val="0-#ppt_w/2"/>
                                          </p:val>
                                        </p:tav>
                                        <p:tav tm="100000">
                                          <p:val>
                                            <p:strVal val="#ppt_x"/>
                                          </p:val>
                                        </p:tav>
                                      </p:tavLst>
                                    </p:anim>
                                    <p:anim calcmode="lin" valueType="num">
                                      <p:cBhvr additive="base">
                                        <p:cTn id="58" dur="2000" fill="hold"/>
                                        <p:tgtEl>
                                          <p:spTgt spid="24"/>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additive="base">
                                        <p:cTn id="61" dur="2000" fill="hold"/>
                                        <p:tgtEl>
                                          <p:spTgt spid="25"/>
                                        </p:tgtEl>
                                        <p:attrNameLst>
                                          <p:attrName>ppt_x</p:attrName>
                                        </p:attrNameLst>
                                      </p:cBhvr>
                                      <p:tavLst>
                                        <p:tav tm="0">
                                          <p:val>
                                            <p:strVal val="0-#ppt_w/2"/>
                                          </p:val>
                                        </p:tav>
                                        <p:tav tm="100000">
                                          <p:val>
                                            <p:strVal val="#ppt_x"/>
                                          </p:val>
                                        </p:tav>
                                      </p:tavLst>
                                    </p:anim>
                                    <p:anim calcmode="lin" valueType="num">
                                      <p:cBhvr additive="base">
                                        <p:cTn id="62" dur="2000" fill="hold"/>
                                        <p:tgtEl>
                                          <p:spTgt spid="2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6"/>
                                        </p:tgtEl>
                                        <p:attrNameLst>
                                          <p:attrName>style.visibility</p:attrName>
                                        </p:attrNameLst>
                                      </p:cBhvr>
                                      <p:to>
                                        <p:strVal val="visible"/>
                                      </p:to>
                                    </p:set>
                                    <p:anim calcmode="lin" valueType="num">
                                      <p:cBhvr additive="base">
                                        <p:cTn id="65" dur="2000" fill="hold"/>
                                        <p:tgtEl>
                                          <p:spTgt spid="26"/>
                                        </p:tgtEl>
                                        <p:attrNameLst>
                                          <p:attrName>ppt_x</p:attrName>
                                        </p:attrNameLst>
                                      </p:cBhvr>
                                      <p:tavLst>
                                        <p:tav tm="0">
                                          <p:val>
                                            <p:strVal val="0-#ppt_w/2"/>
                                          </p:val>
                                        </p:tav>
                                        <p:tav tm="100000">
                                          <p:val>
                                            <p:strVal val="#ppt_x"/>
                                          </p:val>
                                        </p:tav>
                                      </p:tavLst>
                                    </p:anim>
                                    <p:anim calcmode="lin" valueType="num">
                                      <p:cBhvr additive="base">
                                        <p:cTn id="66" dur="2000" fill="hold"/>
                                        <p:tgtEl>
                                          <p:spTgt spid="2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1+#ppt_w/2"/>
                                          </p:val>
                                        </p:tav>
                                        <p:tav tm="100000">
                                          <p:val>
                                            <p:strVal val="#ppt_x"/>
                                          </p:val>
                                        </p:tav>
                                      </p:tavLst>
                                    </p:anim>
                                    <p:anim calcmode="lin" valueType="num">
                                      <p:cBhvr additive="base">
                                        <p:cTn id="86" dur="2000" fill="hold"/>
                                        <p:tgtEl>
                                          <p:spTgt spid="17"/>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3"/>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4"/>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5"/>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1"/>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2"/>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6"/>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1+ppt_w/2"/>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1+ppt_w/2"/>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1+ppt_w/2"/>
                                          </p:val>
                                        </p:tav>
                                      </p:tavLst>
                                    </p:anim>
                                    <p:anim calcmode="lin" valueType="num">
                                      <p:cBhvr additive="base">
                                        <p:cTn id="146" dur="2000"/>
                                        <p:tgtEl>
                                          <p:spTgt spid="16"/>
                                        </p:tgtEl>
                                        <p:attrNameLst>
                                          <p:attrName>ppt_y</p:attrName>
                                        </p:attrNameLst>
                                      </p:cBhvr>
                                      <p:tavLst>
                                        <p:tav tm="0">
                                          <p:val>
                                            <p:strVal val="ppt_y"/>
                                          </p:val>
                                        </p:tav>
                                        <p:tav tm="100000">
                                          <p:val>
                                            <p:strVal val="1+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5"/>
                                        </p:tgtEl>
                                        <p:attrNameLst>
                                          <p:attrName>ppt_x</p:attrName>
                                        </p:attrNameLst>
                                      </p:cBhvr>
                                      <p:tavLst>
                                        <p:tav tm="0">
                                          <p:val>
                                            <p:strVal val="ppt_x"/>
                                          </p:val>
                                        </p:tav>
                                        <p:tav tm="100000">
                                          <p:val>
                                            <p:strVal val="0-ppt_w/2"/>
                                          </p:val>
                                        </p:tav>
                                      </p:tavLst>
                                    </p:anim>
                                    <p:anim calcmode="lin" valueType="num">
                                      <p:cBhvr additive="base">
                                        <p:cTn id="150" dur="2000"/>
                                        <p:tgtEl>
                                          <p:spTgt spid="5"/>
                                        </p:tgtEl>
                                        <p:attrNameLst>
                                          <p:attrName>ppt_y</p:attrName>
                                        </p:attrNameLst>
                                      </p:cBhvr>
                                      <p:tavLst>
                                        <p:tav tm="0">
                                          <p:val>
                                            <p:strVal val="ppt_y"/>
                                          </p:val>
                                        </p:tav>
                                        <p:tav tm="100000">
                                          <p:val>
                                            <p:strVal val="1+ppt_h/2"/>
                                          </p:val>
                                        </p:tav>
                                      </p:tavLst>
                                    </p:anim>
                                    <p:set>
                                      <p:cBhvr>
                                        <p:cTn id="151" dur="1" fill="hold">
                                          <p:stCondLst>
                                            <p:cond delay="1999"/>
                                          </p:stCondLst>
                                        </p:cTn>
                                        <p:tgtEl>
                                          <p:spTgt spid="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9"/>
                                        </p:tgtEl>
                                        <p:attrNameLst>
                                          <p:attrName>ppt_x</p:attrName>
                                        </p:attrNameLst>
                                      </p:cBhvr>
                                      <p:tavLst>
                                        <p:tav tm="0">
                                          <p:val>
                                            <p:strVal val="ppt_x"/>
                                          </p:val>
                                        </p:tav>
                                        <p:tav tm="100000">
                                          <p:val>
                                            <p:strVal val="0-ppt_w/2"/>
                                          </p:val>
                                        </p:tav>
                                      </p:tavLst>
                                    </p:anim>
                                    <p:anim calcmode="lin" valueType="num">
                                      <p:cBhvr additive="base">
                                        <p:cTn id="154" dur="2000"/>
                                        <p:tgtEl>
                                          <p:spTgt spid="19"/>
                                        </p:tgtEl>
                                        <p:attrNameLst>
                                          <p:attrName>ppt_y</p:attrName>
                                        </p:attrNameLst>
                                      </p:cBhvr>
                                      <p:tavLst>
                                        <p:tav tm="0">
                                          <p:val>
                                            <p:strVal val="ppt_y"/>
                                          </p:val>
                                        </p:tav>
                                        <p:tav tm="100000">
                                          <p:val>
                                            <p:strVal val="1+ppt_h/2"/>
                                          </p:val>
                                        </p:tav>
                                      </p:tavLst>
                                    </p:anim>
                                    <p:set>
                                      <p:cBhvr>
                                        <p:cTn id="155" dur="1" fill="hold">
                                          <p:stCondLst>
                                            <p:cond delay="1999"/>
                                          </p:stCondLst>
                                        </p:cTn>
                                        <p:tgtEl>
                                          <p:spTgt spid="19"/>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20"/>
                                        </p:tgtEl>
                                        <p:attrNameLst>
                                          <p:attrName>ppt_x</p:attrName>
                                        </p:attrNameLst>
                                      </p:cBhvr>
                                      <p:tavLst>
                                        <p:tav tm="0">
                                          <p:val>
                                            <p:strVal val="ppt_x"/>
                                          </p:val>
                                        </p:tav>
                                        <p:tav tm="100000">
                                          <p:val>
                                            <p:strVal val="0-ppt_w/2"/>
                                          </p:val>
                                        </p:tav>
                                      </p:tavLst>
                                    </p:anim>
                                    <p:anim calcmode="lin" valueType="num">
                                      <p:cBhvr additive="base">
                                        <p:cTn id="158" dur="2000"/>
                                        <p:tgtEl>
                                          <p:spTgt spid="20"/>
                                        </p:tgtEl>
                                        <p:attrNameLst>
                                          <p:attrName>ppt_y</p:attrName>
                                        </p:attrNameLst>
                                      </p:cBhvr>
                                      <p:tavLst>
                                        <p:tav tm="0">
                                          <p:val>
                                            <p:strVal val="ppt_y"/>
                                          </p:val>
                                        </p:tav>
                                        <p:tav tm="100000">
                                          <p:val>
                                            <p:strVal val="1+ppt_h/2"/>
                                          </p:val>
                                        </p:tav>
                                      </p:tavLst>
                                    </p:anim>
                                    <p:set>
                                      <p:cBhvr>
                                        <p:cTn id="159" dur="1" fill="hold">
                                          <p:stCondLst>
                                            <p:cond delay="1999"/>
                                          </p:stCondLst>
                                        </p:cTn>
                                        <p:tgtEl>
                                          <p:spTgt spid="20"/>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21"/>
                                        </p:tgtEl>
                                        <p:attrNameLst>
                                          <p:attrName>ppt_x</p:attrName>
                                        </p:attrNameLst>
                                      </p:cBhvr>
                                      <p:tavLst>
                                        <p:tav tm="0">
                                          <p:val>
                                            <p:strVal val="ppt_x"/>
                                          </p:val>
                                        </p:tav>
                                        <p:tav tm="100000">
                                          <p:val>
                                            <p:strVal val="0-ppt_w/2"/>
                                          </p:val>
                                        </p:tav>
                                      </p:tavLst>
                                    </p:anim>
                                    <p:anim calcmode="lin" valueType="num">
                                      <p:cBhvr additive="base">
                                        <p:cTn id="162" dur="2000"/>
                                        <p:tgtEl>
                                          <p:spTgt spid="21"/>
                                        </p:tgtEl>
                                        <p:attrNameLst>
                                          <p:attrName>ppt_y</p:attrName>
                                        </p:attrNameLst>
                                      </p:cBhvr>
                                      <p:tavLst>
                                        <p:tav tm="0">
                                          <p:val>
                                            <p:strVal val="ppt_y"/>
                                          </p:val>
                                        </p:tav>
                                        <p:tav tm="100000">
                                          <p:val>
                                            <p:strVal val="1+ppt_h/2"/>
                                          </p:val>
                                        </p:tav>
                                      </p:tavLst>
                                    </p:anim>
                                    <p:set>
                                      <p:cBhvr>
                                        <p:cTn id="163" dur="1" fill="hold">
                                          <p:stCondLst>
                                            <p:cond delay="1999"/>
                                          </p:stCondLst>
                                        </p:cTn>
                                        <p:tgtEl>
                                          <p:spTgt spid="21"/>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2"/>
                                        </p:tgtEl>
                                        <p:attrNameLst>
                                          <p:attrName>ppt_x</p:attrName>
                                        </p:attrNameLst>
                                      </p:cBhvr>
                                      <p:tavLst>
                                        <p:tav tm="0">
                                          <p:val>
                                            <p:strVal val="ppt_x"/>
                                          </p:val>
                                        </p:tav>
                                        <p:tav tm="100000">
                                          <p:val>
                                            <p:strVal val="0-ppt_w/2"/>
                                          </p:val>
                                        </p:tav>
                                      </p:tavLst>
                                    </p:anim>
                                    <p:anim calcmode="lin" valueType="num">
                                      <p:cBhvr additive="base">
                                        <p:cTn id="166" dur="2000"/>
                                        <p:tgtEl>
                                          <p:spTgt spid="22"/>
                                        </p:tgtEl>
                                        <p:attrNameLst>
                                          <p:attrName>ppt_y</p:attrName>
                                        </p:attrNameLst>
                                      </p:cBhvr>
                                      <p:tavLst>
                                        <p:tav tm="0">
                                          <p:val>
                                            <p:strVal val="ppt_y"/>
                                          </p:val>
                                        </p:tav>
                                        <p:tav tm="100000">
                                          <p:val>
                                            <p:strVal val="1+ppt_h/2"/>
                                          </p:val>
                                        </p:tav>
                                      </p:tavLst>
                                    </p:anim>
                                    <p:set>
                                      <p:cBhvr>
                                        <p:cTn id="167" dur="1" fill="hold">
                                          <p:stCondLst>
                                            <p:cond delay="1999"/>
                                          </p:stCondLst>
                                        </p:cTn>
                                        <p:tgtEl>
                                          <p:spTgt spid="22"/>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0-ppt_w/2"/>
                                          </p:val>
                                        </p:tav>
                                      </p:tavLst>
                                    </p:anim>
                                    <p:anim calcmode="lin" valueType="num">
                                      <p:cBhvr additive="base">
                                        <p:cTn id="174" dur="2000"/>
                                        <p:tgtEl>
                                          <p:spTgt spid="23"/>
                                        </p:tgtEl>
                                        <p:attrNameLst>
                                          <p:attrName>ppt_y</p:attrName>
                                        </p:attrNameLst>
                                      </p:cBhvr>
                                      <p:tavLst>
                                        <p:tav tm="0">
                                          <p:val>
                                            <p:strVal val="ppt_y"/>
                                          </p:val>
                                        </p:tav>
                                        <p:tav tm="100000">
                                          <p:val>
                                            <p:strVal val="0-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0-ppt_w/2"/>
                                          </p:val>
                                        </p:tav>
                                      </p:tavLst>
                                    </p:anim>
                                    <p:anim calcmode="lin" valueType="num">
                                      <p:cBhvr additive="base">
                                        <p:cTn id="178" dur="2000"/>
                                        <p:tgtEl>
                                          <p:spTgt spid="24"/>
                                        </p:tgtEl>
                                        <p:attrNameLst>
                                          <p:attrName>ppt_y</p:attrName>
                                        </p:attrNameLst>
                                      </p:cBhvr>
                                      <p:tavLst>
                                        <p:tav tm="0">
                                          <p:val>
                                            <p:strVal val="ppt_y"/>
                                          </p:val>
                                        </p:tav>
                                        <p:tav tm="100000">
                                          <p:val>
                                            <p:strVal val="0-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0-ppt_w/2"/>
                                          </p:val>
                                        </p:tav>
                                      </p:tavLst>
                                    </p:anim>
                                    <p:anim calcmode="lin" valueType="num">
                                      <p:cBhvr additive="base">
                                        <p:cTn id="182" dur="2000"/>
                                        <p:tgtEl>
                                          <p:spTgt spid="25"/>
                                        </p:tgtEl>
                                        <p:attrNameLst>
                                          <p:attrName>ppt_y</p:attrName>
                                        </p:attrNameLst>
                                      </p:cBhvr>
                                      <p:tavLst>
                                        <p:tav tm="0">
                                          <p:val>
                                            <p:strVal val="ppt_y"/>
                                          </p:val>
                                        </p:tav>
                                        <p:tav tm="100000">
                                          <p:val>
                                            <p:strVal val="0-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6"/>
                                        </p:tgtEl>
                                        <p:attrNameLst>
                                          <p:attrName>ppt_x</p:attrName>
                                        </p:attrNameLst>
                                      </p:cBhvr>
                                      <p:tavLst>
                                        <p:tav tm="0">
                                          <p:val>
                                            <p:strVal val="ppt_x"/>
                                          </p:val>
                                        </p:tav>
                                        <p:tav tm="100000">
                                          <p:val>
                                            <p:strVal val="0-ppt_w/2"/>
                                          </p:val>
                                        </p:tav>
                                      </p:tavLst>
                                    </p:anim>
                                    <p:anim calcmode="lin" valueType="num">
                                      <p:cBhvr additive="base">
                                        <p:cTn id="186" dur="2000"/>
                                        <p:tgtEl>
                                          <p:spTgt spid="26"/>
                                        </p:tgtEl>
                                        <p:attrNameLst>
                                          <p:attrName>ppt_y</p:attrName>
                                        </p:attrNameLst>
                                      </p:cBhvr>
                                      <p:tavLst>
                                        <p:tav tm="0">
                                          <p:val>
                                            <p:strVal val="ppt_y"/>
                                          </p:val>
                                        </p:tav>
                                        <p:tav tm="100000">
                                          <p:val>
                                            <p:strVal val="0-ppt_h/2"/>
                                          </p:val>
                                        </p:tav>
                                      </p:tavLst>
                                    </p:anim>
                                    <p:set>
                                      <p:cBhvr>
                                        <p:cTn id="187" dur="1" fill="hold">
                                          <p:stCondLst>
                                            <p:cond delay="1999"/>
                                          </p:stCondLst>
                                        </p:cTn>
                                        <p:tgtEl>
                                          <p:spTgt spid="26"/>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1+ppt_w/2"/>
                                          </p:val>
                                        </p:tav>
                                      </p:tavLst>
                                    </p:anim>
                                    <p:anim calcmode="lin" valueType="num">
                                      <p:cBhvr additive="base">
                                        <p:cTn id="190" dur="2000"/>
                                        <p:tgtEl>
                                          <p:spTgt spid="6"/>
                                        </p:tgtEl>
                                        <p:attrNameLst>
                                          <p:attrName>ppt_y</p:attrName>
                                        </p:attrNameLst>
                                      </p:cBhvr>
                                      <p:tavLst>
                                        <p:tav tm="0">
                                          <p:val>
                                            <p:strVal val="ppt_y"/>
                                          </p:val>
                                        </p:tav>
                                        <p:tav tm="100000">
                                          <p:val>
                                            <p:strVal val="0-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0-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0-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1+ppt_w/2"/>
                                          </p:val>
                                        </p:tav>
                                      </p:tavLst>
                                    </p:anim>
                                    <p:anim calcmode="lin" valueType="num">
                                      <p:cBhvr additive="base">
                                        <p:cTn id="202" dur="2000"/>
                                        <p:tgtEl>
                                          <p:spTgt spid="15"/>
                                        </p:tgtEl>
                                        <p:attrNameLst>
                                          <p:attrName>ppt_y</p:attrName>
                                        </p:attrNameLst>
                                      </p:cBhvr>
                                      <p:tavLst>
                                        <p:tav tm="0">
                                          <p:val>
                                            <p:strVal val="ppt_y"/>
                                          </p:val>
                                        </p:tav>
                                        <p:tav tm="100000">
                                          <p:val>
                                            <p:strVal val="0-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1+ppt_w/2"/>
                                          </p:val>
                                        </p:tav>
                                      </p:tavLst>
                                    </p:anim>
                                    <p:anim calcmode="lin" valueType="num">
                                      <p:cBhvr additive="base">
                                        <p:cTn id="206" dur="2000"/>
                                        <p:tgtEl>
                                          <p:spTgt spid="17"/>
                                        </p:tgtEl>
                                        <p:attrNameLst>
                                          <p:attrName>ppt_y</p:attrName>
                                        </p:attrNameLst>
                                      </p:cBhvr>
                                      <p:tavLst>
                                        <p:tav tm="0">
                                          <p:val>
                                            <p:strVal val="ppt_y"/>
                                          </p:val>
                                        </p:tav>
                                        <p:tav tm="100000">
                                          <p:val>
                                            <p:strVal val="0-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0"/>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2"/>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3"/>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4"/>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5"/>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6"/>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7"/>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9"/>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2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2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2"/>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3"/>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4"/>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5"/>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6"/>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42A2"/>
            </a:gs>
            <a:gs pos="50000">
              <a:srgbClr val="C5C5FF">
                <a:shade val="67500"/>
                <a:satMod val="115000"/>
              </a:srgbClr>
            </a:gs>
            <a:gs pos="100000">
              <a:srgbClr val="C5C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rame-png-transparent.png"/>
          <p:cNvPicPr>
            <a:picLocks noChangeAspect="1"/>
          </p:cNvPicPr>
          <p:nvPr/>
        </p:nvPicPr>
        <p:blipFill>
          <a:blip r:embed="rId2"/>
          <a:stretch>
            <a:fillRect/>
          </a:stretch>
        </p:blipFill>
        <p:spPr>
          <a:xfrm>
            <a:off x="1061561" y="0"/>
            <a:ext cx="7020878" cy="5143500"/>
          </a:xfrm>
          <a:prstGeom prst="rect">
            <a:avLst/>
          </a:prstGeom>
        </p:spPr>
      </p:pic>
      <p:pic>
        <p:nvPicPr>
          <p:cNvPr id="6" name="5 Imagen" descr="552107gd9z7jw501.gif"/>
          <p:cNvPicPr>
            <a:picLocks noChangeAspect="1"/>
          </p:cNvPicPr>
          <p:nvPr/>
        </p:nvPicPr>
        <p:blipFill>
          <a:blip r:embed="rId3"/>
          <a:stretch>
            <a:fillRect/>
          </a:stretch>
        </p:blipFill>
        <p:spPr>
          <a:xfrm>
            <a:off x="1214414" y="285734"/>
            <a:ext cx="1500198" cy="1553969"/>
          </a:xfrm>
          <a:prstGeom prst="rect">
            <a:avLst/>
          </a:prstGeom>
        </p:spPr>
      </p:pic>
      <p:sp>
        <p:nvSpPr>
          <p:cNvPr id="5" name="4 CuadroTexto"/>
          <p:cNvSpPr txBox="1"/>
          <p:nvPr/>
        </p:nvSpPr>
        <p:spPr>
          <a:xfrm>
            <a:off x="2643174" y="1428742"/>
            <a:ext cx="3857652" cy="2554545"/>
          </a:xfrm>
          <a:prstGeom prst="rect">
            <a:avLst/>
          </a:prstGeom>
          <a:noFill/>
        </p:spPr>
        <p:txBody>
          <a:bodyPr wrap="square" rtlCol="0">
            <a:spAutoFit/>
          </a:bodyPr>
          <a:lstStyle/>
          <a:p>
            <a:pPr algn="ctr"/>
            <a:r>
              <a:rPr lang="es-PE" sz="1600" dirty="0" smtClean="0"/>
              <a:t>Desesperado por la pobre mariposa, el hombre tomó unas tijeras y cortó lo que falta para que la pequeña mariposa saliera, y así fue: la mariposa salió fácilmente. </a:t>
            </a:r>
          </a:p>
          <a:p>
            <a:pPr algn="ctr"/>
            <a:r>
              <a:rPr lang="es-PE" sz="1600" dirty="0" smtClean="0"/>
              <a:t>Pero</a:t>
            </a:r>
            <a:r>
              <a:rPr lang="es-PE" sz="1600" b="1" dirty="0" smtClean="0"/>
              <a:t> su cuerpo era pequeño y retorcido, y sus alas estaban arrugadas. </a:t>
            </a:r>
            <a:r>
              <a:rPr lang="es-PE" sz="1600" dirty="0" smtClean="0"/>
              <a:t/>
            </a:r>
            <a:br>
              <a:rPr lang="es-PE" sz="1600" dirty="0" smtClean="0"/>
            </a:br>
            <a:r>
              <a:rPr lang="es-PE" sz="1600" dirty="0" smtClean="0"/>
              <a:t>El hombre, emocionado, esperó que la mariposa abriera las alas. Pero nada pasó. De hecho la mariposa pasó el resto de su vida arrastrándose en su retorcido cuerpo, sin poder volar.</a:t>
            </a:r>
            <a:br>
              <a:rPr lang="es-PE" sz="1600" dirty="0" smtClean="0"/>
            </a:br>
            <a:endParaRPr lang="es-PE" sz="1600" dirty="0"/>
          </a:p>
        </p:txBody>
      </p:sp>
      <p:pic>
        <p:nvPicPr>
          <p:cNvPr id="8" name="7 Imagen" descr="mariposa-imagen-animada-0018.gif"/>
          <p:cNvPicPr>
            <a:picLocks noChangeAspect="1"/>
          </p:cNvPicPr>
          <p:nvPr/>
        </p:nvPicPr>
        <p:blipFill>
          <a:blip r:embed="rId4"/>
          <a:stretch>
            <a:fillRect/>
          </a:stretch>
        </p:blipFill>
        <p:spPr>
          <a:xfrm rot="1482896">
            <a:off x="6068093" y="3872241"/>
            <a:ext cx="944064" cy="870637"/>
          </a:xfrm>
          <a:prstGeom prst="rect">
            <a:avLst/>
          </a:prstGeom>
        </p:spPr>
      </p:pic>
      <p:sp>
        <p:nvSpPr>
          <p:cNvPr id="7" name="6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7375 -0.11112 C -0.61858 -0.02655 -0.49948 0.05832 -0.43125 0.07036 C -0.36319 0.0824 -0.36545 -0.03427 -0.32812 -0.0389 C -0.2908 -0.04353 -0.24375 0.02468 -0.20729 0.04258 C -0.17101 0.06048 -0.13316 0.09042 -0.10937 0.06851 C -0.08576 0.0466 -0.08281 -0.07748 -0.06458 -0.0889 C -0.04635 -0.10032 -0.02326 -0.05032 4.16667E-6 -5.4321E-6 " pathEditMode="relative" ptsTypes="aaaaaaA">
                                      <p:cBhvr>
                                        <p:cTn id="8"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9CB86E"/>
            </a:gs>
            <a:gs pos="100000">
              <a:srgbClr val="156B13"/>
            </a:gs>
          </a:gsLst>
          <a:lin ang="16200000" scaled="1"/>
        </a:gradFill>
        <a:effectLst/>
      </p:bgPr>
    </p:bg>
    <p:spTree>
      <p:nvGrpSpPr>
        <p:cNvPr id="1" name=""/>
        <p:cNvGrpSpPr/>
        <p:nvPr/>
      </p:nvGrpSpPr>
      <p:grpSpPr>
        <a:xfrm>
          <a:off x="0" y="0"/>
          <a:ext cx="0" cy="0"/>
          <a:chOff x="0" y="0"/>
          <a:chExt cx="0" cy="0"/>
        </a:xfrm>
      </p:grpSpPr>
      <p:pic>
        <p:nvPicPr>
          <p:cNvPr id="2" name="1 Imagen" descr="stock-photo-227702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9" name="8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0"/>
            <a:ext cx="500048" cy="500048"/>
          </a:xfrm>
          <a:prstGeom prst="rect">
            <a:avLst/>
          </a:prstGeom>
        </p:spPr>
      </p:pic>
      <p:pic>
        <p:nvPicPr>
          <p:cNvPr id="10" name="9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643952" y="0"/>
            <a:ext cx="500048" cy="500048"/>
          </a:xfrm>
          <a:prstGeom prst="rect">
            <a:avLst/>
          </a:prstGeom>
        </p:spPr>
      </p:pic>
      <p:pic>
        <p:nvPicPr>
          <p:cNvPr id="11" name="10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429124" y="1857370"/>
            <a:ext cx="500048" cy="500048"/>
          </a:xfrm>
          <a:prstGeom prst="rect">
            <a:avLst/>
          </a:prstGeom>
        </p:spPr>
      </p:pic>
      <p:pic>
        <p:nvPicPr>
          <p:cNvPr id="12" name="11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00034" y="357172"/>
            <a:ext cx="500048" cy="500048"/>
          </a:xfrm>
          <a:prstGeom prst="rect">
            <a:avLst/>
          </a:prstGeom>
        </p:spPr>
      </p:pic>
      <p:pic>
        <p:nvPicPr>
          <p:cNvPr id="13" name="12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00100" y="714362"/>
            <a:ext cx="500048" cy="500048"/>
          </a:xfrm>
          <a:prstGeom prst="rect">
            <a:avLst/>
          </a:prstGeom>
        </p:spPr>
      </p:pic>
      <p:pic>
        <p:nvPicPr>
          <p:cNvPr id="14" name="13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428728" y="1000114"/>
            <a:ext cx="500048" cy="500048"/>
          </a:xfrm>
          <a:prstGeom prst="rect">
            <a:avLst/>
          </a:prstGeom>
        </p:spPr>
      </p:pic>
      <p:pic>
        <p:nvPicPr>
          <p:cNvPr id="15" name="14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857356" y="1285866"/>
            <a:ext cx="500048" cy="500048"/>
          </a:xfrm>
          <a:prstGeom prst="rect">
            <a:avLst/>
          </a:prstGeom>
        </p:spPr>
      </p:pic>
      <p:pic>
        <p:nvPicPr>
          <p:cNvPr id="16" name="15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357422" y="1500180"/>
            <a:ext cx="500048" cy="500048"/>
          </a:xfrm>
          <a:prstGeom prst="rect">
            <a:avLst/>
          </a:prstGeom>
        </p:spPr>
      </p:pic>
      <p:pic>
        <p:nvPicPr>
          <p:cNvPr id="17" name="16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857488" y="1643056"/>
            <a:ext cx="500048" cy="500048"/>
          </a:xfrm>
          <a:prstGeom prst="rect">
            <a:avLst/>
          </a:prstGeom>
        </p:spPr>
      </p:pic>
      <p:pic>
        <p:nvPicPr>
          <p:cNvPr id="18" name="17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357554" y="1785932"/>
            <a:ext cx="500048" cy="500048"/>
          </a:xfrm>
          <a:prstGeom prst="rect">
            <a:avLst/>
          </a:prstGeom>
        </p:spPr>
      </p:pic>
      <p:pic>
        <p:nvPicPr>
          <p:cNvPr id="19" name="18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857620" y="1857370"/>
            <a:ext cx="500048" cy="500048"/>
          </a:xfrm>
          <a:prstGeom prst="rect">
            <a:avLst/>
          </a:prstGeom>
        </p:spPr>
      </p:pic>
      <p:pic>
        <p:nvPicPr>
          <p:cNvPr id="20" name="19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29190" y="1857370"/>
            <a:ext cx="500048" cy="500048"/>
          </a:xfrm>
          <a:prstGeom prst="rect">
            <a:avLst/>
          </a:prstGeom>
        </p:spPr>
      </p:pic>
      <p:pic>
        <p:nvPicPr>
          <p:cNvPr id="21" name="20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429256" y="1785932"/>
            <a:ext cx="500048" cy="500048"/>
          </a:xfrm>
          <a:prstGeom prst="rect">
            <a:avLst/>
          </a:prstGeom>
        </p:spPr>
      </p:pic>
      <p:pic>
        <p:nvPicPr>
          <p:cNvPr id="22" name="21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286512" y="1500180"/>
            <a:ext cx="500048" cy="500048"/>
          </a:xfrm>
          <a:prstGeom prst="rect">
            <a:avLst/>
          </a:prstGeom>
        </p:spPr>
      </p:pic>
      <p:pic>
        <p:nvPicPr>
          <p:cNvPr id="23" name="22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715140" y="1285866"/>
            <a:ext cx="500048" cy="500048"/>
          </a:xfrm>
          <a:prstGeom prst="rect">
            <a:avLst/>
          </a:prstGeom>
        </p:spPr>
      </p:pic>
      <p:pic>
        <p:nvPicPr>
          <p:cNvPr id="24" name="23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143768" y="1071552"/>
            <a:ext cx="500048" cy="500048"/>
          </a:xfrm>
          <a:prstGeom prst="rect">
            <a:avLst/>
          </a:prstGeom>
        </p:spPr>
      </p:pic>
      <p:pic>
        <p:nvPicPr>
          <p:cNvPr id="25" name="24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572396" y="857238"/>
            <a:ext cx="500048" cy="500048"/>
          </a:xfrm>
          <a:prstGeom prst="rect">
            <a:avLst/>
          </a:prstGeom>
        </p:spPr>
      </p:pic>
      <p:pic>
        <p:nvPicPr>
          <p:cNvPr id="26" name="25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001024" y="642924"/>
            <a:ext cx="500048" cy="500048"/>
          </a:xfrm>
          <a:prstGeom prst="rect">
            <a:avLst/>
          </a:prstGeom>
        </p:spPr>
      </p:pic>
      <p:pic>
        <p:nvPicPr>
          <p:cNvPr id="27" name="26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358214" y="357172"/>
            <a:ext cx="500048" cy="500048"/>
          </a:xfrm>
          <a:prstGeom prst="rect">
            <a:avLst/>
          </a:prstGeom>
        </p:spPr>
      </p:pic>
      <p:pic>
        <p:nvPicPr>
          <p:cNvPr id="28" name="27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857884" y="1643056"/>
            <a:ext cx="500048" cy="500048"/>
          </a:xfrm>
          <a:prstGeom prst="rect">
            <a:avLst/>
          </a:prstGeom>
        </p:spPr>
      </p:pic>
      <p:pic>
        <p:nvPicPr>
          <p:cNvPr id="49" name="48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429124" y="3286130"/>
            <a:ext cx="500048" cy="500048"/>
          </a:xfrm>
          <a:prstGeom prst="rect">
            <a:avLst/>
          </a:prstGeom>
        </p:spPr>
      </p:pic>
      <p:pic>
        <p:nvPicPr>
          <p:cNvPr id="50" name="49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929190" y="3286130"/>
            <a:ext cx="500048" cy="500048"/>
          </a:xfrm>
          <a:prstGeom prst="rect">
            <a:avLst/>
          </a:prstGeom>
        </p:spPr>
      </p:pic>
      <p:pic>
        <p:nvPicPr>
          <p:cNvPr id="51" name="50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357818" y="3357568"/>
            <a:ext cx="500048" cy="500048"/>
          </a:xfrm>
          <a:prstGeom prst="rect">
            <a:avLst/>
          </a:prstGeom>
        </p:spPr>
      </p:pic>
      <p:pic>
        <p:nvPicPr>
          <p:cNvPr id="52" name="51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5857884" y="3500444"/>
            <a:ext cx="500048" cy="500048"/>
          </a:xfrm>
          <a:prstGeom prst="rect">
            <a:avLst/>
          </a:prstGeom>
        </p:spPr>
      </p:pic>
      <p:pic>
        <p:nvPicPr>
          <p:cNvPr id="53" name="52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643952" y="4643452"/>
            <a:ext cx="500048" cy="500048"/>
          </a:xfrm>
          <a:prstGeom prst="rect">
            <a:avLst/>
          </a:prstGeom>
        </p:spPr>
      </p:pic>
      <p:pic>
        <p:nvPicPr>
          <p:cNvPr id="54" name="53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357950" y="3643320"/>
            <a:ext cx="500048" cy="500048"/>
          </a:xfrm>
          <a:prstGeom prst="rect">
            <a:avLst/>
          </a:prstGeom>
        </p:spPr>
      </p:pic>
      <p:pic>
        <p:nvPicPr>
          <p:cNvPr id="55" name="54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858016" y="3857634"/>
            <a:ext cx="500048" cy="500048"/>
          </a:xfrm>
          <a:prstGeom prst="rect">
            <a:avLst/>
          </a:prstGeom>
        </p:spPr>
      </p:pic>
      <p:pic>
        <p:nvPicPr>
          <p:cNvPr id="56" name="55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358082" y="4071948"/>
            <a:ext cx="500048" cy="500048"/>
          </a:xfrm>
          <a:prstGeom prst="rect">
            <a:avLst/>
          </a:prstGeom>
        </p:spPr>
      </p:pic>
      <p:pic>
        <p:nvPicPr>
          <p:cNvPr id="57" name="56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858148" y="4286262"/>
            <a:ext cx="500048" cy="500048"/>
          </a:xfrm>
          <a:prstGeom prst="rect">
            <a:avLst/>
          </a:prstGeom>
        </p:spPr>
      </p:pic>
      <p:pic>
        <p:nvPicPr>
          <p:cNvPr id="58" name="57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286776" y="4429138"/>
            <a:ext cx="500048" cy="500048"/>
          </a:xfrm>
          <a:prstGeom prst="rect">
            <a:avLst/>
          </a:prstGeom>
        </p:spPr>
      </p:pic>
      <p:pic>
        <p:nvPicPr>
          <p:cNvPr id="59" name="58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4643452"/>
            <a:ext cx="500048" cy="500048"/>
          </a:xfrm>
          <a:prstGeom prst="rect">
            <a:avLst/>
          </a:prstGeom>
        </p:spPr>
      </p:pic>
      <p:pic>
        <p:nvPicPr>
          <p:cNvPr id="60" name="59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28596" y="4357700"/>
            <a:ext cx="500048" cy="500048"/>
          </a:xfrm>
          <a:prstGeom prst="rect">
            <a:avLst/>
          </a:prstGeom>
        </p:spPr>
      </p:pic>
      <p:pic>
        <p:nvPicPr>
          <p:cNvPr id="61" name="60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62" y="4143386"/>
            <a:ext cx="500048" cy="500048"/>
          </a:xfrm>
          <a:prstGeom prst="rect">
            <a:avLst/>
          </a:prstGeom>
        </p:spPr>
      </p:pic>
      <p:pic>
        <p:nvPicPr>
          <p:cNvPr id="62" name="61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357290" y="3929072"/>
            <a:ext cx="500048" cy="500048"/>
          </a:xfrm>
          <a:prstGeom prst="rect">
            <a:avLst/>
          </a:prstGeom>
        </p:spPr>
      </p:pic>
      <p:pic>
        <p:nvPicPr>
          <p:cNvPr id="63" name="62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785918" y="3714758"/>
            <a:ext cx="500048" cy="500048"/>
          </a:xfrm>
          <a:prstGeom prst="rect">
            <a:avLst/>
          </a:prstGeom>
        </p:spPr>
      </p:pic>
      <p:pic>
        <p:nvPicPr>
          <p:cNvPr id="64" name="63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285984" y="3571882"/>
            <a:ext cx="500048" cy="500048"/>
          </a:xfrm>
          <a:prstGeom prst="rect">
            <a:avLst/>
          </a:prstGeom>
        </p:spPr>
      </p:pic>
      <p:pic>
        <p:nvPicPr>
          <p:cNvPr id="65" name="64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714612" y="3357568"/>
            <a:ext cx="500048" cy="500048"/>
          </a:xfrm>
          <a:prstGeom prst="rect">
            <a:avLst/>
          </a:prstGeom>
        </p:spPr>
      </p:pic>
      <p:pic>
        <p:nvPicPr>
          <p:cNvPr id="66" name="65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143240" y="3286130"/>
            <a:ext cx="500048" cy="500048"/>
          </a:xfrm>
          <a:prstGeom prst="rect">
            <a:avLst/>
          </a:prstGeom>
        </p:spPr>
      </p:pic>
      <p:pic>
        <p:nvPicPr>
          <p:cNvPr id="67" name="66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571868" y="3214692"/>
            <a:ext cx="500048" cy="500048"/>
          </a:xfrm>
          <a:prstGeom prst="rect">
            <a:avLst/>
          </a:prstGeom>
        </p:spPr>
      </p:pic>
      <p:pic>
        <p:nvPicPr>
          <p:cNvPr id="68" name="67 Imagen" descr="Dust-and-Aerosols-SWIRL-graphic.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000496" y="3214692"/>
            <a:ext cx="500048" cy="500048"/>
          </a:xfrm>
          <a:prstGeom prst="rect">
            <a:avLst/>
          </a:prstGeom>
        </p:spPr>
      </p:pic>
      <p:sp>
        <p:nvSpPr>
          <p:cNvPr id="43" name="42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3"/>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 calcmode="lin" valueType="num">
                                      <p:cBhvr additive="base">
                                        <p:cTn id="9" dur="2000" fill="hold"/>
                                        <p:tgtEl>
                                          <p:spTgt spid="9"/>
                                        </p:tgtEl>
                                        <p:attrNameLst>
                                          <p:attrName>ppt_x</p:attrName>
                                        </p:attrNameLst>
                                      </p:cBhvr>
                                      <p:tavLst>
                                        <p:tav tm="0">
                                          <p:val>
                                            <p:strVal val="#ppt_x"/>
                                          </p:val>
                                        </p:tav>
                                        <p:tav tm="100000">
                                          <p:val>
                                            <p:strVal val="#ppt_x"/>
                                          </p:val>
                                        </p:tav>
                                      </p:tavLst>
                                    </p:anim>
                                    <p:anim calcmode="lin" valueType="num">
                                      <p:cBhvr additive="base">
                                        <p:cTn id="10" dur="2000" fill="hold"/>
                                        <p:tgtEl>
                                          <p:spTgt spid="9"/>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ppt_x"/>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ppt_x"/>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ppt_x"/>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ppt_x"/>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ppt_x"/>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ppt_x"/>
                                          </p:val>
                                        </p:tav>
                                        <p:tav tm="100000">
                                          <p:val>
                                            <p:strVal val="#ppt_x"/>
                                          </p:val>
                                        </p:tav>
                                      </p:tavLst>
                                    </p:anim>
                                    <p:anim calcmode="lin" valueType="num">
                                      <p:cBhvr additive="base">
                                        <p:cTn id="42" dur="2000" fill="hold"/>
                                        <p:tgtEl>
                                          <p:spTgt spid="1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ppt_x"/>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additive="base">
                                        <p:cTn id="49" dur="2000" fill="hold"/>
                                        <p:tgtEl>
                                          <p:spTgt spid="19"/>
                                        </p:tgtEl>
                                        <p:attrNameLst>
                                          <p:attrName>ppt_x</p:attrName>
                                        </p:attrNameLst>
                                      </p:cBhvr>
                                      <p:tavLst>
                                        <p:tav tm="0">
                                          <p:val>
                                            <p:strVal val="#ppt_x"/>
                                          </p:val>
                                        </p:tav>
                                        <p:tav tm="100000">
                                          <p:val>
                                            <p:strVal val="#ppt_x"/>
                                          </p:val>
                                        </p:tav>
                                      </p:tavLst>
                                    </p:anim>
                                    <p:anim calcmode="lin" valueType="num">
                                      <p:cBhvr additive="base">
                                        <p:cTn id="50" dur="2000" fill="hold"/>
                                        <p:tgtEl>
                                          <p:spTgt spid="19"/>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ppt_x"/>
                                          </p:val>
                                        </p:tav>
                                        <p:tav tm="100000">
                                          <p:val>
                                            <p:strVal val="#ppt_x"/>
                                          </p:val>
                                        </p:tav>
                                      </p:tavLst>
                                    </p:anim>
                                    <p:anim calcmode="lin" valueType="num">
                                      <p:cBhvr additive="base">
                                        <p:cTn id="54" dur="2000" fill="hold"/>
                                        <p:tgtEl>
                                          <p:spTgt spid="20"/>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ppt_x"/>
                                          </p:val>
                                        </p:tav>
                                        <p:tav tm="100000">
                                          <p:val>
                                            <p:strVal val="#ppt_x"/>
                                          </p:val>
                                        </p:tav>
                                      </p:tavLst>
                                    </p:anim>
                                    <p:anim calcmode="lin" valueType="num">
                                      <p:cBhvr additive="base">
                                        <p:cTn id="58" dur="2000" fill="hold"/>
                                        <p:tgtEl>
                                          <p:spTgt spid="21"/>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ppt_x"/>
                                          </p:val>
                                        </p:tav>
                                        <p:tav tm="100000">
                                          <p:val>
                                            <p:strVal val="#ppt_x"/>
                                          </p:val>
                                        </p:tav>
                                      </p:tavLst>
                                    </p:anim>
                                    <p:anim calcmode="lin" valueType="num">
                                      <p:cBhvr additive="base">
                                        <p:cTn id="62" dur="2000" fill="hold"/>
                                        <p:tgtEl>
                                          <p:spTgt spid="22"/>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ppt_x"/>
                                          </p:val>
                                        </p:tav>
                                        <p:tav tm="100000">
                                          <p:val>
                                            <p:strVal val="#ppt_x"/>
                                          </p:val>
                                        </p:tav>
                                      </p:tavLst>
                                    </p:anim>
                                    <p:anim calcmode="lin" valueType="num">
                                      <p:cBhvr additive="base">
                                        <p:cTn id="66" dur="2000" fill="hold"/>
                                        <p:tgtEl>
                                          <p:spTgt spid="23"/>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2000" fill="hold"/>
                                        <p:tgtEl>
                                          <p:spTgt spid="24"/>
                                        </p:tgtEl>
                                        <p:attrNameLst>
                                          <p:attrName>ppt_x</p:attrName>
                                        </p:attrNameLst>
                                      </p:cBhvr>
                                      <p:tavLst>
                                        <p:tav tm="0">
                                          <p:val>
                                            <p:strVal val="#ppt_x"/>
                                          </p:val>
                                        </p:tav>
                                        <p:tav tm="100000">
                                          <p:val>
                                            <p:strVal val="#ppt_x"/>
                                          </p:val>
                                        </p:tav>
                                      </p:tavLst>
                                    </p:anim>
                                    <p:anim calcmode="lin" valueType="num">
                                      <p:cBhvr additive="base">
                                        <p:cTn id="70" dur="2000" fill="hold"/>
                                        <p:tgtEl>
                                          <p:spTgt spid="24"/>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2000" fill="hold"/>
                                        <p:tgtEl>
                                          <p:spTgt spid="25"/>
                                        </p:tgtEl>
                                        <p:attrNameLst>
                                          <p:attrName>ppt_x</p:attrName>
                                        </p:attrNameLst>
                                      </p:cBhvr>
                                      <p:tavLst>
                                        <p:tav tm="0">
                                          <p:val>
                                            <p:strVal val="#ppt_x"/>
                                          </p:val>
                                        </p:tav>
                                        <p:tav tm="100000">
                                          <p:val>
                                            <p:strVal val="#ppt_x"/>
                                          </p:val>
                                        </p:tav>
                                      </p:tavLst>
                                    </p:anim>
                                    <p:anim calcmode="lin" valueType="num">
                                      <p:cBhvr additive="base">
                                        <p:cTn id="74" dur="2000" fill="hold"/>
                                        <p:tgtEl>
                                          <p:spTgt spid="25"/>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6"/>
                                        </p:tgtEl>
                                        <p:attrNameLst>
                                          <p:attrName>style.visibility</p:attrName>
                                        </p:attrNameLst>
                                      </p:cBhvr>
                                      <p:to>
                                        <p:strVal val="visible"/>
                                      </p:to>
                                    </p:set>
                                    <p:anim calcmode="lin" valueType="num">
                                      <p:cBhvr additive="base">
                                        <p:cTn id="77" dur="2000" fill="hold"/>
                                        <p:tgtEl>
                                          <p:spTgt spid="26"/>
                                        </p:tgtEl>
                                        <p:attrNameLst>
                                          <p:attrName>ppt_x</p:attrName>
                                        </p:attrNameLst>
                                      </p:cBhvr>
                                      <p:tavLst>
                                        <p:tav tm="0">
                                          <p:val>
                                            <p:strVal val="#ppt_x"/>
                                          </p:val>
                                        </p:tav>
                                        <p:tav tm="100000">
                                          <p:val>
                                            <p:strVal val="#ppt_x"/>
                                          </p:val>
                                        </p:tav>
                                      </p:tavLst>
                                    </p:anim>
                                    <p:anim calcmode="lin" valueType="num">
                                      <p:cBhvr additive="base">
                                        <p:cTn id="78" dur="2000" fill="hold"/>
                                        <p:tgtEl>
                                          <p:spTgt spid="2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7"/>
                                        </p:tgtEl>
                                        <p:attrNameLst>
                                          <p:attrName>style.visibility</p:attrName>
                                        </p:attrNameLst>
                                      </p:cBhvr>
                                      <p:to>
                                        <p:strVal val="visible"/>
                                      </p:to>
                                    </p:set>
                                    <p:anim calcmode="lin" valueType="num">
                                      <p:cBhvr additive="base">
                                        <p:cTn id="81" dur="2000" fill="hold"/>
                                        <p:tgtEl>
                                          <p:spTgt spid="27"/>
                                        </p:tgtEl>
                                        <p:attrNameLst>
                                          <p:attrName>ppt_x</p:attrName>
                                        </p:attrNameLst>
                                      </p:cBhvr>
                                      <p:tavLst>
                                        <p:tav tm="0">
                                          <p:val>
                                            <p:strVal val="#ppt_x"/>
                                          </p:val>
                                        </p:tav>
                                        <p:tav tm="100000">
                                          <p:val>
                                            <p:strVal val="#ppt_x"/>
                                          </p:val>
                                        </p:tav>
                                      </p:tavLst>
                                    </p:anim>
                                    <p:anim calcmode="lin" valueType="num">
                                      <p:cBhvr additive="base">
                                        <p:cTn id="82" dur="2000" fill="hold"/>
                                        <p:tgtEl>
                                          <p:spTgt spid="2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8"/>
                                        </p:tgtEl>
                                        <p:attrNameLst>
                                          <p:attrName>style.visibility</p:attrName>
                                        </p:attrNameLst>
                                      </p:cBhvr>
                                      <p:to>
                                        <p:strVal val="visible"/>
                                      </p:to>
                                    </p:set>
                                    <p:anim calcmode="lin" valueType="num">
                                      <p:cBhvr additive="base">
                                        <p:cTn id="85" dur="2000" fill="hold"/>
                                        <p:tgtEl>
                                          <p:spTgt spid="28"/>
                                        </p:tgtEl>
                                        <p:attrNameLst>
                                          <p:attrName>ppt_x</p:attrName>
                                        </p:attrNameLst>
                                      </p:cBhvr>
                                      <p:tavLst>
                                        <p:tav tm="0">
                                          <p:val>
                                            <p:strVal val="#ppt_x"/>
                                          </p:val>
                                        </p:tav>
                                        <p:tav tm="100000">
                                          <p:val>
                                            <p:strVal val="#ppt_x"/>
                                          </p:val>
                                        </p:tav>
                                      </p:tavLst>
                                    </p:anim>
                                    <p:anim calcmode="lin" valueType="num">
                                      <p:cBhvr additive="base">
                                        <p:cTn id="86" dur="2000" fill="hold"/>
                                        <p:tgtEl>
                                          <p:spTgt spid="28"/>
                                        </p:tgtEl>
                                        <p:attrNameLst>
                                          <p:attrName>ppt_y</p:attrName>
                                        </p:attrNameLst>
                                      </p:cBhvr>
                                      <p:tavLst>
                                        <p:tav tm="0">
                                          <p:val>
                                            <p:strVal val="1+#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2000" fill="hold"/>
                                        <p:tgtEl>
                                          <p:spTgt spid="49"/>
                                        </p:tgtEl>
                                        <p:attrNameLst>
                                          <p:attrName>ppt_x</p:attrName>
                                        </p:attrNameLst>
                                      </p:cBhvr>
                                      <p:tavLst>
                                        <p:tav tm="0">
                                          <p:val>
                                            <p:strVal val="#ppt_x"/>
                                          </p:val>
                                        </p:tav>
                                        <p:tav tm="100000">
                                          <p:val>
                                            <p:strVal val="#ppt_x"/>
                                          </p:val>
                                        </p:tav>
                                      </p:tavLst>
                                    </p:anim>
                                    <p:anim calcmode="lin" valueType="num">
                                      <p:cBhvr additive="base">
                                        <p:cTn id="90" dur="2000" fill="hold"/>
                                        <p:tgtEl>
                                          <p:spTgt spid="49"/>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50"/>
                                        </p:tgtEl>
                                        <p:attrNameLst>
                                          <p:attrName>style.visibility</p:attrName>
                                        </p:attrNameLst>
                                      </p:cBhvr>
                                      <p:to>
                                        <p:strVal val="visible"/>
                                      </p:to>
                                    </p:set>
                                    <p:anim calcmode="lin" valueType="num">
                                      <p:cBhvr additive="base">
                                        <p:cTn id="93" dur="2000" fill="hold"/>
                                        <p:tgtEl>
                                          <p:spTgt spid="50"/>
                                        </p:tgtEl>
                                        <p:attrNameLst>
                                          <p:attrName>ppt_x</p:attrName>
                                        </p:attrNameLst>
                                      </p:cBhvr>
                                      <p:tavLst>
                                        <p:tav tm="0">
                                          <p:val>
                                            <p:strVal val="#ppt_x"/>
                                          </p:val>
                                        </p:tav>
                                        <p:tav tm="100000">
                                          <p:val>
                                            <p:strVal val="#ppt_x"/>
                                          </p:val>
                                        </p:tav>
                                      </p:tavLst>
                                    </p:anim>
                                    <p:anim calcmode="lin" valueType="num">
                                      <p:cBhvr additive="base">
                                        <p:cTn id="94" dur="2000" fill="hold"/>
                                        <p:tgtEl>
                                          <p:spTgt spid="50"/>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51"/>
                                        </p:tgtEl>
                                        <p:attrNameLst>
                                          <p:attrName>style.visibility</p:attrName>
                                        </p:attrNameLst>
                                      </p:cBhvr>
                                      <p:to>
                                        <p:strVal val="visible"/>
                                      </p:to>
                                    </p:set>
                                    <p:anim calcmode="lin" valueType="num">
                                      <p:cBhvr additive="base">
                                        <p:cTn id="97" dur="2000" fill="hold"/>
                                        <p:tgtEl>
                                          <p:spTgt spid="51"/>
                                        </p:tgtEl>
                                        <p:attrNameLst>
                                          <p:attrName>ppt_x</p:attrName>
                                        </p:attrNameLst>
                                      </p:cBhvr>
                                      <p:tavLst>
                                        <p:tav tm="0">
                                          <p:val>
                                            <p:strVal val="#ppt_x"/>
                                          </p:val>
                                        </p:tav>
                                        <p:tav tm="100000">
                                          <p:val>
                                            <p:strVal val="#ppt_x"/>
                                          </p:val>
                                        </p:tav>
                                      </p:tavLst>
                                    </p:anim>
                                    <p:anim calcmode="lin" valueType="num">
                                      <p:cBhvr additive="base">
                                        <p:cTn id="98" dur="2000" fill="hold"/>
                                        <p:tgtEl>
                                          <p:spTgt spid="51"/>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52"/>
                                        </p:tgtEl>
                                        <p:attrNameLst>
                                          <p:attrName>style.visibility</p:attrName>
                                        </p:attrNameLst>
                                      </p:cBhvr>
                                      <p:to>
                                        <p:strVal val="visible"/>
                                      </p:to>
                                    </p:set>
                                    <p:anim calcmode="lin" valueType="num">
                                      <p:cBhvr additive="base">
                                        <p:cTn id="101" dur="2000" fill="hold"/>
                                        <p:tgtEl>
                                          <p:spTgt spid="52"/>
                                        </p:tgtEl>
                                        <p:attrNameLst>
                                          <p:attrName>ppt_x</p:attrName>
                                        </p:attrNameLst>
                                      </p:cBhvr>
                                      <p:tavLst>
                                        <p:tav tm="0">
                                          <p:val>
                                            <p:strVal val="#ppt_x"/>
                                          </p:val>
                                        </p:tav>
                                        <p:tav tm="100000">
                                          <p:val>
                                            <p:strVal val="#ppt_x"/>
                                          </p:val>
                                        </p:tav>
                                      </p:tavLst>
                                    </p:anim>
                                    <p:anim calcmode="lin" valueType="num">
                                      <p:cBhvr additive="base">
                                        <p:cTn id="102" dur="2000" fill="hold"/>
                                        <p:tgtEl>
                                          <p:spTgt spid="52"/>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53"/>
                                        </p:tgtEl>
                                        <p:attrNameLst>
                                          <p:attrName>style.visibility</p:attrName>
                                        </p:attrNameLst>
                                      </p:cBhvr>
                                      <p:to>
                                        <p:strVal val="visible"/>
                                      </p:to>
                                    </p:set>
                                    <p:anim calcmode="lin" valueType="num">
                                      <p:cBhvr additive="base">
                                        <p:cTn id="105" dur="2000" fill="hold"/>
                                        <p:tgtEl>
                                          <p:spTgt spid="53"/>
                                        </p:tgtEl>
                                        <p:attrNameLst>
                                          <p:attrName>ppt_x</p:attrName>
                                        </p:attrNameLst>
                                      </p:cBhvr>
                                      <p:tavLst>
                                        <p:tav tm="0">
                                          <p:val>
                                            <p:strVal val="#ppt_x"/>
                                          </p:val>
                                        </p:tav>
                                        <p:tav tm="100000">
                                          <p:val>
                                            <p:strVal val="#ppt_x"/>
                                          </p:val>
                                        </p:tav>
                                      </p:tavLst>
                                    </p:anim>
                                    <p:anim calcmode="lin" valueType="num">
                                      <p:cBhvr additive="base">
                                        <p:cTn id="106" dur="2000" fill="hold"/>
                                        <p:tgtEl>
                                          <p:spTgt spid="53"/>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54"/>
                                        </p:tgtEl>
                                        <p:attrNameLst>
                                          <p:attrName>style.visibility</p:attrName>
                                        </p:attrNameLst>
                                      </p:cBhvr>
                                      <p:to>
                                        <p:strVal val="visible"/>
                                      </p:to>
                                    </p:set>
                                    <p:anim calcmode="lin" valueType="num">
                                      <p:cBhvr additive="base">
                                        <p:cTn id="109" dur="2000" fill="hold"/>
                                        <p:tgtEl>
                                          <p:spTgt spid="54"/>
                                        </p:tgtEl>
                                        <p:attrNameLst>
                                          <p:attrName>ppt_x</p:attrName>
                                        </p:attrNameLst>
                                      </p:cBhvr>
                                      <p:tavLst>
                                        <p:tav tm="0">
                                          <p:val>
                                            <p:strVal val="#ppt_x"/>
                                          </p:val>
                                        </p:tav>
                                        <p:tav tm="100000">
                                          <p:val>
                                            <p:strVal val="#ppt_x"/>
                                          </p:val>
                                        </p:tav>
                                      </p:tavLst>
                                    </p:anim>
                                    <p:anim calcmode="lin" valueType="num">
                                      <p:cBhvr additive="base">
                                        <p:cTn id="110" dur="2000" fill="hold"/>
                                        <p:tgtEl>
                                          <p:spTgt spid="54"/>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55"/>
                                        </p:tgtEl>
                                        <p:attrNameLst>
                                          <p:attrName>style.visibility</p:attrName>
                                        </p:attrNameLst>
                                      </p:cBhvr>
                                      <p:to>
                                        <p:strVal val="visible"/>
                                      </p:to>
                                    </p:set>
                                    <p:anim calcmode="lin" valueType="num">
                                      <p:cBhvr additive="base">
                                        <p:cTn id="113" dur="2000" fill="hold"/>
                                        <p:tgtEl>
                                          <p:spTgt spid="55"/>
                                        </p:tgtEl>
                                        <p:attrNameLst>
                                          <p:attrName>ppt_x</p:attrName>
                                        </p:attrNameLst>
                                      </p:cBhvr>
                                      <p:tavLst>
                                        <p:tav tm="0">
                                          <p:val>
                                            <p:strVal val="#ppt_x"/>
                                          </p:val>
                                        </p:tav>
                                        <p:tav tm="100000">
                                          <p:val>
                                            <p:strVal val="#ppt_x"/>
                                          </p:val>
                                        </p:tav>
                                      </p:tavLst>
                                    </p:anim>
                                    <p:anim calcmode="lin" valueType="num">
                                      <p:cBhvr additive="base">
                                        <p:cTn id="114" dur="2000" fill="hold"/>
                                        <p:tgtEl>
                                          <p:spTgt spid="55"/>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56"/>
                                        </p:tgtEl>
                                        <p:attrNameLst>
                                          <p:attrName>style.visibility</p:attrName>
                                        </p:attrNameLst>
                                      </p:cBhvr>
                                      <p:to>
                                        <p:strVal val="visible"/>
                                      </p:to>
                                    </p:set>
                                    <p:anim calcmode="lin" valueType="num">
                                      <p:cBhvr additive="base">
                                        <p:cTn id="117" dur="2000" fill="hold"/>
                                        <p:tgtEl>
                                          <p:spTgt spid="56"/>
                                        </p:tgtEl>
                                        <p:attrNameLst>
                                          <p:attrName>ppt_x</p:attrName>
                                        </p:attrNameLst>
                                      </p:cBhvr>
                                      <p:tavLst>
                                        <p:tav tm="0">
                                          <p:val>
                                            <p:strVal val="#ppt_x"/>
                                          </p:val>
                                        </p:tav>
                                        <p:tav tm="100000">
                                          <p:val>
                                            <p:strVal val="#ppt_x"/>
                                          </p:val>
                                        </p:tav>
                                      </p:tavLst>
                                    </p:anim>
                                    <p:anim calcmode="lin" valueType="num">
                                      <p:cBhvr additive="base">
                                        <p:cTn id="118" dur="2000" fill="hold"/>
                                        <p:tgtEl>
                                          <p:spTgt spid="56"/>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57"/>
                                        </p:tgtEl>
                                        <p:attrNameLst>
                                          <p:attrName>style.visibility</p:attrName>
                                        </p:attrNameLst>
                                      </p:cBhvr>
                                      <p:to>
                                        <p:strVal val="visible"/>
                                      </p:to>
                                    </p:set>
                                    <p:anim calcmode="lin" valueType="num">
                                      <p:cBhvr additive="base">
                                        <p:cTn id="121" dur="2000" fill="hold"/>
                                        <p:tgtEl>
                                          <p:spTgt spid="57"/>
                                        </p:tgtEl>
                                        <p:attrNameLst>
                                          <p:attrName>ppt_x</p:attrName>
                                        </p:attrNameLst>
                                      </p:cBhvr>
                                      <p:tavLst>
                                        <p:tav tm="0">
                                          <p:val>
                                            <p:strVal val="#ppt_x"/>
                                          </p:val>
                                        </p:tav>
                                        <p:tav tm="100000">
                                          <p:val>
                                            <p:strVal val="#ppt_x"/>
                                          </p:val>
                                        </p:tav>
                                      </p:tavLst>
                                    </p:anim>
                                    <p:anim calcmode="lin" valueType="num">
                                      <p:cBhvr additive="base">
                                        <p:cTn id="122" dur="2000" fill="hold"/>
                                        <p:tgtEl>
                                          <p:spTgt spid="57"/>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58"/>
                                        </p:tgtEl>
                                        <p:attrNameLst>
                                          <p:attrName>style.visibility</p:attrName>
                                        </p:attrNameLst>
                                      </p:cBhvr>
                                      <p:to>
                                        <p:strVal val="visible"/>
                                      </p:to>
                                    </p:set>
                                    <p:anim calcmode="lin" valueType="num">
                                      <p:cBhvr additive="base">
                                        <p:cTn id="125" dur="2000" fill="hold"/>
                                        <p:tgtEl>
                                          <p:spTgt spid="58"/>
                                        </p:tgtEl>
                                        <p:attrNameLst>
                                          <p:attrName>ppt_x</p:attrName>
                                        </p:attrNameLst>
                                      </p:cBhvr>
                                      <p:tavLst>
                                        <p:tav tm="0">
                                          <p:val>
                                            <p:strVal val="#ppt_x"/>
                                          </p:val>
                                        </p:tav>
                                        <p:tav tm="100000">
                                          <p:val>
                                            <p:strVal val="#ppt_x"/>
                                          </p:val>
                                        </p:tav>
                                      </p:tavLst>
                                    </p:anim>
                                    <p:anim calcmode="lin" valueType="num">
                                      <p:cBhvr additive="base">
                                        <p:cTn id="126" dur="2000" fill="hold"/>
                                        <p:tgtEl>
                                          <p:spTgt spid="58"/>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59"/>
                                        </p:tgtEl>
                                        <p:attrNameLst>
                                          <p:attrName>style.visibility</p:attrName>
                                        </p:attrNameLst>
                                      </p:cBhvr>
                                      <p:to>
                                        <p:strVal val="visible"/>
                                      </p:to>
                                    </p:set>
                                    <p:anim calcmode="lin" valueType="num">
                                      <p:cBhvr additive="base">
                                        <p:cTn id="129" dur="2000" fill="hold"/>
                                        <p:tgtEl>
                                          <p:spTgt spid="59"/>
                                        </p:tgtEl>
                                        <p:attrNameLst>
                                          <p:attrName>ppt_x</p:attrName>
                                        </p:attrNameLst>
                                      </p:cBhvr>
                                      <p:tavLst>
                                        <p:tav tm="0">
                                          <p:val>
                                            <p:strVal val="#ppt_x"/>
                                          </p:val>
                                        </p:tav>
                                        <p:tav tm="100000">
                                          <p:val>
                                            <p:strVal val="#ppt_x"/>
                                          </p:val>
                                        </p:tav>
                                      </p:tavLst>
                                    </p:anim>
                                    <p:anim calcmode="lin" valueType="num">
                                      <p:cBhvr additive="base">
                                        <p:cTn id="130" dur="2000" fill="hold"/>
                                        <p:tgtEl>
                                          <p:spTgt spid="59"/>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60"/>
                                        </p:tgtEl>
                                        <p:attrNameLst>
                                          <p:attrName>style.visibility</p:attrName>
                                        </p:attrNameLst>
                                      </p:cBhvr>
                                      <p:to>
                                        <p:strVal val="visible"/>
                                      </p:to>
                                    </p:set>
                                    <p:anim calcmode="lin" valueType="num">
                                      <p:cBhvr additive="base">
                                        <p:cTn id="133" dur="2000" fill="hold"/>
                                        <p:tgtEl>
                                          <p:spTgt spid="60"/>
                                        </p:tgtEl>
                                        <p:attrNameLst>
                                          <p:attrName>ppt_x</p:attrName>
                                        </p:attrNameLst>
                                      </p:cBhvr>
                                      <p:tavLst>
                                        <p:tav tm="0">
                                          <p:val>
                                            <p:strVal val="#ppt_x"/>
                                          </p:val>
                                        </p:tav>
                                        <p:tav tm="100000">
                                          <p:val>
                                            <p:strVal val="#ppt_x"/>
                                          </p:val>
                                        </p:tav>
                                      </p:tavLst>
                                    </p:anim>
                                    <p:anim calcmode="lin" valueType="num">
                                      <p:cBhvr additive="base">
                                        <p:cTn id="134" dur="2000" fill="hold"/>
                                        <p:tgtEl>
                                          <p:spTgt spid="60"/>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61"/>
                                        </p:tgtEl>
                                        <p:attrNameLst>
                                          <p:attrName>style.visibility</p:attrName>
                                        </p:attrNameLst>
                                      </p:cBhvr>
                                      <p:to>
                                        <p:strVal val="visible"/>
                                      </p:to>
                                    </p:set>
                                    <p:anim calcmode="lin" valueType="num">
                                      <p:cBhvr additive="base">
                                        <p:cTn id="137" dur="2000" fill="hold"/>
                                        <p:tgtEl>
                                          <p:spTgt spid="61"/>
                                        </p:tgtEl>
                                        <p:attrNameLst>
                                          <p:attrName>ppt_x</p:attrName>
                                        </p:attrNameLst>
                                      </p:cBhvr>
                                      <p:tavLst>
                                        <p:tav tm="0">
                                          <p:val>
                                            <p:strVal val="#ppt_x"/>
                                          </p:val>
                                        </p:tav>
                                        <p:tav tm="100000">
                                          <p:val>
                                            <p:strVal val="#ppt_x"/>
                                          </p:val>
                                        </p:tav>
                                      </p:tavLst>
                                    </p:anim>
                                    <p:anim calcmode="lin" valueType="num">
                                      <p:cBhvr additive="base">
                                        <p:cTn id="138" dur="2000" fill="hold"/>
                                        <p:tgtEl>
                                          <p:spTgt spid="61"/>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62"/>
                                        </p:tgtEl>
                                        <p:attrNameLst>
                                          <p:attrName>style.visibility</p:attrName>
                                        </p:attrNameLst>
                                      </p:cBhvr>
                                      <p:to>
                                        <p:strVal val="visible"/>
                                      </p:to>
                                    </p:set>
                                    <p:anim calcmode="lin" valueType="num">
                                      <p:cBhvr additive="base">
                                        <p:cTn id="141" dur="2000" fill="hold"/>
                                        <p:tgtEl>
                                          <p:spTgt spid="62"/>
                                        </p:tgtEl>
                                        <p:attrNameLst>
                                          <p:attrName>ppt_x</p:attrName>
                                        </p:attrNameLst>
                                      </p:cBhvr>
                                      <p:tavLst>
                                        <p:tav tm="0">
                                          <p:val>
                                            <p:strVal val="#ppt_x"/>
                                          </p:val>
                                        </p:tav>
                                        <p:tav tm="100000">
                                          <p:val>
                                            <p:strVal val="#ppt_x"/>
                                          </p:val>
                                        </p:tav>
                                      </p:tavLst>
                                    </p:anim>
                                    <p:anim calcmode="lin" valueType="num">
                                      <p:cBhvr additive="base">
                                        <p:cTn id="142" dur="2000" fill="hold"/>
                                        <p:tgtEl>
                                          <p:spTgt spid="62"/>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63"/>
                                        </p:tgtEl>
                                        <p:attrNameLst>
                                          <p:attrName>style.visibility</p:attrName>
                                        </p:attrNameLst>
                                      </p:cBhvr>
                                      <p:to>
                                        <p:strVal val="visible"/>
                                      </p:to>
                                    </p:set>
                                    <p:anim calcmode="lin" valueType="num">
                                      <p:cBhvr additive="base">
                                        <p:cTn id="145" dur="2000" fill="hold"/>
                                        <p:tgtEl>
                                          <p:spTgt spid="63"/>
                                        </p:tgtEl>
                                        <p:attrNameLst>
                                          <p:attrName>ppt_x</p:attrName>
                                        </p:attrNameLst>
                                      </p:cBhvr>
                                      <p:tavLst>
                                        <p:tav tm="0">
                                          <p:val>
                                            <p:strVal val="#ppt_x"/>
                                          </p:val>
                                        </p:tav>
                                        <p:tav tm="100000">
                                          <p:val>
                                            <p:strVal val="#ppt_x"/>
                                          </p:val>
                                        </p:tav>
                                      </p:tavLst>
                                    </p:anim>
                                    <p:anim calcmode="lin" valueType="num">
                                      <p:cBhvr additive="base">
                                        <p:cTn id="146" dur="2000" fill="hold"/>
                                        <p:tgtEl>
                                          <p:spTgt spid="63"/>
                                        </p:tgtEl>
                                        <p:attrNameLst>
                                          <p:attrName>ppt_y</p:attrName>
                                        </p:attrNameLst>
                                      </p:cBhvr>
                                      <p:tavLst>
                                        <p:tav tm="0">
                                          <p:val>
                                            <p:strVal val="0-#ppt_h/2"/>
                                          </p:val>
                                        </p:tav>
                                        <p:tav tm="100000">
                                          <p:val>
                                            <p:strVal val="#ppt_y"/>
                                          </p:val>
                                        </p:tav>
                                      </p:tavLst>
                                    </p:anim>
                                  </p:childTnLst>
                                </p:cTn>
                              </p:par>
                              <p:par>
                                <p:cTn id="147" presetID="2" presetClass="entr" presetSubtype="1" fill="hold" nodeType="withEffect">
                                  <p:stCondLst>
                                    <p:cond delay="0"/>
                                  </p:stCondLst>
                                  <p:childTnLst>
                                    <p:set>
                                      <p:cBhvr>
                                        <p:cTn id="148" dur="1" fill="hold">
                                          <p:stCondLst>
                                            <p:cond delay="0"/>
                                          </p:stCondLst>
                                        </p:cTn>
                                        <p:tgtEl>
                                          <p:spTgt spid="64"/>
                                        </p:tgtEl>
                                        <p:attrNameLst>
                                          <p:attrName>style.visibility</p:attrName>
                                        </p:attrNameLst>
                                      </p:cBhvr>
                                      <p:to>
                                        <p:strVal val="visible"/>
                                      </p:to>
                                    </p:set>
                                    <p:anim calcmode="lin" valueType="num">
                                      <p:cBhvr additive="base">
                                        <p:cTn id="149" dur="2000" fill="hold"/>
                                        <p:tgtEl>
                                          <p:spTgt spid="64"/>
                                        </p:tgtEl>
                                        <p:attrNameLst>
                                          <p:attrName>ppt_x</p:attrName>
                                        </p:attrNameLst>
                                      </p:cBhvr>
                                      <p:tavLst>
                                        <p:tav tm="0">
                                          <p:val>
                                            <p:strVal val="#ppt_x"/>
                                          </p:val>
                                        </p:tav>
                                        <p:tav tm="100000">
                                          <p:val>
                                            <p:strVal val="#ppt_x"/>
                                          </p:val>
                                        </p:tav>
                                      </p:tavLst>
                                    </p:anim>
                                    <p:anim calcmode="lin" valueType="num">
                                      <p:cBhvr additive="base">
                                        <p:cTn id="150" dur="2000" fill="hold"/>
                                        <p:tgtEl>
                                          <p:spTgt spid="64"/>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65"/>
                                        </p:tgtEl>
                                        <p:attrNameLst>
                                          <p:attrName>style.visibility</p:attrName>
                                        </p:attrNameLst>
                                      </p:cBhvr>
                                      <p:to>
                                        <p:strVal val="visible"/>
                                      </p:to>
                                    </p:set>
                                    <p:anim calcmode="lin" valueType="num">
                                      <p:cBhvr additive="base">
                                        <p:cTn id="153" dur="2000" fill="hold"/>
                                        <p:tgtEl>
                                          <p:spTgt spid="65"/>
                                        </p:tgtEl>
                                        <p:attrNameLst>
                                          <p:attrName>ppt_x</p:attrName>
                                        </p:attrNameLst>
                                      </p:cBhvr>
                                      <p:tavLst>
                                        <p:tav tm="0">
                                          <p:val>
                                            <p:strVal val="#ppt_x"/>
                                          </p:val>
                                        </p:tav>
                                        <p:tav tm="100000">
                                          <p:val>
                                            <p:strVal val="#ppt_x"/>
                                          </p:val>
                                        </p:tav>
                                      </p:tavLst>
                                    </p:anim>
                                    <p:anim calcmode="lin" valueType="num">
                                      <p:cBhvr additive="base">
                                        <p:cTn id="154" dur="2000" fill="hold"/>
                                        <p:tgtEl>
                                          <p:spTgt spid="65"/>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66"/>
                                        </p:tgtEl>
                                        <p:attrNameLst>
                                          <p:attrName>style.visibility</p:attrName>
                                        </p:attrNameLst>
                                      </p:cBhvr>
                                      <p:to>
                                        <p:strVal val="visible"/>
                                      </p:to>
                                    </p:set>
                                    <p:anim calcmode="lin" valueType="num">
                                      <p:cBhvr additive="base">
                                        <p:cTn id="157" dur="2000" fill="hold"/>
                                        <p:tgtEl>
                                          <p:spTgt spid="66"/>
                                        </p:tgtEl>
                                        <p:attrNameLst>
                                          <p:attrName>ppt_x</p:attrName>
                                        </p:attrNameLst>
                                      </p:cBhvr>
                                      <p:tavLst>
                                        <p:tav tm="0">
                                          <p:val>
                                            <p:strVal val="#ppt_x"/>
                                          </p:val>
                                        </p:tav>
                                        <p:tav tm="100000">
                                          <p:val>
                                            <p:strVal val="#ppt_x"/>
                                          </p:val>
                                        </p:tav>
                                      </p:tavLst>
                                    </p:anim>
                                    <p:anim calcmode="lin" valueType="num">
                                      <p:cBhvr additive="base">
                                        <p:cTn id="158" dur="2000" fill="hold"/>
                                        <p:tgtEl>
                                          <p:spTgt spid="66"/>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67"/>
                                        </p:tgtEl>
                                        <p:attrNameLst>
                                          <p:attrName>style.visibility</p:attrName>
                                        </p:attrNameLst>
                                      </p:cBhvr>
                                      <p:to>
                                        <p:strVal val="visible"/>
                                      </p:to>
                                    </p:set>
                                    <p:anim calcmode="lin" valueType="num">
                                      <p:cBhvr additive="base">
                                        <p:cTn id="161" dur="2000" fill="hold"/>
                                        <p:tgtEl>
                                          <p:spTgt spid="67"/>
                                        </p:tgtEl>
                                        <p:attrNameLst>
                                          <p:attrName>ppt_x</p:attrName>
                                        </p:attrNameLst>
                                      </p:cBhvr>
                                      <p:tavLst>
                                        <p:tav tm="0">
                                          <p:val>
                                            <p:strVal val="#ppt_x"/>
                                          </p:val>
                                        </p:tav>
                                        <p:tav tm="100000">
                                          <p:val>
                                            <p:strVal val="#ppt_x"/>
                                          </p:val>
                                        </p:tav>
                                      </p:tavLst>
                                    </p:anim>
                                    <p:anim calcmode="lin" valueType="num">
                                      <p:cBhvr additive="base">
                                        <p:cTn id="162" dur="2000" fill="hold"/>
                                        <p:tgtEl>
                                          <p:spTgt spid="67"/>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68"/>
                                        </p:tgtEl>
                                        <p:attrNameLst>
                                          <p:attrName>style.visibility</p:attrName>
                                        </p:attrNameLst>
                                      </p:cBhvr>
                                      <p:to>
                                        <p:strVal val="visible"/>
                                      </p:to>
                                    </p:set>
                                    <p:anim calcmode="lin" valueType="num">
                                      <p:cBhvr additive="base">
                                        <p:cTn id="165" dur="2000" fill="hold"/>
                                        <p:tgtEl>
                                          <p:spTgt spid="68"/>
                                        </p:tgtEl>
                                        <p:attrNameLst>
                                          <p:attrName>ppt_x</p:attrName>
                                        </p:attrNameLst>
                                      </p:cBhvr>
                                      <p:tavLst>
                                        <p:tav tm="0">
                                          <p:val>
                                            <p:strVal val="#ppt_x"/>
                                          </p:val>
                                        </p:tav>
                                        <p:tav tm="100000">
                                          <p:val>
                                            <p:strVal val="#ppt_x"/>
                                          </p:val>
                                        </p:tav>
                                      </p:tavLst>
                                    </p:anim>
                                    <p:anim calcmode="lin" valueType="num">
                                      <p:cBhvr additive="base">
                                        <p:cTn id="166" dur="2000" fill="hold"/>
                                        <p:tgtEl>
                                          <p:spTgt spid="68"/>
                                        </p:tgtEl>
                                        <p:attrNameLst>
                                          <p:attrName>ppt_y</p:attrName>
                                        </p:attrNameLst>
                                      </p:cBhvr>
                                      <p:tavLst>
                                        <p:tav tm="0">
                                          <p:val>
                                            <p:strVal val="0-#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2000" fill="hold"/>
                                        <p:tgtEl>
                                          <p:spTgt spid="9"/>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10"/>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11"/>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12"/>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13"/>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14"/>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5"/>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6"/>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7"/>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8"/>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9"/>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20"/>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21"/>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22"/>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23"/>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24"/>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5"/>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6"/>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7"/>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8"/>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49"/>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50"/>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51"/>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52"/>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53"/>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54"/>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55"/>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56"/>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57"/>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58"/>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59"/>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60"/>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61"/>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62"/>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63"/>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64"/>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65"/>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66"/>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67"/>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68"/>
                                        </p:tgtEl>
                                        <p:attrNameLst>
                                          <p:attrName>r</p:attrName>
                                        </p:attrNameLst>
                                      </p:cBhvr>
                                    </p:animRot>
                                  </p:childTnLst>
                                </p:cTn>
                              </p:par>
                            </p:childTnLst>
                          </p:cTn>
                        </p:par>
                        <p:par>
                          <p:cTn id="247" fill="hold">
                            <p:stCondLst>
                              <p:cond delay="4000"/>
                            </p:stCondLst>
                            <p:childTnLst>
                              <p:par>
                                <p:cTn id="248" presetID="2" presetClass="exit" presetSubtype="4" fill="hold" nodeType="afterEffect">
                                  <p:stCondLst>
                                    <p:cond delay="0"/>
                                  </p:stCondLst>
                                  <p:childTnLst>
                                    <p:anim calcmode="lin" valueType="num">
                                      <p:cBhvr additive="base">
                                        <p:cTn id="249" dur="2000"/>
                                        <p:tgtEl>
                                          <p:spTgt spid="9"/>
                                        </p:tgtEl>
                                        <p:attrNameLst>
                                          <p:attrName>ppt_x</p:attrName>
                                        </p:attrNameLst>
                                      </p:cBhvr>
                                      <p:tavLst>
                                        <p:tav tm="0">
                                          <p:val>
                                            <p:strVal val="ppt_x"/>
                                          </p:val>
                                        </p:tav>
                                        <p:tav tm="100000">
                                          <p:val>
                                            <p:strVal val="ppt_x"/>
                                          </p:val>
                                        </p:tav>
                                      </p:tavLst>
                                    </p:anim>
                                    <p:anim calcmode="lin" valueType="num">
                                      <p:cBhvr additive="base">
                                        <p:cTn id="250" dur="2000"/>
                                        <p:tgtEl>
                                          <p:spTgt spid="9"/>
                                        </p:tgtEl>
                                        <p:attrNameLst>
                                          <p:attrName>ppt_y</p:attrName>
                                        </p:attrNameLst>
                                      </p:cBhvr>
                                      <p:tavLst>
                                        <p:tav tm="0">
                                          <p:val>
                                            <p:strVal val="ppt_y"/>
                                          </p:val>
                                        </p:tav>
                                        <p:tav tm="100000">
                                          <p:val>
                                            <p:strVal val="1+ppt_h/2"/>
                                          </p:val>
                                        </p:tav>
                                      </p:tavLst>
                                    </p:anim>
                                    <p:set>
                                      <p:cBhvr>
                                        <p:cTn id="251" dur="1" fill="hold">
                                          <p:stCondLst>
                                            <p:cond delay="1999"/>
                                          </p:stCondLst>
                                        </p:cTn>
                                        <p:tgtEl>
                                          <p:spTgt spid="9"/>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10"/>
                                        </p:tgtEl>
                                        <p:attrNameLst>
                                          <p:attrName>ppt_x</p:attrName>
                                        </p:attrNameLst>
                                      </p:cBhvr>
                                      <p:tavLst>
                                        <p:tav tm="0">
                                          <p:val>
                                            <p:strVal val="ppt_x"/>
                                          </p:val>
                                        </p:tav>
                                        <p:tav tm="100000">
                                          <p:val>
                                            <p:strVal val="ppt_x"/>
                                          </p:val>
                                        </p:tav>
                                      </p:tavLst>
                                    </p:anim>
                                    <p:anim calcmode="lin" valueType="num">
                                      <p:cBhvr additive="base">
                                        <p:cTn id="254" dur="2000"/>
                                        <p:tgtEl>
                                          <p:spTgt spid="10"/>
                                        </p:tgtEl>
                                        <p:attrNameLst>
                                          <p:attrName>ppt_y</p:attrName>
                                        </p:attrNameLst>
                                      </p:cBhvr>
                                      <p:tavLst>
                                        <p:tav tm="0">
                                          <p:val>
                                            <p:strVal val="ppt_y"/>
                                          </p:val>
                                        </p:tav>
                                        <p:tav tm="100000">
                                          <p:val>
                                            <p:strVal val="1+ppt_h/2"/>
                                          </p:val>
                                        </p:tav>
                                      </p:tavLst>
                                    </p:anim>
                                    <p:set>
                                      <p:cBhvr>
                                        <p:cTn id="255" dur="1" fill="hold">
                                          <p:stCondLst>
                                            <p:cond delay="1999"/>
                                          </p:stCondLst>
                                        </p:cTn>
                                        <p:tgtEl>
                                          <p:spTgt spid="10"/>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11"/>
                                        </p:tgtEl>
                                        <p:attrNameLst>
                                          <p:attrName>ppt_x</p:attrName>
                                        </p:attrNameLst>
                                      </p:cBhvr>
                                      <p:tavLst>
                                        <p:tav tm="0">
                                          <p:val>
                                            <p:strVal val="ppt_x"/>
                                          </p:val>
                                        </p:tav>
                                        <p:tav tm="100000">
                                          <p:val>
                                            <p:strVal val="ppt_x"/>
                                          </p:val>
                                        </p:tav>
                                      </p:tavLst>
                                    </p:anim>
                                    <p:anim calcmode="lin" valueType="num">
                                      <p:cBhvr additive="base">
                                        <p:cTn id="258" dur="2000"/>
                                        <p:tgtEl>
                                          <p:spTgt spid="11"/>
                                        </p:tgtEl>
                                        <p:attrNameLst>
                                          <p:attrName>ppt_y</p:attrName>
                                        </p:attrNameLst>
                                      </p:cBhvr>
                                      <p:tavLst>
                                        <p:tav tm="0">
                                          <p:val>
                                            <p:strVal val="ppt_y"/>
                                          </p:val>
                                        </p:tav>
                                        <p:tav tm="100000">
                                          <p:val>
                                            <p:strVal val="1+ppt_h/2"/>
                                          </p:val>
                                        </p:tav>
                                      </p:tavLst>
                                    </p:anim>
                                    <p:set>
                                      <p:cBhvr>
                                        <p:cTn id="259" dur="1" fill="hold">
                                          <p:stCondLst>
                                            <p:cond delay="1999"/>
                                          </p:stCondLst>
                                        </p:cTn>
                                        <p:tgtEl>
                                          <p:spTgt spid="11"/>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12"/>
                                        </p:tgtEl>
                                        <p:attrNameLst>
                                          <p:attrName>ppt_x</p:attrName>
                                        </p:attrNameLst>
                                      </p:cBhvr>
                                      <p:tavLst>
                                        <p:tav tm="0">
                                          <p:val>
                                            <p:strVal val="ppt_x"/>
                                          </p:val>
                                        </p:tav>
                                        <p:tav tm="100000">
                                          <p:val>
                                            <p:strVal val="ppt_x"/>
                                          </p:val>
                                        </p:tav>
                                      </p:tavLst>
                                    </p:anim>
                                    <p:anim calcmode="lin" valueType="num">
                                      <p:cBhvr additive="base">
                                        <p:cTn id="262" dur="2000"/>
                                        <p:tgtEl>
                                          <p:spTgt spid="12"/>
                                        </p:tgtEl>
                                        <p:attrNameLst>
                                          <p:attrName>ppt_y</p:attrName>
                                        </p:attrNameLst>
                                      </p:cBhvr>
                                      <p:tavLst>
                                        <p:tav tm="0">
                                          <p:val>
                                            <p:strVal val="ppt_y"/>
                                          </p:val>
                                        </p:tav>
                                        <p:tav tm="100000">
                                          <p:val>
                                            <p:strVal val="1+ppt_h/2"/>
                                          </p:val>
                                        </p:tav>
                                      </p:tavLst>
                                    </p:anim>
                                    <p:set>
                                      <p:cBhvr>
                                        <p:cTn id="263" dur="1" fill="hold">
                                          <p:stCondLst>
                                            <p:cond delay="1999"/>
                                          </p:stCondLst>
                                        </p:cTn>
                                        <p:tgtEl>
                                          <p:spTgt spid="12"/>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13"/>
                                        </p:tgtEl>
                                        <p:attrNameLst>
                                          <p:attrName>ppt_x</p:attrName>
                                        </p:attrNameLst>
                                      </p:cBhvr>
                                      <p:tavLst>
                                        <p:tav tm="0">
                                          <p:val>
                                            <p:strVal val="ppt_x"/>
                                          </p:val>
                                        </p:tav>
                                        <p:tav tm="100000">
                                          <p:val>
                                            <p:strVal val="ppt_x"/>
                                          </p:val>
                                        </p:tav>
                                      </p:tavLst>
                                    </p:anim>
                                    <p:anim calcmode="lin" valueType="num">
                                      <p:cBhvr additive="base">
                                        <p:cTn id="266" dur="2000"/>
                                        <p:tgtEl>
                                          <p:spTgt spid="13"/>
                                        </p:tgtEl>
                                        <p:attrNameLst>
                                          <p:attrName>ppt_y</p:attrName>
                                        </p:attrNameLst>
                                      </p:cBhvr>
                                      <p:tavLst>
                                        <p:tav tm="0">
                                          <p:val>
                                            <p:strVal val="ppt_y"/>
                                          </p:val>
                                        </p:tav>
                                        <p:tav tm="100000">
                                          <p:val>
                                            <p:strVal val="1+ppt_h/2"/>
                                          </p:val>
                                        </p:tav>
                                      </p:tavLst>
                                    </p:anim>
                                    <p:set>
                                      <p:cBhvr>
                                        <p:cTn id="267" dur="1" fill="hold">
                                          <p:stCondLst>
                                            <p:cond delay="1999"/>
                                          </p:stCondLst>
                                        </p:cTn>
                                        <p:tgtEl>
                                          <p:spTgt spid="13"/>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ppt_x"/>
                                          </p:val>
                                        </p:tav>
                                      </p:tavLst>
                                    </p:anim>
                                    <p:anim calcmode="lin" valueType="num">
                                      <p:cBhvr additive="base">
                                        <p:cTn id="270" dur="2000"/>
                                        <p:tgtEl>
                                          <p:spTgt spid="14"/>
                                        </p:tgtEl>
                                        <p:attrNameLst>
                                          <p:attrName>ppt_y</p:attrName>
                                        </p:attrNameLst>
                                      </p:cBhvr>
                                      <p:tavLst>
                                        <p:tav tm="0">
                                          <p:val>
                                            <p:strVal val="ppt_y"/>
                                          </p:val>
                                        </p:tav>
                                        <p:tav tm="100000">
                                          <p:val>
                                            <p:strVal val="1+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15"/>
                                        </p:tgtEl>
                                        <p:attrNameLst>
                                          <p:attrName>ppt_x</p:attrName>
                                        </p:attrNameLst>
                                      </p:cBhvr>
                                      <p:tavLst>
                                        <p:tav tm="0">
                                          <p:val>
                                            <p:strVal val="ppt_x"/>
                                          </p:val>
                                        </p:tav>
                                        <p:tav tm="100000">
                                          <p:val>
                                            <p:strVal val="ppt_x"/>
                                          </p:val>
                                        </p:tav>
                                      </p:tavLst>
                                    </p:anim>
                                    <p:anim calcmode="lin" valueType="num">
                                      <p:cBhvr additive="base">
                                        <p:cTn id="274" dur="2000"/>
                                        <p:tgtEl>
                                          <p:spTgt spid="15"/>
                                        </p:tgtEl>
                                        <p:attrNameLst>
                                          <p:attrName>ppt_y</p:attrName>
                                        </p:attrNameLst>
                                      </p:cBhvr>
                                      <p:tavLst>
                                        <p:tav tm="0">
                                          <p:val>
                                            <p:strVal val="ppt_y"/>
                                          </p:val>
                                        </p:tav>
                                        <p:tav tm="100000">
                                          <p:val>
                                            <p:strVal val="1+ppt_h/2"/>
                                          </p:val>
                                        </p:tav>
                                      </p:tavLst>
                                    </p:anim>
                                    <p:set>
                                      <p:cBhvr>
                                        <p:cTn id="275" dur="1" fill="hold">
                                          <p:stCondLst>
                                            <p:cond delay="1999"/>
                                          </p:stCondLst>
                                        </p:cTn>
                                        <p:tgtEl>
                                          <p:spTgt spid="15"/>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16"/>
                                        </p:tgtEl>
                                        <p:attrNameLst>
                                          <p:attrName>ppt_x</p:attrName>
                                        </p:attrNameLst>
                                      </p:cBhvr>
                                      <p:tavLst>
                                        <p:tav tm="0">
                                          <p:val>
                                            <p:strVal val="ppt_x"/>
                                          </p:val>
                                        </p:tav>
                                        <p:tav tm="100000">
                                          <p:val>
                                            <p:strVal val="ppt_x"/>
                                          </p:val>
                                        </p:tav>
                                      </p:tavLst>
                                    </p:anim>
                                    <p:anim calcmode="lin" valueType="num">
                                      <p:cBhvr additive="base">
                                        <p:cTn id="278" dur="2000"/>
                                        <p:tgtEl>
                                          <p:spTgt spid="16"/>
                                        </p:tgtEl>
                                        <p:attrNameLst>
                                          <p:attrName>ppt_y</p:attrName>
                                        </p:attrNameLst>
                                      </p:cBhvr>
                                      <p:tavLst>
                                        <p:tav tm="0">
                                          <p:val>
                                            <p:strVal val="ppt_y"/>
                                          </p:val>
                                        </p:tav>
                                        <p:tav tm="100000">
                                          <p:val>
                                            <p:strVal val="1+ppt_h/2"/>
                                          </p:val>
                                        </p:tav>
                                      </p:tavLst>
                                    </p:anim>
                                    <p:set>
                                      <p:cBhvr>
                                        <p:cTn id="279" dur="1" fill="hold">
                                          <p:stCondLst>
                                            <p:cond delay="1999"/>
                                          </p:stCondLst>
                                        </p:cTn>
                                        <p:tgtEl>
                                          <p:spTgt spid="16"/>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17"/>
                                        </p:tgtEl>
                                        <p:attrNameLst>
                                          <p:attrName>ppt_x</p:attrName>
                                        </p:attrNameLst>
                                      </p:cBhvr>
                                      <p:tavLst>
                                        <p:tav tm="0">
                                          <p:val>
                                            <p:strVal val="ppt_x"/>
                                          </p:val>
                                        </p:tav>
                                        <p:tav tm="100000">
                                          <p:val>
                                            <p:strVal val="ppt_x"/>
                                          </p:val>
                                        </p:tav>
                                      </p:tavLst>
                                    </p:anim>
                                    <p:anim calcmode="lin" valueType="num">
                                      <p:cBhvr additive="base">
                                        <p:cTn id="282" dur="2000"/>
                                        <p:tgtEl>
                                          <p:spTgt spid="17"/>
                                        </p:tgtEl>
                                        <p:attrNameLst>
                                          <p:attrName>ppt_y</p:attrName>
                                        </p:attrNameLst>
                                      </p:cBhvr>
                                      <p:tavLst>
                                        <p:tav tm="0">
                                          <p:val>
                                            <p:strVal val="ppt_y"/>
                                          </p:val>
                                        </p:tav>
                                        <p:tav tm="100000">
                                          <p:val>
                                            <p:strVal val="1+ppt_h/2"/>
                                          </p:val>
                                        </p:tav>
                                      </p:tavLst>
                                    </p:anim>
                                    <p:set>
                                      <p:cBhvr>
                                        <p:cTn id="283" dur="1" fill="hold">
                                          <p:stCondLst>
                                            <p:cond delay="1999"/>
                                          </p:stCondLst>
                                        </p:cTn>
                                        <p:tgtEl>
                                          <p:spTgt spid="17"/>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18"/>
                                        </p:tgtEl>
                                        <p:attrNameLst>
                                          <p:attrName>ppt_x</p:attrName>
                                        </p:attrNameLst>
                                      </p:cBhvr>
                                      <p:tavLst>
                                        <p:tav tm="0">
                                          <p:val>
                                            <p:strVal val="ppt_x"/>
                                          </p:val>
                                        </p:tav>
                                        <p:tav tm="100000">
                                          <p:val>
                                            <p:strVal val="ppt_x"/>
                                          </p:val>
                                        </p:tav>
                                      </p:tavLst>
                                    </p:anim>
                                    <p:anim calcmode="lin" valueType="num">
                                      <p:cBhvr additive="base">
                                        <p:cTn id="286" dur="2000"/>
                                        <p:tgtEl>
                                          <p:spTgt spid="18"/>
                                        </p:tgtEl>
                                        <p:attrNameLst>
                                          <p:attrName>ppt_y</p:attrName>
                                        </p:attrNameLst>
                                      </p:cBhvr>
                                      <p:tavLst>
                                        <p:tav tm="0">
                                          <p:val>
                                            <p:strVal val="ppt_y"/>
                                          </p:val>
                                        </p:tav>
                                        <p:tav tm="100000">
                                          <p:val>
                                            <p:strVal val="1+ppt_h/2"/>
                                          </p:val>
                                        </p:tav>
                                      </p:tavLst>
                                    </p:anim>
                                    <p:set>
                                      <p:cBhvr>
                                        <p:cTn id="287" dur="1" fill="hold">
                                          <p:stCondLst>
                                            <p:cond delay="1999"/>
                                          </p:stCondLst>
                                        </p:cTn>
                                        <p:tgtEl>
                                          <p:spTgt spid="18"/>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19"/>
                                        </p:tgtEl>
                                        <p:attrNameLst>
                                          <p:attrName>ppt_x</p:attrName>
                                        </p:attrNameLst>
                                      </p:cBhvr>
                                      <p:tavLst>
                                        <p:tav tm="0">
                                          <p:val>
                                            <p:strVal val="ppt_x"/>
                                          </p:val>
                                        </p:tav>
                                        <p:tav tm="100000">
                                          <p:val>
                                            <p:strVal val="ppt_x"/>
                                          </p:val>
                                        </p:tav>
                                      </p:tavLst>
                                    </p:anim>
                                    <p:anim calcmode="lin" valueType="num">
                                      <p:cBhvr additive="base">
                                        <p:cTn id="290" dur="2000"/>
                                        <p:tgtEl>
                                          <p:spTgt spid="19"/>
                                        </p:tgtEl>
                                        <p:attrNameLst>
                                          <p:attrName>ppt_y</p:attrName>
                                        </p:attrNameLst>
                                      </p:cBhvr>
                                      <p:tavLst>
                                        <p:tav tm="0">
                                          <p:val>
                                            <p:strVal val="ppt_y"/>
                                          </p:val>
                                        </p:tav>
                                        <p:tav tm="100000">
                                          <p:val>
                                            <p:strVal val="1+ppt_h/2"/>
                                          </p:val>
                                        </p:tav>
                                      </p:tavLst>
                                    </p:anim>
                                    <p:set>
                                      <p:cBhvr>
                                        <p:cTn id="291" dur="1" fill="hold">
                                          <p:stCondLst>
                                            <p:cond delay="1999"/>
                                          </p:stCondLst>
                                        </p:cTn>
                                        <p:tgtEl>
                                          <p:spTgt spid="19"/>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20"/>
                                        </p:tgtEl>
                                        <p:attrNameLst>
                                          <p:attrName>ppt_x</p:attrName>
                                        </p:attrNameLst>
                                      </p:cBhvr>
                                      <p:tavLst>
                                        <p:tav tm="0">
                                          <p:val>
                                            <p:strVal val="ppt_x"/>
                                          </p:val>
                                        </p:tav>
                                        <p:tav tm="100000">
                                          <p:val>
                                            <p:strVal val="ppt_x"/>
                                          </p:val>
                                        </p:tav>
                                      </p:tavLst>
                                    </p:anim>
                                    <p:anim calcmode="lin" valueType="num">
                                      <p:cBhvr additive="base">
                                        <p:cTn id="294" dur="2000"/>
                                        <p:tgtEl>
                                          <p:spTgt spid="20"/>
                                        </p:tgtEl>
                                        <p:attrNameLst>
                                          <p:attrName>ppt_y</p:attrName>
                                        </p:attrNameLst>
                                      </p:cBhvr>
                                      <p:tavLst>
                                        <p:tav tm="0">
                                          <p:val>
                                            <p:strVal val="ppt_y"/>
                                          </p:val>
                                        </p:tav>
                                        <p:tav tm="100000">
                                          <p:val>
                                            <p:strVal val="1+ppt_h/2"/>
                                          </p:val>
                                        </p:tav>
                                      </p:tavLst>
                                    </p:anim>
                                    <p:set>
                                      <p:cBhvr>
                                        <p:cTn id="295" dur="1" fill="hold">
                                          <p:stCondLst>
                                            <p:cond delay="1999"/>
                                          </p:stCondLst>
                                        </p:cTn>
                                        <p:tgtEl>
                                          <p:spTgt spid="20"/>
                                        </p:tgtEl>
                                        <p:attrNameLst>
                                          <p:attrName>style.visibility</p:attrName>
                                        </p:attrNameLst>
                                      </p:cBhvr>
                                      <p:to>
                                        <p:strVal val="hidden"/>
                                      </p:to>
                                    </p:set>
                                  </p:childTnLst>
                                </p:cTn>
                              </p:par>
                              <p:par>
                                <p:cTn id="296" presetID="2" presetClass="exit" presetSubtype="4" fill="hold"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ppt_x"/>
                                          </p:val>
                                        </p:tav>
                                      </p:tavLst>
                                    </p:anim>
                                    <p:anim calcmode="lin" valueType="num">
                                      <p:cBhvr additive="base">
                                        <p:cTn id="298" dur="2000"/>
                                        <p:tgtEl>
                                          <p:spTgt spid="21"/>
                                        </p:tgtEl>
                                        <p:attrNameLst>
                                          <p:attrName>ppt_y</p:attrName>
                                        </p:attrNameLst>
                                      </p:cBhvr>
                                      <p:tavLst>
                                        <p:tav tm="0">
                                          <p:val>
                                            <p:strVal val="ppt_y"/>
                                          </p:val>
                                        </p:tav>
                                        <p:tav tm="100000">
                                          <p:val>
                                            <p:strVal val="1+ppt_h/2"/>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4" fill="hold" nodeType="withEffect">
                                  <p:stCondLst>
                                    <p:cond delay="0"/>
                                  </p:stCondLst>
                                  <p:childTnLst>
                                    <p:anim calcmode="lin" valueType="num">
                                      <p:cBhvr additive="base">
                                        <p:cTn id="301" dur="2000"/>
                                        <p:tgtEl>
                                          <p:spTgt spid="22"/>
                                        </p:tgtEl>
                                        <p:attrNameLst>
                                          <p:attrName>ppt_x</p:attrName>
                                        </p:attrNameLst>
                                      </p:cBhvr>
                                      <p:tavLst>
                                        <p:tav tm="0">
                                          <p:val>
                                            <p:strVal val="ppt_x"/>
                                          </p:val>
                                        </p:tav>
                                        <p:tav tm="100000">
                                          <p:val>
                                            <p:strVal val="ppt_x"/>
                                          </p:val>
                                        </p:tav>
                                      </p:tavLst>
                                    </p:anim>
                                    <p:anim calcmode="lin" valueType="num">
                                      <p:cBhvr additive="base">
                                        <p:cTn id="302" dur="2000"/>
                                        <p:tgtEl>
                                          <p:spTgt spid="22"/>
                                        </p:tgtEl>
                                        <p:attrNameLst>
                                          <p:attrName>ppt_y</p:attrName>
                                        </p:attrNameLst>
                                      </p:cBhvr>
                                      <p:tavLst>
                                        <p:tav tm="0">
                                          <p:val>
                                            <p:strVal val="ppt_y"/>
                                          </p:val>
                                        </p:tav>
                                        <p:tav tm="100000">
                                          <p:val>
                                            <p:strVal val="1+ppt_h/2"/>
                                          </p:val>
                                        </p:tav>
                                      </p:tavLst>
                                    </p:anim>
                                    <p:set>
                                      <p:cBhvr>
                                        <p:cTn id="303" dur="1" fill="hold">
                                          <p:stCondLst>
                                            <p:cond delay="1999"/>
                                          </p:stCondLst>
                                        </p:cTn>
                                        <p:tgtEl>
                                          <p:spTgt spid="22"/>
                                        </p:tgtEl>
                                        <p:attrNameLst>
                                          <p:attrName>style.visibility</p:attrName>
                                        </p:attrNameLst>
                                      </p:cBhvr>
                                      <p:to>
                                        <p:strVal val="hidden"/>
                                      </p:to>
                                    </p:set>
                                  </p:childTnLst>
                                </p:cTn>
                              </p:par>
                              <p:par>
                                <p:cTn id="304" presetID="2" presetClass="exit" presetSubtype="4" fill="hold" nodeType="withEffect">
                                  <p:stCondLst>
                                    <p:cond delay="0"/>
                                  </p:stCondLst>
                                  <p:childTnLst>
                                    <p:anim calcmode="lin" valueType="num">
                                      <p:cBhvr additive="base">
                                        <p:cTn id="305" dur="2000"/>
                                        <p:tgtEl>
                                          <p:spTgt spid="23"/>
                                        </p:tgtEl>
                                        <p:attrNameLst>
                                          <p:attrName>ppt_x</p:attrName>
                                        </p:attrNameLst>
                                      </p:cBhvr>
                                      <p:tavLst>
                                        <p:tav tm="0">
                                          <p:val>
                                            <p:strVal val="ppt_x"/>
                                          </p:val>
                                        </p:tav>
                                        <p:tav tm="100000">
                                          <p:val>
                                            <p:strVal val="ppt_x"/>
                                          </p:val>
                                        </p:tav>
                                      </p:tavLst>
                                    </p:anim>
                                    <p:anim calcmode="lin" valueType="num">
                                      <p:cBhvr additive="base">
                                        <p:cTn id="306" dur="2000"/>
                                        <p:tgtEl>
                                          <p:spTgt spid="23"/>
                                        </p:tgtEl>
                                        <p:attrNameLst>
                                          <p:attrName>ppt_y</p:attrName>
                                        </p:attrNameLst>
                                      </p:cBhvr>
                                      <p:tavLst>
                                        <p:tav tm="0">
                                          <p:val>
                                            <p:strVal val="ppt_y"/>
                                          </p:val>
                                        </p:tav>
                                        <p:tav tm="100000">
                                          <p:val>
                                            <p:strVal val="1+ppt_h/2"/>
                                          </p:val>
                                        </p:tav>
                                      </p:tavLst>
                                    </p:anim>
                                    <p:set>
                                      <p:cBhvr>
                                        <p:cTn id="307" dur="1" fill="hold">
                                          <p:stCondLst>
                                            <p:cond delay="1999"/>
                                          </p:stCondLst>
                                        </p:cTn>
                                        <p:tgtEl>
                                          <p:spTgt spid="23"/>
                                        </p:tgtEl>
                                        <p:attrNameLst>
                                          <p:attrName>style.visibility</p:attrName>
                                        </p:attrNameLst>
                                      </p:cBhvr>
                                      <p:to>
                                        <p:strVal val="hidden"/>
                                      </p:to>
                                    </p:set>
                                  </p:childTnLst>
                                </p:cTn>
                              </p:par>
                              <p:par>
                                <p:cTn id="308" presetID="2" presetClass="exit" presetSubtype="4" fill="hold" nodeType="withEffect">
                                  <p:stCondLst>
                                    <p:cond delay="0"/>
                                  </p:stCondLst>
                                  <p:childTnLst>
                                    <p:anim calcmode="lin" valueType="num">
                                      <p:cBhvr additive="base">
                                        <p:cTn id="309" dur="2000"/>
                                        <p:tgtEl>
                                          <p:spTgt spid="24"/>
                                        </p:tgtEl>
                                        <p:attrNameLst>
                                          <p:attrName>ppt_x</p:attrName>
                                        </p:attrNameLst>
                                      </p:cBhvr>
                                      <p:tavLst>
                                        <p:tav tm="0">
                                          <p:val>
                                            <p:strVal val="ppt_x"/>
                                          </p:val>
                                        </p:tav>
                                        <p:tav tm="100000">
                                          <p:val>
                                            <p:strVal val="ppt_x"/>
                                          </p:val>
                                        </p:tav>
                                      </p:tavLst>
                                    </p:anim>
                                    <p:anim calcmode="lin" valueType="num">
                                      <p:cBhvr additive="base">
                                        <p:cTn id="310" dur="2000"/>
                                        <p:tgtEl>
                                          <p:spTgt spid="24"/>
                                        </p:tgtEl>
                                        <p:attrNameLst>
                                          <p:attrName>ppt_y</p:attrName>
                                        </p:attrNameLst>
                                      </p:cBhvr>
                                      <p:tavLst>
                                        <p:tav tm="0">
                                          <p:val>
                                            <p:strVal val="ppt_y"/>
                                          </p:val>
                                        </p:tav>
                                        <p:tav tm="100000">
                                          <p:val>
                                            <p:strVal val="1+ppt_h/2"/>
                                          </p:val>
                                        </p:tav>
                                      </p:tavLst>
                                    </p:anim>
                                    <p:set>
                                      <p:cBhvr>
                                        <p:cTn id="311" dur="1" fill="hold">
                                          <p:stCondLst>
                                            <p:cond delay="1999"/>
                                          </p:stCondLst>
                                        </p:cTn>
                                        <p:tgtEl>
                                          <p:spTgt spid="24"/>
                                        </p:tgtEl>
                                        <p:attrNameLst>
                                          <p:attrName>style.visibility</p:attrName>
                                        </p:attrNameLst>
                                      </p:cBhvr>
                                      <p:to>
                                        <p:strVal val="hidden"/>
                                      </p:to>
                                    </p:set>
                                  </p:childTnLst>
                                </p:cTn>
                              </p:par>
                              <p:par>
                                <p:cTn id="312" presetID="2" presetClass="exit" presetSubtype="4" fill="hold" nodeType="withEffect">
                                  <p:stCondLst>
                                    <p:cond delay="0"/>
                                  </p:stCondLst>
                                  <p:childTnLst>
                                    <p:anim calcmode="lin" valueType="num">
                                      <p:cBhvr additive="base">
                                        <p:cTn id="313" dur="2000"/>
                                        <p:tgtEl>
                                          <p:spTgt spid="25"/>
                                        </p:tgtEl>
                                        <p:attrNameLst>
                                          <p:attrName>ppt_x</p:attrName>
                                        </p:attrNameLst>
                                      </p:cBhvr>
                                      <p:tavLst>
                                        <p:tav tm="0">
                                          <p:val>
                                            <p:strVal val="ppt_x"/>
                                          </p:val>
                                        </p:tav>
                                        <p:tav tm="100000">
                                          <p:val>
                                            <p:strVal val="ppt_x"/>
                                          </p:val>
                                        </p:tav>
                                      </p:tavLst>
                                    </p:anim>
                                    <p:anim calcmode="lin" valueType="num">
                                      <p:cBhvr additive="base">
                                        <p:cTn id="314" dur="2000"/>
                                        <p:tgtEl>
                                          <p:spTgt spid="25"/>
                                        </p:tgtEl>
                                        <p:attrNameLst>
                                          <p:attrName>ppt_y</p:attrName>
                                        </p:attrNameLst>
                                      </p:cBhvr>
                                      <p:tavLst>
                                        <p:tav tm="0">
                                          <p:val>
                                            <p:strVal val="ppt_y"/>
                                          </p:val>
                                        </p:tav>
                                        <p:tav tm="100000">
                                          <p:val>
                                            <p:strVal val="1+ppt_h/2"/>
                                          </p:val>
                                        </p:tav>
                                      </p:tavLst>
                                    </p:anim>
                                    <p:set>
                                      <p:cBhvr>
                                        <p:cTn id="315" dur="1" fill="hold">
                                          <p:stCondLst>
                                            <p:cond delay="1999"/>
                                          </p:stCondLst>
                                        </p:cTn>
                                        <p:tgtEl>
                                          <p:spTgt spid="25"/>
                                        </p:tgtEl>
                                        <p:attrNameLst>
                                          <p:attrName>style.visibility</p:attrName>
                                        </p:attrNameLst>
                                      </p:cBhvr>
                                      <p:to>
                                        <p:strVal val="hidden"/>
                                      </p:to>
                                    </p:set>
                                  </p:childTnLst>
                                </p:cTn>
                              </p:par>
                              <p:par>
                                <p:cTn id="316" presetID="2" presetClass="exit" presetSubtype="4" fill="hold" nodeType="withEffect">
                                  <p:stCondLst>
                                    <p:cond delay="0"/>
                                  </p:stCondLst>
                                  <p:childTnLst>
                                    <p:anim calcmode="lin" valueType="num">
                                      <p:cBhvr additive="base">
                                        <p:cTn id="317" dur="2000"/>
                                        <p:tgtEl>
                                          <p:spTgt spid="26"/>
                                        </p:tgtEl>
                                        <p:attrNameLst>
                                          <p:attrName>ppt_x</p:attrName>
                                        </p:attrNameLst>
                                      </p:cBhvr>
                                      <p:tavLst>
                                        <p:tav tm="0">
                                          <p:val>
                                            <p:strVal val="ppt_x"/>
                                          </p:val>
                                        </p:tav>
                                        <p:tav tm="100000">
                                          <p:val>
                                            <p:strVal val="ppt_x"/>
                                          </p:val>
                                        </p:tav>
                                      </p:tavLst>
                                    </p:anim>
                                    <p:anim calcmode="lin" valueType="num">
                                      <p:cBhvr additive="base">
                                        <p:cTn id="318" dur="2000"/>
                                        <p:tgtEl>
                                          <p:spTgt spid="26"/>
                                        </p:tgtEl>
                                        <p:attrNameLst>
                                          <p:attrName>ppt_y</p:attrName>
                                        </p:attrNameLst>
                                      </p:cBhvr>
                                      <p:tavLst>
                                        <p:tav tm="0">
                                          <p:val>
                                            <p:strVal val="ppt_y"/>
                                          </p:val>
                                        </p:tav>
                                        <p:tav tm="100000">
                                          <p:val>
                                            <p:strVal val="1+ppt_h/2"/>
                                          </p:val>
                                        </p:tav>
                                      </p:tavLst>
                                    </p:anim>
                                    <p:set>
                                      <p:cBhvr>
                                        <p:cTn id="319" dur="1" fill="hold">
                                          <p:stCondLst>
                                            <p:cond delay="1999"/>
                                          </p:stCondLst>
                                        </p:cTn>
                                        <p:tgtEl>
                                          <p:spTgt spid="26"/>
                                        </p:tgtEl>
                                        <p:attrNameLst>
                                          <p:attrName>style.visibility</p:attrName>
                                        </p:attrNameLst>
                                      </p:cBhvr>
                                      <p:to>
                                        <p:strVal val="hidden"/>
                                      </p:to>
                                    </p:set>
                                  </p:childTnLst>
                                </p:cTn>
                              </p:par>
                              <p:par>
                                <p:cTn id="320" presetID="2" presetClass="exit" presetSubtype="4" fill="hold" nodeType="withEffect">
                                  <p:stCondLst>
                                    <p:cond delay="0"/>
                                  </p:stCondLst>
                                  <p:childTnLst>
                                    <p:anim calcmode="lin" valueType="num">
                                      <p:cBhvr additive="base">
                                        <p:cTn id="321" dur="2000"/>
                                        <p:tgtEl>
                                          <p:spTgt spid="27"/>
                                        </p:tgtEl>
                                        <p:attrNameLst>
                                          <p:attrName>ppt_x</p:attrName>
                                        </p:attrNameLst>
                                      </p:cBhvr>
                                      <p:tavLst>
                                        <p:tav tm="0">
                                          <p:val>
                                            <p:strVal val="ppt_x"/>
                                          </p:val>
                                        </p:tav>
                                        <p:tav tm="100000">
                                          <p:val>
                                            <p:strVal val="ppt_x"/>
                                          </p:val>
                                        </p:tav>
                                      </p:tavLst>
                                    </p:anim>
                                    <p:anim calcmode="lin" valueType="num">
                                      <p:cBhvr additive="base">
                                        <p:cTn id="322" dur="2000"/>
                                        <p:tgtEl>
                                          <p:spTgt spid="27"/>
                                        </p:tgtEl>
                                        <p:attrNameLst>
                                          <p:attrName>ppt_y</p:attrName>
                                        </p:attrNameLst>
                                      </p:cBhvr>
                                      <p:tavLst>
                                        <p:tav tm="0">
                                          <p:val>
                                            <p:strVal val="ppt_y"/>
                                          </p:val>
                                        </p:tav>
                                        <p:tav tm="100000">
                                          <p:val>
                                            <p:strVal val="1+ppt_h/2"/>
                                          </p:val>
                                        </p:tav>
                                      </p:tavLst>
                                    </p:anim>
                                    <p:set>
                                      <p:cBhvr>
                                        <p:cTn id="323" dur="1" fill="hold">
                                          <p:stCondLst>
                                            <p:cond delay="1999"/>
                                          </p:stCondLst>
                                        </p:cTn>
                                        <p:tgtEl>
                                          <p:spTgt spid="27"/>
                                        </p:tgtEl>
                                        <p:attrNameLst>
                                          <p:attrName>style.visibility</p:attrName>
                                        </p:attrNameLst>
                                      </p:cBhvr>
                                      <p:to>
                                        <p:strVal val="hidden"/>
                                      </p:to>
                                    </p:set>
                                  </p:childTnLst>
                                </p:cTn>
                              </p:par>
                              <p:par>
                                <p:cTn id="324" presetID="2" presetClass="exit" presetSubtype="4" fill="hold" nodeType="withEffect">
                                  <p:stCondLst>
                                    <p:cond delay="0"/>
                                  </p:stCondLst>
                                  <p:childTnLst>
                                    <p:anim calcmode="lin" valueType="num">
                                      <p:cBhvr additive="base">
                                        <p:cTn id="325" dur="2000"/>
                                        <p:tgtEl>
                                          <p:spTgt spid="28"/>
                                        </p:tgtEl>
                                        <p:attrNameLst>
                                          <p:attrName>ppt_x</p:attrName>
                                        </p:attrNameLst>
                                      </p:cBhvr>
                                      <p:tavLst>
                                        <p:tav tm="0">
                                          <p:val>
                                            <p:strVal val="ppt_x"/>
                                          </p:val>
                                        </p:tav>
                                        <p:tav tm="100000">
                                          <p:val>
                                            <p:strVal val="ppt_x"/>
                                          </p:val>
                                        </p:tav>
                                      </p:tavLst>
                                    </p:anim>
                                    <p:anim calcmode="lin" valueType="num">
                                      <p:cBhvr additive="base">
                                        <p:cTn id="326" dur="2000"/>
                                        <p:tgtEl>
                                          <p:spTgt spid="28"/>
                                        </p:tgtEl>
                                        <p:attrNameLst>
                                          <p:attrName>ppt_y</p:attrName>
                                        </p:attrNameLst>
                                      </p:cBhvr>
                                      <p:tavLst>
                                        <p:tav tm="0">
                                          <p:val>
                                            <p:strVal val="ppt_y"/>
                                          </p:val>
                                        </p:tav>
                                        <p:tav tm="100000">
                                          <p:val>
                                            <p:strVal val="1+ppt_h/2"/>
                                          </p:val>
                                        </p:tav>
                                      </p:tavLst>
                                    </p:anim>
                                    <p:set>
                                      <p:cBhvr>
                                        <p:cTn id="327" dur="1" fill="hold">
                                          <p:stCondLst>
                                            <p:cond delay="1999"/>
                                          </p:stCondLst>
                                        </p:cTn>
                                        <p:tgtEl>
                                          <p:spTgt spid="28"/>
                                        </p:tgtEl>
                                        <p:attrNameLst>
                                          <p:attrName>style.visibility</p:attrName>
                                        </p:attrNameLst>
                                      </p:cBhvr>
                                      <p:to>
                                        <p:strVal val="hidden"/>
                                      </p:to>
                                    </p:set>
                                  </p:childTnLst>
                                </p:cTn>
                              </p:par>
                              <p:par>
                                <p:cTn id="328" presetID="2" presetClass="exit" presetSubtype="1" fill="hold" nodeType="withEffect">
                                  <p:stCondLst>
                                    <p:cond delay="0"/>
                                  </p:stCondLst>
                                  <p:childTnLst>
                                    <p:anim calcmode="lin" valueType="num">
                                      <p:cBhvr additive="base">
                                        <p:cTn id="329" dur="2000"/>
                                        <p:tgtEl>
                                          <p:spTgt spid="49"/>
                                        </p:tgtEl>
                                        <p:attrNameLst>
                                          <p:attrName>ppt_x</p:attrName>
                                        </p:attrNameLst>
                                      </p:cBhvr>
                                      <p:tavLst>
                                        <p:tav tm="0">
                                          <p:val>
                                            <p:strVal val="ppt_x"/>
                                          </p:val>
                                        </p:tav>
                                        <p:tav tm="100000">
                                          <p:val>
                                            <p:strVal val="ppt_x"/>
                                          </p:val>
                                        </p:tav>
                                      </p:tavLst>
                                    </p:anim>
                                    <p:anim calcmode="lin" valueType="num">
                                      <p:cBhvr additive="base">
                                        <p:cTn id="330" dur="2000"/>
                                        <p:tgtEl>
                                          <p:spTgt spid="49"/>
                                        </p:tgtEl>
                                        <p:attrNameLst>
                                          <p:attrName>ppt_y</p:attrName>
                                        </p:attrNameLst>
                                      </p:cBhvr>
                                      <p:tavLst>
                                        <p:tav tm="0">
                                          <p:val>
                                            <p:strVal val="ppt_y"/>
                                          </p:val>
                                        </p:tav>
                                        <p:tav tm="100000">
                                          <p:val>
                                            <p:strVal val="0-ppt_h/2"/>
                                          </p:val>
                                        </p:tav>
                                      </p:tavLst>
                                    </p:anim>
                                    <p:set>
                                      <p:cBhvr>
                                        <p:cTn id="331" dur="1" fill="hold">
                                          <p:stCondLst>
                                            <p:cond delay="1999"/>
                                          </p:stCondLst>
                                        </p:cTn>
                                        <p:tgtEl>
                                          <p:spTgt spid="49"/>
                                        </p:tgtEl>
                                        <p:attrNameLst>
                                          <p:attrName>style.visibility</p:attrName>
                                        </p:attrNameLst>
                                      </p:cBhvr>
                                      <p:to>
                                        <p:strVal val="hidden"/>
                                      </p:to>
                                    </p:set>
                                  </p:childTnLst>
                                </p:cTn>
                              </p:par>
                              <p:par>
                                <p:cTn id="332" presetID="2" presetClass="exit" presetSubtype="1" fill="hold" nodeType="withEffect">
                                  <p:stCondLst>
                                    <p:cond delay="0"/>
                                  </p:stCondLst>
                                  <p:childTnLst>
                                    <p:anim calcmode="lin" valueType="num">
                                      <p:cBhvr additive="base">
                                        <p:cTn id="333" dur="2000"/>
                                        <p:tgtEl>
                                          <p:spTgt spid="50"/>
                                        </p:tgtEl>
                                        <p:attrNameLst>
                                          <p:attrName>ppt_x</p:attrName>
                                        </p:attrNameLst>
                                      </p:cBhvr>
                                      <p:tavLst>
                                        <p:tav tm="0">
                                          <p:val>
                                            <p:strVal val="ppt_x"/>
                                          </p:val>
                                        </p:tav>
                                        <p:tav tm="100000">
                                          <p:val>
                                            <p:strVal val="ppt_x"/>
                                          </p:val>
                                        </p:tav>
                                      </p:tavLst>
                                    </p:anim>
                                    <p:anim calcmode="lin" valueType="num">
                                      <p:cBhvr additive="base">
                                        <p:cTn id="334" dur="2000"/>
                                        <p:tgtEl>
                                          <p:spTgt spid="50"/>
                                        </p:tgtEl>
                                        <p:attrNameLst>
                                          <p:attrName>ppt_y</p:attrName>
                                        </p:attrNameLst>
                                      </p:cBhvr>
                                      <p:tavLst>
                                        <p:tav tm="0">
                                          <p:val>
                                            <p:strVal val="ppt_y"/>
                                          </p:val>
                                        </p:tav>
                                        <p:tav tm="100000">
                                          <p:val>
                                            <p:strVal val="0-ppt_h/2"/>
                                          </p:val>
                                        </p:tav>
                                      </p:tavLst>
                                    </p:anim>
                                    <p:set>
                                      <p:cBhvr>
                                        <p:cTn id="335" dur="1" fill="hold">
                                          <p:stCondLst>
                                            <p:cond delay="1999"/>
                                          </p:stCondLst>
                                        </p:cTn>
                                        <p:tgtEl>
                                          <p:spTgt spid="50"/>
                                        </p:tgtEl>
                                        <p:attrNameLst>
                                          <p:attrName>style.visibility</p:attrName>
                                        </p:attrNameLst>
                                      </p:cBhvr>
                                      <p:to>
                                        <p:strVal val="hidden"/>
                                      </p:to>
                                    </p:set>
                                  </p:childTnLst>
                                </p:cTn>
                              </p:par>
                              <p:par>
                                <p:cTn id="336" presetID="2" presetClass="exit" presetSubtype="1" fill="hold" nodeType="withEffect">
                                  <p:stCondLst>
                                    <p:cond delay="0"/>
                                  </p:stCondLst>
                                  <p:childTnLst>
                                    <p:anim calcmode="lin" valueType="num">
                                      <p:cBhvr additive="base">
                                        <p:cTn id="337" dur="2000"/>
                                        <p:tgtEl>
                                          <p:spTgt spid="51"/>
                                        </p:tgtEl>
                                        <p:attrNameLst>
                                          <p:attrName>ppt_x</p:attrName>
                                        </p:attrNameLst>
                                      </p:cBhvr>
                                      <p:tavLst>
                                        <p:tav tm="0">
                                          <p:val>
                                            <p:strVal val="ppt_x"/>
                                          </p:val>
                                        </p:tav>
                                        <p:tav tm="100000">
                                          <p:val>
                                            <p:strVal val="ppt_x"/>
                                          </p:val>
                                        </p:tav>
                                      </p:tavLst>
                                    </p:anim>
                                    <p:anim calcmode="lin" valueType="num">
                                      <p:cBhvr additive="base">
                                        <p:cTn id="338" dur="2000"/>
                                        <p:tgtEl>
                                          <p:spTgt spid="51"/>
                                        </p:tgtEl>
                                        <p:attrNameLst>
                                          <p:attrName>ppt_y</p:attrName>
                                        </p:attrNameLst>
                                      </p:cBhvr>
                                      <p:tavLst>
                                        <p:tav tm="0">
                                          <p:val>
                                            <p:strVal val="ppt_y"/>
                                          </p:val>
                                        </p:tav>
                                        <p:tav tm="100000">
                                          <p:val>
                                            <p:strVal val="0-ppt_h/2"/>
                                          </p:val>
                                        </p:tav>
                                      </p:tavLst>
                                    </p:anim>
                                    <p:set>
                                      <p:cBhvr>
                                        <p:cTn id="339" dur="1" fill="hold">
                                          <p:stCondLst>
                                            <p:cond delay="1999"/>
                                          </p:stCondLst>
                                        </p:cTn>
                                        <p:tgtEl>
                                          <p:spTgt spid="51"/>
                                        </p:tgtEl>
                                        <p:attrNameLst>
                                          <p:attrName>style.visibility</p:attrName>
                                        </p:attrNameLst>
                                      </p:cBhvr>
                                      <p:to>
                                        <p:strVal val="hidden"/>
                                      </p:to>
                                    </p:set>
                                  </p:childTnLst>
                                </p:cTn>
                              </p:par>
                              <p:par>
                                <p:cTn id="340" presetID="2" presetClass="exit" presetSubtype="1" fill="hold" nodeType="withEffect">
                                  <p:stCondLst>
                                    <p:cond delay="0"/>
                                  </p:stCondLst>
                                  <p:childTnLst>
                                    <p:anim calcmode="lin" valueType="num">
                                      <p:cBhvr additive="base">
                                        <p:cTn id="341" dur="2000"/>
                                        <p:tgtEl>
                                          <p:spTgt spid="52"/>
                                        </p:tgtEl>
                                        <p:attrNameLst>
                                          <p:attrName>ppt_x</p:attrName>
                                        </p:attrNameLst>
                                      </p:cBhvr>
                                      <p:tavLst>
                                        <p:tav tm="0">
                                          <p:val>
                                            <p:strVal val="ppt_x"/>
                                          </p:val>
                                        </p:tav>
                                        <p:tav tm="100000">
                                          <p:val>
                                            <p:strVal val="ppt_x"/>
                                          </p:val>
                                        </p:tav>
                                      </p:tavLst>
                                    </p:anim>
                                    <p:anim calcmode="lin" valueType="num">
                                      <p:cBhvr additive="base">
                                        <p:cTn id="342" dur="2000"/>
                                        <p:tgtEl>
                                          <p:spTgt spid="52"/>
                                        </p:tgtEl>
                                        <p:attrNameLst>
                                          <p:attrName>ppt_y</p:attrName>
                                        </p:attrNameLst>
                                      </p:cBhvr>
                                      <p:tavLst>
                                        <p:tav tm="0">
                                          <p:val>
                                            <p:strVal val="ppt_y"/>
                                          </p:val>
                                        </p:tav>
                                        <p:tav tm="100000">
                                          <p:val>
                                            <p:strVal val="0-ppt_h/2"/>
                                          </p:val>
                                        </p:tav>
                                      </p:tavLst>
                                    </p:anim>
                                    <p:set>
                                      <p:cBhvr>
                                        <p:cTn id="343" dur="1" fill="hold">
                                          <p:stCondLst>
                                            <p:cond delay="1999"/>
                                          </p:stCondLst>
                                        </p:cTn>
                                        <p:tgtEl>
                                          <p:spTgt spid="52"/>
                                        </p:tgtEl>
                                        <p:attrNameLst>
                                          <p:attrName>style.visibility</p:attrName>
                                        </p:attrNameLst>
                                      </p:cBhvr>
                                      <p:to>
                                        <p:strVal val="hidden"/>
                                      </p:to>
                                    </p:set>
                                  </p:childTnLst>
                                </p:cTn>
                              </p:par>
                              <p:par>
                                <p:cTn id="344" presetID="2" presetClass="exit" presetSubtype="1" fill="hold" nodeType="withEffect">
                                  <p:stCondLst>
                                    <p:cond delay="0"/>
                                  </p:stCondLst>
                                  <p:childTnLst>
                                    <p:anim calcmode="lin" valueType="num">
                                      <p:cBhvr additive="base">
                                        <p:cTn id="345" dur="2000"/>
                                        <p:tgtEl>
                                          <p:spTgt spid="53"/>
                                        </p:tgtEl>
                                        <p:attrNameLst>
                                          <p:attrName>ppt_x</p:attrName>
                                        </p:attrNameLst>
                                      </p:cBhvr>
                                      <p:tavLst>
                                        <p:tav tm="0">
                                          <p:val>
                                            <p:strVal val="ppt_x"/>
                                          </p:val>
                                        </p:tav>
                                        <p:tav tm="100000">
                                          <p:val>
                                            <p:strVal val="ppt_x"/>
                                          </p:val>
                                        </p:tav>
                                      </p:tavLst>
                                    </p:anim>
                                    <p:anim calcmode="lin" valueType="num">
                                      <p:cBhvr additive="base">
                                        <p:cTn id="346" dur="2000"/>
                                        <p:tgtEl>
                                          <p:spTgt spid="53"/>
                                        </p:tgtEl>
                                        <p:attrNameLst>
                                          <p:attrName>ppt_y</p:attrName>
                                        </p:attrNameLst>
                                      </p:cBhvr>
                                      <p:tavLst>
                                        <p:tav tm="0">
                                          <p:val>
                                            <p:strVal val="ppt_y"/>
                                          </p:val>
                                        </p:tav>
                                        <p:tav tm="100000">
                                          <p:val>
                                            <p:strVal val="0-ppt_h/2"/>
                                          </p:val>
                                        </p:tav>
                                      </p:tavLst>
                                    </p:anim>
                                    <p:set>
                                      <p:cBhvr>
                                        <p:cTn id="347" dur="1" fill="hold">
                                          <p:stCondLst>
                                            <p:cond delay="1999"/>
                                          </p:stCondLst>
                                        </p:cTn>
                                        <p:tgtEl>
                                          <p:spTgt spid="53"/>
                                        </p:tgtEl>
                                        <p:attrNameLst>
                                          <p:attrName>style.visibility</p:attrName>
                                        </p:attrNameLst>
                                      </p:cBhvr>
                                      <p:to>
                                        <p:strVal val="hidden"/>
                                      </p:to>
                                    </p:set>
                                  </p:childTnLst>
                                </p:cTn>
                              </p:par>
                              <p:par>
                                <p:cTn id="348" presetID="2" presetClass="exit" presetSubtype="1" fill="hold" nodeType="withEffect">
                                  <p:stCondLst>
                                    <p:cond delay="0"/>
                                  </p:stCondLst>
                                  <p:childTnLst>
                                    <p:anim calcmode="lin" valueType="num">
                                      <p:cBhvr additive="base">
                                        <p:cTn id="349" dur="2000"/>
                                        <p:tgtEl>
                                          <p:spTgt spid="54"/>
                                        </p:tgtEl>
                                        <p:attrNameLst>
                                          <p:attrName>ppt_x</p:attrName>
                                        </p:attrNameLst>
                                      </p:cBhvr>
                                      <p:tavLst>
                                        <p:tav tm="0">
                                          <p:val>
                                            <p:strVal val="ppt_x"/>
                                          </p:val>
                                        </p:tav>
                                        <p:tav tm="100000">
                                          <p:val>
                                            <p:strVal val="ppt_x"/>
                                          </p:val>
                                        </p:tav>
                                      </p:tavLst>
                                    </p:anim>
                                    <p:anim calcmode="lin" valueType="num">
                                      <p:cBhvr additive="base">
                                        <p:cTn id="350" dur="2000"/>
                                        <p:tgtEl>
                                          <p:spTgt spid="54"/>
                                        </p:tgtEl>
                                        <p:attrNameLst>
                                          <p:attrName>ppt_y</p:attrName>
                                        </p:attrNameLst>
                                      </p:cBhvr>
                                      <p:tavLst>
                                        <p:tav tm="0">
                                          <p:val>
                                            <p:strVal val="ppt_y"/>
                                          </p:val>
                                        </p:tav>
                                        <p:tav tm="100000">
                                          <p:val>
                                            <p:strVal val="0-ppt_h/2"/>
                                          </p:val>
                                        </p:tav>
                                      </p:tavLst>
                                    </p:anim>
                                    <p:set>
                                      <p:cBhvr>
                                        <p:cTn id="351" dur="1" fill="hold">
                                          <p:stCondLst>
                                            <p:cond delay="1999"/>
                                          </p:stCondLst>
                                        </p:cTn>
                                        <p:tgtEl>
                                          <p:spTgt spid="54"/>
                                        </p:tgtEl>
                                        <p:attrNameLst>
                                          <p:attrName>style.visibility</p:attrName>
                                        </p:attrNameLst>
                                      </p:cBhvr>
                                      <p:to>
                                        <p:strVal val="hidden"/>
                                      </p:to>
                                    </p:set>
                                  </p:childTnLst>
                                </p:cTn>
                              </p:par>
                              <p:par>
                                <p:cTn id="352" presetID="2" presetClass="exit" presetSubtype="1" fill="hold" nodeType="withEffect">
                                  <p:stCondLst>
                                    <p:cond delay="0"/>
                                  </p:stCondLst>
                                  <p:childTnLst>
                                    <p:anim calcmode="lin" valueType="num">
                                      <p:cBhvr additive="base">
                                        <p:cTn id="353" dur="2000"/>
                                        <p:tgtEl>
                                          <p:spTgt spid="55"/>
                                        </p:tgtEl>
                                        <p:attrNameLst>
                                          <p:attrName>ppt_x</p:attrName>
                                        </p:attrNameLst>
                                      </p:cBhvr>
                                      <p:tavLst>
                                        <p:tav tm="0">
                                          <p:val>
                                            <p:strVal val="ppt_x"/>
                                          </p:val>
                                        </p:tav>
                                        <p:tav tm="100000">
                                          <p:val>
                                            <p:strVal val="ppt_x"/>
                                          </p:val>
                                        </p:tav>
                                      </p:tavLst>
                                    </p:anim>
                                    <p:anim calcmode="lin" valueType="num">
                                      <p:cBhvr additive="base">
                                        <p:cTn id="354" dur="2000"/>
                                        <p:tgtEl>
                                          <p:spTgt spid="55"/>
                                        </p:tgtEl>
                                        <p:attrNameLst>
                                          <p:attrName>ppt_y</p:attrName>
                                        </p:attrNameLst>
                                      </p:cBhvr>
                                      <p:tavLst>
                                        <p:tav tm="0">
                                          <p:val>
                                            <p:strVal val="ppt_y"/>
                                          </p:val>
                                        </p:tav>
                                        <p:tav tm="100000">
                                          <p:val>
                                            <p:strVal val="0-ppt_h/2"/>
                                          </p:val>
                                        </p:tav>
                                      </p:tavLst>
                                    </p:anim>
                                    <p:set>
                                      <p:cBhvr>
                                        <p:cTn id="355" dur="1" fill="hold">
                                          <p:stCondLst>
                                            <p:cond delay="1999"/>
                                          </p:stCondLst>
                                        </p:cTn>
                                        <p:tgtEl>
                                          <p:spTgt spid="55"/>
                                        </p:tgtEl>
                                        <p:attrNameLst>
                                          <p:attrName>style.visibility</p:attrName>
                                        </p:attrNameLst>
                                      </p:cBhvr>
                                      <p:to>
                                        <p:strVal val="hidden"/>
                                      </p:to>
                                    </p:set>
                                  </p:childTnLst>
                                </p:cTn>
                              </p:par>
                              <p:par>
                                <p:cTn id="356" presetID="2" presetClass="exit" presetSubtype="1" fill="hold" nodeType="withEffect">
                                  <p:stCondLst>
                                    <p:cond delay="0"/>
                                  </p:stCondLst>
                                  <p:childTnLst>
                                    <p:anim calcmode="lin" valueType="num">
                                      <p:cBhvr additive="base">
                                        <p:cTn id="357" dur="2000"/>
                                        <p:tgtEl>
                                          <p:spTgt spid="56"/>
                                        </p:tgtEl>
                                        <p:attrNameLst>
                                          <p:attrName>ppt_x</p:attrName>
                                        </p:attrNameLst>
                                      </p:cBhvr>
                                      <p:tavLst>
                                        <p:tav tm="0">
                                          <p:val>
                                            <p:strVal val="ppt_x"/>
                                          </p:val>
                                        </p:tav>
                                        <p:tav tm="100000">
                                          <p:val>
                                            <p:strVal val="ppt_x"/>
                                          </p:val>
                                        </p:tav>
                                      </p:tavLst>
                                    </p:anim>
                                    <p:anim calcmode="lin" valueType="num">
                                      <p:cBhvr additive="base">
                                        <p:cTn id="358" dur="2000"/>
                                        <p:tgtEl>
                                          <p:spTgt spid="56"/>
                                        </p:tgtEl>
                                        <p:attrNameLst>
                                          <p:attrName>ppt_y</p:attrName>
                                        </p:attrNameLst>
                                      </p:cBhvr>
                                      <p:tavLst>
                                        <p:tav tm="0">
                                          <p:val>
                                            <p:strVal val="ppt_y"/>
                                          </p:val>
                                        </p:tav>
                                        <p:tav tm="100000">
                                          <p:val>
                                            <p:strVal val="0-ppt_h/2"/>
                                          </p:val>
                                        </p:tav>
                                      </p:tavLst>
                                    </p:anim>
                                    <p:set>
                                      <p:cBhvr>
                                        <p:cTn id="359" dur="1" fill="hold">
                                          <p:stCondLst>
                                            <p:cond delay="1999"/>
                                          </p:stCondLst>
                                        </p:cTn>
                                        <p:tgtEl>
                                          <p:spTgt spid="56"/>
                                        </p:tgtEl>
                                        <p:attrNameLst>
                                          <p:attrName>style.visibility</p:attrName>
                                        </p:attrNameLst>
                                      </p:cBhvr>
                                      <p:to>
                                        <p:strVal val="hidden"/>
                                      </p:to>
                                    </p:set>
                                  </p:childTnLst>
                                </p:cTn>
                              </p:par>
                              <p:par>
                                <p:cTn id="360" presetID="2" presetClass="exit" presetSubtype="1" fill="hold" nodeType="withEffect">
                                  <p:stCondLst>
                                    <p:cond delay="0"/>
                                  </p:stCondLst>
                                  <p:childTnLst>
                                    <p:anim calcmode="lin" valueType="num">
                                      <p:cBhvr additive="base">
                                        <p:cTn id="361" dur="2000"/>
                                        <p:tgtEl>
                                          <p:spTgt spid="57"/>
                                        </p:tgtEl>
                                        <p:attrNameLst>
                                          <p:attrName>ppt_x</p:attrName>
                                        </p:attrNameLst>
                                      </p:cBhvr>
                                      <p:tavLst>
                                        <p:tav tm="0">
                                          <p:val>
                                            <p:strVal val="ppt_x"/>
                                          </p:val>
                                        </p:tav>
                                        <p:tav tm="100000">
                                          <p:val>
                                            <p:strVal val="ppt_x"/>
                                          </p:val>
                                        </p:tav>
                                      </p:tavLst>
                                    </p:anim>
                                    <p:anim calcmode="lin" valueType="num">
                                      <p:cBhvr additive="base">
                                        <p:cTn id="362" dur="2000"/>
                                        <p:tgtEl>
                                          <p:spTgt spid="57"/>
                                        </p:tgtEl>
                                        <p:attrNameLst>
                                          <p:attrName>ppt_y</p:attrName>
                                        </p:attrNameLst>
                                      </p:cBhvr>
                                      <p:tavLst>
                                        <p:tav tm="0">
                                          <p:val>
                                            <p:strVal val="ppt_y"/>
                                          </p:val>
                                        </p:tav>
                                        <p:tav tm="100000">
                                          <p:val>
                                            <p:strVal val="0-ppt_h/2"/>
                                          </p:val>
                                        </p:tav>
                                      </p:tavLst>
                                    </p:anim>
                                    <p:set>
                                      <p:cBhvr>
                                        <p:cTn id="363" dur="1" fill="hold">
                                          <p:stCondLst>
                                            <p:cond delay="1999"/>
                                          </p:stCondLst>
                                        </p:cTn>
                                        <p:tgtEl>
                                          <p:spTgt spid="57"/>
                                        </p:tgtEl>
                                        <p:attrNameLst>
                                          <p:attrName>style.visibility</p:attrName>
                                        </p:attrNameLst>
                                      </p:cBhvr>
                                      <p:to>
                                        <p:strVal val="hidden"/>
                                      </p:to>
                                    </p:set>
                                  </p:childTnLst>
                                </p:cTn>
                              </p:par>
                              <p:par>
                                <p:cTn id="364" presetID="2" presetClass="exit" presetSubtype="1" fill="hold" nodeType="withEffect">
                                  <p:stCondLst>
                                    <p:cond delay="0"/>
                                  </p:stCondLst>
                                  <p:childTnLst>
                                    <p:anim calcmode="lin" valueType="num">
                                      <p:cBhvr additive="base">
                                        <p:cTn id="365" dur="2000"/>
                                        <p:tgtEl>
                                          <p:spTgt spid="58"/>
                                        </p:tgtEl>
                                        <p:attrNameLst>
                                          <p:attrName>ppt_x</p:attrName>
                                        </p:attrNameLst>
                                      </p:cBhvr>
                                      <p:tavLst>
                                        <p:tav tm="0">
                                          <p:val>
                                            <p:strVal val="ppt_x"/>
                                          </p:val>
                                        </p:tav>
                                        <p:tav tm="100000">
                                          <p:val>
                                            <p:strVal val="ppt_x"/>
                                          </p:val>
                                        </p:tav>
                                      </p:tavLst>
                                    </p:anim>
                                    <p:anim calcmode="lin" valueType="num">
                                      <p:cBhvr additive="base">
                                        <p:cTn id="366" dur="2000"/>
                                        <p:tgtEl>
                                          <p:spTgt spid="58"/>
                                        </p:tgtEl>
                                        <p:attrNameLst>
                                          <p:attrName>ppt_y</p:attrName>
                                        </p:attrNameLst>
                                      </p:cBhvr>
                                      <p:tavLst>
                                        <p:tav tm="0">
                                          <p:val>
                                            <p:strVal val="ppt_y"/>
                                          </p:val>
                                        </p:tav>
                                        <p:tav tm="100000">
                                          <p:val>
                                            <p:strVal val="0-ppt_h/2"/>
                                          </p:val>
                                        </p:tav>
                                      </p:tavLst>
                                    </p:anim>
                                    <p:set>
                                      <p:cBhvr>
                                        <p:cTn id="367" dur="1" fill="hold">
                                          <p:stCondLst>
                                            <p:cond delay="1999"/>
                                          </p:stCondLst>
                                        </p:cTn>
                                        <p:tgtEl>
                                          <p:spTgt spid="58"/>
                                        </p:tgtEl>
                                        <p:attrNameLst>
                                          <p:attrName>style.visibility</p:attrName>
                                        </p:attrNameLst>
                                      </p:cBhvr>
                                      <p:to>
                                        <p:strVal val="hidden"/>
                                      </p:to>
                                    </p:set>
                                  </p:childTnLst>
                                </p:cTn>
                              </p:par>
                              <p:par>
                                <p:cTn id="368" presetID="2" presetClass="exit" presetSubtype="1" fill="hold" nodeType="withEffect">
                                  <p:stCondLst>
                                    <p:cond delay="0"/>
                                  </p:stCondLst>
                                  <p:childTnLst>
                                    <p:anim calcmode="lin" valueType="num">
                                      <p:cBhvr additive="base">
                                        <p:cTn id="369" dur="2000"/>
                                        <p:tgtEl>
                                          <p:spTgt spid="59"/>
                                        </p:tgtEl>
                                        <p:attrNameLst>
                                          <p:attrName>ppt_x</p:attrName>
                                        </p:attrNameLst>
                                      </p:cBhvr>
                                      <p:tavLst>
                                        <p:tav tm="0">
                                          <p:val>
                                            <p:strVal val="ppt_x"/>
                                          </p:val>
                                        </p:tav>
                                        <p:tav tm="100000">
                                          <p:val>
                                            <p:strVal val="ppt_x"/>
                                          </p:val>
                                        </p:tav>
                                      </p:tavLst>
                                    </p:anim>
                                    <p:anim calcmode="lin" valueType="num">
                                      <p:cBhvr additive="base">
                                        <p:cTn id="370" dur="2000"/>
                                        <p:tgtEl>
                                          <p:spTgt spid="59"/>
                                        </p:tgtEl>
                                        <p:attrNameLst>
                                          <p:attrName>ppt_y</p:attrName>
                                        </p:attrNameLst>
                                      </p:cBhvr>
                                      <p:tavLst>
                                        <p:tav tm="0">
                                          <p:val>
                                            <p:strVal val="ppt_y"/>
                                          </p:val>
                                        </p:tav>
                                        <p:tav tm="100000">
                                          <p:val>
                                            <p:strVal val="0-ppt_h/2"/>
                                          </p:val>
                                        </p:tav>
                                      </p:tavLst>
                                    </p:anim>
                                    <p:set>
                                      <p:cBhvr>
                                        <p:cTn id="371" dur="1" fill="hold">
                                          <p:stCondLst>
                                            <p:cond delay="1999"/>
                                          </p:stCondLst>
                                        </p:cTn>
                                        <p:tgtEl>
                                          <p:spTgt spid="59"/>
                                        </p:tgtEl>
                                        <p:attrNameLst>
                                          <p:attrName>style.visibility</p:attrName>
                                        </p:attrNameLst>
                                      </p:cBhvr>
                                      <p:to>
                                        <p:strVal val="hidden"/>
                                      </p:to>
                                    </p:set>
                                  </p:childTnLst>
                                </p:cTn>
                              </p:par>
                              <p:par>
                                <p:cTn id="372" presetID="2" presetClass="exit" presetSubtype="1" fill="hold" nodeType="withEffect">
                                  <p:stCondLst>
                                    <p:cond delay="0"/>
                                  </p:stCondLst>
                                  <p:childTnLst>
                                    <p:anim calcmode="lin" valueType="num">
                                      <p:cBhvr additive="base">
                                        <p:cTn id="373" dur="2000"/>
                                        <p:tgtEl>
                                          <p:spTgt spid="60"/>
                                        </p:tgtEl>
                                        <p:attrNameLst>
                                          <p:attrName>ppt_x</p:attrName>
                                        </p:attrNameLst>
                                      </p:cBhvr>
                                      <p:tavLst>
                                        <p:tav tm="0">
                                          <p:val>
                                            <p:strVal val="ppt_x"/>
                                          </p:val>
                                        </p:tav>
                                        <p:tav tm="100000">
                                          <p:val>
                                            <p:strVal val="ppt_x"/>
                                          </p:val>
                                        </p:tav>
                                      </p:tavLst>
                                    </p:anim>
                                    <p:anim calcmode="lin" valueType="num">
                                      <p:cBhvr additive="base">
                                        <p:cTn id="374" dur="2000"/>
                                        <p:tgtEl>
                                          <p:spTgt spid="60"/>
                                        </p:tgtEl>
                                        <p:attrNameLst>
                                          <p:attrName>ppt_y</p:attrName>
                                        </p:attrNameLst>
                                      </p:cBhvr>
                                      <p:tavLst>
                                        <p:tav tm="0">
                                          <p:val>
                                            <p:strVal val="ppt_y"/>
                                          </p:val>
                                        </p:tav>
                                        <p:tav tm="100000">
                                          <p:val>
                                            <p:strVal val="0-ppt_h/2"/>
                                          </p:val>
                                        </p:tav>
                                      </p:tavLst>
                                    </p:anim>
                                    <p:set>
                                      <p:cBhvr>
                                        <p:cTn id="375" dur="1" fill="hold">
                                          <p:stCondLst>
                                            <p:cond delay="1999"/>
                                          </p:stCondLst>
                                        </p:cTn>
                                        <p:tgtEl>
                                          <p:spTgt spid="60"/>
                                        </p:tgtEl>
                                        <p:attrNameLst>
                                          <p:attrName>style.visibility</p:attrName>
                                        </p:attrNameLst>
                                      </p:cBhvr>
                                      <p:to>
                                        <p:strVal val="hidden"/>
                                      </p:to>
                                    </p:set>
                                  </p:childTnLst>
                                </p:cTn>
                              </p:par>
                              <p:par>
                                <p:cTn id="376" presetID="2" presetClass="exit" presetSubtype="1" fill="hold" nodeType="withEffect">
                                  <p:stCondLst>
                                    <p:cond delay="0"/>
                                  </p:stCondLst>
                                  <p:childTnLst>
                                    <p:anim calcmode="lin" valueType="num">
                                      <p:cBhvr additive="base">
                                        <p:cTn id="377" dur="2000"/>
                                        <p:tgtEl>
                                          <p:spTgt spid="61"/>
                                        </p:tgtEl>
                                        <p:attrNameLst>
                                          <p:attrName>ppt_x</p:attrName>
                                        </p:attrNameLst>
                                      </p:cBhvr>
                                      <p:tavLst>
                                        <p:tav tm="0">
                                          <p:val>
                                            <p:strVal val="ppt_x"/>
                                          </p:val>
                                        </p:tav>
                                        <p:tav tm="100000">
                                          <p:val>
                                            <p:strVal val="ppt_x"/>
                                          </p:val>
                                        </p:tav>
                                      </p:tavLst>
                                    </p:anim>
                                    <p:anim calcmode="lin" valueType="num">
                                      <p:cBhvr additive="base">
                                        <p:cTn id="378" dur="2000"/>
                                        <p:tgtEl>
                                          <p:spTgt spid="61"/>
                                        </p:tgtEl>
                                        <p:attrNameLst>
                                          <p:attrName>ppt_y</p:attrName>
                                        </p:attrNameLst>
                                      </p:cBhvr>
                                      <p:tavLst>
                                        <p:tav tm="0">
                                          <p:val>
                                            <p:strVal val="ppt_y"/>
                                          </p:val>
                                        </p:tav>
                                        <p:tav tm="100000">
                                          <p:val>
                                            <p:strVal val="0-ppt_h/2"/>
                                          </p:val>
                                        </p:tav>
                                      </p:tavLst>
                                    </p:anim>
                                    <p:set>
                                      <p:cBhvr>
                                        <p:cTn id="379" dur="1" fill="hold">
                                          <p:stCondLst>
                                            <p:cond delay="1999"/>
                                          </p:stCondLst>
                                        </p:cTn>
                                        <p:tgtEl>
                                          <p:spTgt spid="61"/>
                                        </p:tgtEl>
                                        <p:attrNameLst>
                                          <p:attrName>style.visibility</p:attrName>
                                        </p:attrNameLst>
                                      </p:cBhvr>
                                      <p:to>
                                        <p:strVal val="hidden"/>
                                      </p:to>
                                    </p:set>
                                  </p:childTnLst>
                                </p:cTn>
                              </p:par>
                              <p:par>
                                <p:cTn id="380" presetID="2" presetClass="exit" presetSubtype="1" fill="hold" nodeType="withEffect">
                                  <p:stCondLst>
                                    <p:cond delay="0"/>
                                  </p:stCondLst>
                                  <p:childTnLst>
                                    <p:anim calcmode="lin" valueType="num">
                                      <p:cBhvr additive="base">
                                        <p:cTn id="381" dur="2000"/>
                                        <p:tgtEl>
                                          <p:spTgt spid="62"/>
                                        </p:tgtEl>
                                        <p:attrNameLst>
                                          <p:attrName>ppt_x</p:attrName>
                                        </p:attrNameLst>
                                      </p:cBhvr>
                                      <p:tavLst>
                                        <p:tav tm="0">
                                          <p:val>
                                            <p:strVal val="ppt_x"/>
                                          </p:val>
                                        </p:tav>
                                        <p:tav tm="100000">
                                          <p:val>
                                            <p:strVal val="ppt_x"/>
                                          </p:val>
                                        </p:tav>
                                      </p:tavLst>
                                    </p:anim>
                                    <p:anim calcmode="lin" valueType="num">
                                      <p:cBhvr additive="base">
                                        <p:cTn id="382" dur="2000"/>
                                        <p:tgtEl>
                                          <p:spTgt spid="62"/>
                                        </p:tgtEl>
                                        <p:attrNameLst>
                                          <p:attrName>ppt_y</p:attrName>
                                        </p:attrNameLst>
                                      </p:cBhvr>
                                      <p:tavLst>
                                        <p:tav tm="0">
                                          <p:val>
                                            <p:strVal val="ppt_y"/>
                                          </p:val>
                                        </p:tav>
                                        <p:tav tm="100000">
                                          <p:val>
                                            <p:strVal val="0-ppt_h/2"/>
                                          </p:val>
                                        </p:tav>
                                      </p:tavLst>
                                    </p:anim>
                                    <p:set>
                                      <p:cBhvr>
                                        <p:cTn id="383" dur="1" fill="hold">
                                          <p:stCondLst>
                                            <p:cond delay="1999"/>
                                          </p:stCondLst>
                                        </p:cTn>
                                        <p:tgtEl>
                                          <p:spTgt spid="62"/>
                                        </p:tgtEl>
                                        <p:attrNameLst>
                                          <p:attrName>style.visibility</p:attrName>
                                        </p:attrNameLst>
                                      </p:cBhvr>
                                      <p:to>
                                        <p:strVal val="hidden"/>
                                      </p:to>
                                    </p:set>
                                  </p:childTnLst>
                                </p:cTn>
                              </p:par>
                              <p:par>
                                <p:cTn id="384" presetID="2" presetClass="exit" presetSubtype="1" fill="hold" nodeType="withEffect">
                                  <p:stCondLst>
                                    <p:cond delay="0"/>
                                  </p:stCondLst>
                                  <p:childTnLst>
                                    <p:anim calcmode="lin" valueType="num">
                                      <p:cBhvr additive="base">
                                        <p:cTn id="385" dur="2000"/>
                                        <p:tgtEl>
                                          <p:spTgt spid="63"/>
                                        </p:tgtEl>
                                        <p:attrNameLst>
                                          <p:attrName>ppt_x</p:attrName>
                                        </p:attrNameLst>
                                      </p:cBhvr>
                                      <p:tavLst>
                                        <p:tav tm="0">
                                          <p:val>
                                            <p:strVal val="ppt_x"/>
                                          </p:val>
                                        </p:tav>
                                        <p:tav tm="100000">
                                          <p:val>
                                            <p:strVal val="ppt_x"/>
                                          </p:val>
                                        </p:tav>
                                      </p:tavLst>
                                    </p:anim>
                                    <p:anim calcmode="lin" valueType="num">
                                      <p:cBhvr additive="base">
                                        <p:cTn id="386" dur="2000"/>
                                        <p:tgtEl>
                                          <p:spTgt spid="63"/>
                                        </p:tgtEl>
                                        <p:attrNameLst>
                                          <p:attrName>ppt_y</p:attrName>
                                        </p:attrNameLst>
                                      </p:cBhvr>
                                      <p:tavLst>
                                        <p:tav tm="0">
                                          <p:val>
                                            <p:strVal val="ppt_y"/>
                                          </p:val>
                                        </p:tav>
                                        <p:tav tm="100000">
                                          <p:val>
                                            <p:strVal val="0-ppt_h/2"/>
                                          </p:val>
                                        </p:tav>
                                      </p:tavLst>
                                    </p:anim>
                                    <p:set>
                                      <p:cBhvr>
                                        <p:cTn id="387" dur="1" fill="hold">
                                          <p:stCondLst>
                                            <p:cond delay="1999"/>
                                          </p:stCondLst>
                                        </p:cTn>
                                        <p:tgtEl>
                                          <p:spTgt spid="63"/>
                                        </p:tgtEl>
                                        <p:attrNameLst>
                                          <p:attrName>style.visibility</p:attrName>
                                        </p:attrNameLst>
                                      </p:cBhvr>
                                      <p:to>
                                        <p:strVal val="hidden"/>
                                      </p:to>
                                    </p:set>
                                  </p:childTnLst>
                                </p:cTn>
                              </p:par>
                              <p:par>
                                <p:cTn id="388" presetID="2" presetClass="exit" presetSubtype="1" fill="hold" nodeType="withEffect">
                                  <p:stCondLst>
                                    <p:cond delay="0"/>
                                  </p:stCondLst>
                                  <p:childTnLst>
                                    <p:anim calcmode="lin" valueType="num">
                                      <p:cBhvr additive="base">
                                        <p:cTn id="389" dur="2000"/>
                                        <p:tgtEl>
                                          <p:spTgt spid="64"/>
                                        </p:tgtEl>
                                        <p:attrNameLst>
                                          <p:attrName>ppt_x</p:attrName>
                                        </p:attrNameLst>
                                      </p:cBhvr>
                                      <p:tavLst>
                                        <p:tav tm="0">
                                          <p:val>
                                            <p:strVal val="ppt_x"/>
                                          </p:val>
                                        </p:tav>
                                        <p:tav tm="100000">
                                          <p:val>
                                            <p:strVal val="ppt_x"/>
                                          </p:val>
                                        </p:tav>
                                      </p:tavLst>
                                    </p:anim>
                                    <p:anim calcmode="lin" valueType="num">
                                      <p:cBhvr additive="base">
                                        <p:cTn id="390" dur="2000"/>
                                        <p:tgtEl>
                                          <p:spTgt spid="64"/>
                                        </p:tgtEl>
                                        <p:attrNameLst>
                                          <p:attrName>ppt_y</p:attrName>
                                        </p:attrNameLst>
                                      </p:cBhvr>
                                      <p:tavLst>
                                        <p:tav tm="0">
                                          <p:val>
                                            <p:strVal val="ppt_y"/>
                                          </p:val>
                                        </p:tav>
                                        <p:tav tm="100000">
                                          <p:val>
                                            <p:strVal val="0-ppt_h/2"/>
                                          </p:val>
                                        </p:tav>
                                      </p:tavLst>
                                    </p:anim>
                                    <p:set>
                                      <p:cBhvr>
                                        <p:cTn id="391" dur="1" fill="hold">
                                          <p:stCondLst>
                                            <p:cond delay="1999"/>
                                          </p:stCondLst>
                                        </p:cTn>
                                        <p:tgtEl>
                                          <p:spTgt spid="64"/>
                                        </p:tgtEl>
                                        <p:attrNameLst>
                                          <p:attrName>style.visibility</p:attrName>
                                        </p:attrNameLst>
                                      </p:cBhvr>
                                      <p:to>
                                        <p:strVal val="hidden"/>
                                      </p:to>
                                    </p:set>
                                  </p:childTnLst>
                                </p:cTn>
                              </p:par>
                              <p:par>
                                <p:cTn id="392" presetID="2" presetClass="exit" presetSubtype="1" fill="hold" nodeType="withEffect">
                                  <p:stCondLst>
                                    <p:cond delay="0"/>
                                  </p:stCondLst>
                                  <p:childTnLst>
                                    <p:anim calcmode="lin" valueType="num">
                                      <p:cBhvr additive="base">
                                        <p:cTn id="393" dur="2000"/>
                                        <p:tgtEl>
                                          <p:spTgt spid="65"/>
                                        </p:tgtEl>
                                        <p:attrNameLst>
                                          <p:attrName>ppt_x</p:attrName>
                                        </p:attrNameLst>
                                      </p:cBhvr>
                                      <p:tavLst>
                                        <p:tav tm="0">
                                          <p:val>
                                            <p:strVal val="ppt_x"/>
                                          </p:val>
                                        </p:tav>
                                        <p:tav tm="100000">
                                          <p:val>
                                            <p:strVal val="ppt_x"/>
                                          </p:val>
                                        </p:tav>
                                      </p:tavLst>
                                    </p:anim>
                                    <p:anim calcmode="lin" valueType="num">
                                      <p:cBhvr additive="base">
                                        <p:cTn id="394" dur="2000"/>
                                        <p:tgtEl>
                                          <p:spTgt spid="65"/>
                                        </p:tgtEl>
                                        <p:attrNameLst>
                                          <p:attrName>ppt_y</p:attrName>
                                        </p:attrNameLst>
                                      </p:cBhvr>
                                      <p:tavLst>
                                        <p:tav tm="0">
                                          <p:val>
                                            <p:strVal val="ppt_y"/>
                                          </p:val>
                                        </p:tav>
                                        <p:tav tm="100000">
                                          <p:val>
                                            <p:strVal val="0-ppt_h/2"/>
                                          </p:val>
                                        </p:tav>
                                      </p:tavLst>
                                    </p:anim>
                                    <p:set>
                                      <p:cBhvr>
                                        <p:cTn id="395" dur="1" fill="hold">
                                          <p:stCondLst>
                                            <p:cond delay="1999"/>
                                          </p:stCondLst>
                                        </p:cTn>
                                        <p:tgtEl>
                                          <p:spTgt spid="65"/>
                                        </p:tgtEl>
                                        <p:attrNameLst>
                                          <p:attrName>style.visibility</p:attrName>
                                        </p:attrNameLst>
                                      </p:cBhvr>
                                      <p:to>
                                        <p:strVal val="hidden"/>
                                      </p:to>
                                    </p:set>
                                  </p:childTnLst>
                                </p:cTn>
                              </p:par>
                              <p:par>
                                <p:cTn id="396" presetID="2" presetClass="exit" presetSubtype="1" fill="hold" nodeType="withEffect">
                                  <p:stCondLst>
                                    <p:cond delay="0"/>
                                  </p:stCondLst>
                                  <p:childTnLst>
                                    <p:anim calcmode="lin" valueType="num">
                                      <p:cBhvr additive="base">
                                        <p:cTn id="397" dur="2000"/>
                                        <p:tgtEl>
                                          <p:spTgt spid="66"/>
                                        </p:tgtEl>
                                        <p:attrNameLst>
                                          <p:attrName>ppt_x</p:attrName>
                                        </p:attrNameLst>
                                      </p:cBhvr>
                                      <p:tavLst>
                                        <p:tav tm="0">
                                          <p:val>
                                            <p:strVal val="ppt_x"/>
                                          </p:val>
                                        </p:tav>
                                        <p:tav tm="100000">
                                          <p:val>
                                            <p:strVal val="ppt_x"/>
                                          </p:val>
                                        </p:tav>
                                      </p:tavLst>
                                    </p:anim>
                                    <p:anim calcmode="lin" valueType="num">
                                      <p:cBhvr additive="base">
                                        <p:cTn id="398" dur="2000"/>
                                        <p:tgtEl>
                                          <p:spTgt spid="66"/>
                                        </p:tgtEl>
                                        <p:attrNameLst>
                                          <p:attrName>ppt_y</p:attrName>
                                        </p:attrNameLst>
                                      </p:cBhvr>
                                      <p:tavLst>
                                        <p:tav tm="0">
                                          <p:val>
                                            <p:strVal val="ppt_y"/>
                                          </p:val>
                                        </p:tav>
                                        <p:tav tm="100000">
                                          <p:val>
                                            <p:strVal val="0-ppt_h/2"/>
                                          </p:val>
                                        </p:tav>
                                      </p:tavLst>
                                    </p:anim>
                                    <p:set>
                                      <p:cBhvr>
                                        <p:cTn id="399" dur="1" fill="hold">
                                          <p:stCondLst>
                                            <p:cond delay="1999"/>
                                          </p:stCondLst>
                                        </p:cTn>
                                        <p:tgtEl>
                                          <p:spTgt spid="66"/>
                                        </p:tgtEl>
                                        <p:attrNameLst>
                                          <p:attrName>style.visibility</p:attrName>
                                        </p:attrNameLst>
                                      </p:cBhvr>
                                      <p:to>
                                        <p:strVal val="hidden"/>
                                      </p:to>
                                    </p:set>
                                  </p:childTnLst>
                                </p:cTn>
                              </p:par>
                              <p:par>
                                <p:cTn id="400" presetID="2" presetClass="exit" presetSubtype="1" fill="hold" nodeType="withEffect">
                                  <p:stCondLst>
                                    <p:cond delay="0"/>
                                  </p:stCondLst>
                                  <p:childTnLst>
                                    <p:anim calcmode="lin" valueType="num">
                                      <p:cBhvr additive="base">
                                        <p:cTn id="401" dur="2000"/>
                                        <p:tgtEl>
                                          <p:spTgt spid="67"/>
                                        </p:tgtEl>
                                        <p:attrNameLst>
                                          <p:attrName>ppt_x</p:attrName>
                                        </p:attrNameLst>
                                      </p:cBhvr>
                                      <p:tavLst>
                                        <p:tav tm="0">
                                          <p:val>
                                            <p:strVal val="ppt_x"/>
                                          </p:val>
                                        </p:tav>
                                        <p:tav tm="100000">
                                          <p:val>
                                            <p:strVal val="ppt_x"/>
                                          </p:val>
                                        </p:tav>
                                      </p:tavLst>
                                    </p:anim>
                                    <p:anim calcmode="lin" valueType="num">
                                      <p:cBhvr additive="base">
                                        <p:cTn id="402" dur="2000"/>
                                        <p:tgtEl>
                                          <p:spTgt spid="67"/>
                                        </p:tgtEl>
                                        <p:attrNameLst>
                                          <p:attrName>ppt_y</p:attrName>
                                        </p:attrNameLst>
                                      </p:cBhvr>
                                      <p:tavLst>
                                        <p:tav tm="0">
                                          <p:val>
                                            <p:strVal val="ppt_y"/>
                                          </p:val>
                                        </p:tav>
                                        <p:tav tm="100000">
                                          <p:val>
                                            <p:strVal val="0-ppt_h/2"/>
                                          </p:val>
                                        </p:tav>
                                      </p:tavLst>
                                    </p:anim>
                                    <p:set>
                                      <p:cBhvr>
                                        <p:cTn id="403" dur="1" fill="hold">
                                          <p:stCondLst>
                                            <p:cond delay="1999"/>
                                          </p:stCondLst>
                                        </p:cTn>
                                        <p:tgtEl>
                                          <p:spTgt spid="67"/>
                                        </p:tgtEl>
                                        <p:attrNameLst>
                                          <p:attrName>style.visibility</p:attrName>
                                        </p:attrNameLst>
                                      </p:cBhvr>
                                      <p:to>
                                        <p:strVal val="hidden"/>
                                      </p:to>
                                    </p:set>
                                  </p:childTnLst>
                                </p:cTn>
                              </p:par>
                              <p:par>
                                <p:cTn id="404" presetID="2" presetClass="exit" presetSubtype="1" fill="hold" nodeType="withEffect">
                                  <p:stCondLst>
                                    <p:cond delay="0"/>
                                  </p:stCondLst>
                                  <p:childTnLst>
                                    <p:anim calcmode="lin" valueType="num">
                                      <p:cBhvr additive="base">
                                        <p:cTn id="405" dur="2000"/>
                                        <p:tgtEl>
                                          <p:spTgt spid="68"/>
                                        </p:tgtEl>
                                        <p:attrNameLst>
                                          <p:attrName>ppt_x</p:attrName>
                                        </p:attrNameLst>
                                      </p:cBhvr>
                                      <p:tavLst>
                                        <p:tav tm="0">
                                          <p:val>
                                            <p:strVal val="ppt_x"/>
                                          </p:val>
                                        </p:tav>
                                        <p:tav tm="100000">
                                          <p:val>
                                            <p:strVal val="ppt_x"/>
                                          </p:val>
                                        </p:tav>
                                      </p:tavLst>
                                    </p:anim>
                                    <p:anim calcmode="lin" valueType="num">
                                      <p:cBhvr additive="base">
                                        <p:cTn id="406" dur="2000"/>
                                        <p:tgtEl>
                                          <p:spTgt spid="68"/>
                                        </p:tgtEl>
                                        <p:attrNameLst>
                                          <p:attrName>ppt_y</p:attrName>
                                        </p:attrNameLst>
                                      </p:cBhvr>
                                      <p:tavLst>
                                        <p:tav tm="0">
                                          <p:val>
                                            <p:strVal val="ppt_y"/>
                                          </p:val>
                                        </p:tav>
                                        <p:tav tm="100000">
                                          <p:val>
                                            <p:strVal val="0-ppt_h/2"/>
                                          </p:val>
                                        </p:tav>
                                      </p:tavLst>
                                    </p:anim>
                                    <p:set>
                                      <p:cBhvr>
                                        <p:cTn id="407" dur="1" fill="hold">
                                          <p:stCondLst>
                                            <p:cond delay="1999"/>
                                          </p:stCondLst>
                                        </p:cTn>
                                        <p:tgtEl>
                                          <p:spTgt spid="68"/>
                                        </p:tgtEl>
                                        <p:attrNameLst>
                                          <p:attrName>style.visibility</p:attrName>
                                        </p:attrNameLst>
                                      </p:cBhvr>
                                      <p:to>
                                        <p:strVal val="hidden"/>
                                      </p:to>
                                    </p:set>
                                  </p:childTnLst>
                                </p:cTn>
                              </p:par>
                              <p:par>
                                <p:cTn id="408" presetID="8" presetClass="emph" presetSubtype="0" autoRev="1" fill="hold" nodeType="withEffect">
                                  <p:stCondLst>
                                    <p:cond delay="0"/>
                                  </p:stCondLst>
                                  <p:childTnLst>
                                    <p:animRot by="21600000">
                                      <p:cBhvr>
                                        <p:cTn id="409" dur="2000" fill="hold"/>
                                        <p:tgtEl>
                                          <p:spTgt spid="9"/>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10"/>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11"/>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12"/>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13"/>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14"/>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5"/>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16"/>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17"/>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18"/>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19"/>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20"/>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21"/>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22"/>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23"/>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24"/>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25"/>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26"/>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27"/>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28"/>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49"/>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50"/>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51"/>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52"/>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53"/>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54"/>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55"/>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56"/>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57"/>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58"/>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59"/>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60"/>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61"/>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62"/>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63"/>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64"/>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65"/>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66"/>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67"/>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68"/>
                                        </p:tgtEl>
                                        <p:attrNameLst>
                                          <p:attrName>r</p:attrName>
                                        </p:attrNameLst>
                                      </p:cBhvr>
                                    </p:animRo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stock-photo-2847547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9118764">
            <a:off x="-33174" y="-133552"/>
            <a:ext cx="526496" cy="747123"/>
          </a:xfrm>
          <a:prstGeom prst="rect">
            <a:avLst/>
          </a:prstGeom>
          <a:effectLst/>
        </p:spPr>
      </p:pic>
      <p:pic>
        <p:nvPicPr>
          <p:cNvPr id="6" name="5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9118764">
            <a:off x="191157" y="77012"/>
            <a:ext cx="526496" cy="777346"/>
          </a:xfrm>
          <a:prstGeom prst="rect">
            <a:avLst/>
          </a:prstGeom>
          <a:effectLst/>
        </p:spPr>
      </p:pic>
      <p:pic>
        <p:nvPicPr>
          <p:cNvPr id="7" name="6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9118764">
            <a:off x="476877" y="362746"/>
            <a:ext cx="526496" cy="777346"/>
          </a:xfrm>
          <a:prstGeom prst="rect">
            <a:avLst/>
          </a:prstGeom>
          <a:effectLst/>
        </p:spPr>
      </p:pic>
      <p:pic>
        <p:nvPicPr>
          <p:cNvPr id="9" name="8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9118764">
            <a:off x="834067" y="648497"/>
            <a:ext cx="526496" cy="777346"/>
          </a:xfrm>
          <a:prstGeom prst="rect">
            <a:avLst/>
          </a:prstGeom>
          <a:effectLst/>
        </p:spPr>
      </p:pic>
      <p:pic>
        <p:nvPicPr>
          <p:cNvPr id="10" name="9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9118764">
            <a:off x="1191257" y="1005687"/>
            <a:ext cx="526496" cy="777346"/>
          </a:xfrm>
          <a:prstGeom prst="rect">
            <a:avLst/>
          </a:prstGeom>
          <a:effectLst/>
        </p:spPr>
      </p:pic>
      <p:pic>
        <p:nvPicPr>
          <p:cNvPr id="11" name="10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9118764">
            <a:off x="1548447" y="1291442"/>
            <a:ext cx="526496" cy="777346"/>
          </a:xfrm>
          <a:prstGeom prst="rect">
            <a:avLst/>
          </a:prstGeom>
          <a:effectLst/>
        </p:spPr>
      </p:pic>
      <p:pic>
        <p:nvPicPr>
          <p:cNvPr id="12" name="11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8684102">
            <a:off x="1845430" y="1566009"/>
            <a:ext cx="526496" cy="777346"/>
          </a:xfrm>
          <a:prstGeom prst="rect">
            <a:avLst/>
          </a:prstGeom>
          <a:effectLst/>
        </p:spPr>
      </p:pic>
      <p:pic>
        <p:nvPicPr>
          <p:cNvPr id="13" name="12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8684102">
            <a:off x="2202619" y="1851761"/>
            <a:ext cx="526496" cy="777346"/>
          </a:xfrm>
          <a:prstGeom prst="rect">
            <a:avLst/>
          </a:prstGeom>
          <a:effectLst/>
        </p:spPr>
      </p:pic>
      <p:pic>
        <p:nvPicPr>
          <p:cNvPr id="14" name="13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8459684">
            <a:off x="2562705" y="2128884"/>
            <a:ext cx="526496" cy="777346"/>
          </a:xfrm>
          <a:prstGeom prst="rect">
            <a:avLst/>
          </a:prstGeom>
          <a:effectLst/>
        </p:spPr>
      </p:pic>
      <p:pic>
        <p:nvPicPr>
          <p:cNvPr id="15" name="14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8684102">
            <a:off x="2916998" y="2351828"/>
            <a:ext cx="526496" cy="777346"/>
          </a:xfrm>
          <a:prstGeom prst="rect">
            <a:avLst/>
          </a:prstGeom>
          <a:effectLst/>
        </p:spPr>
      </p:pic>
      <p:pic>
        <p:nvPicPr>
          <p:cNvPr id="16" name="15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8684102">
            <a:off x="3202752" y="2566142"/>
            <a:ext cx="526496" cy="777346"/>
          </a:xfrm>
          <a:prstGeom prst="rect">
            <a:avLst/>
          </a:prstGeom>
          <a:effectLst/>
        </p:spPr>
      </p:pic>
      <p:pic>
        <p:nvPicPr>
          <p:cNvPr id="17" name="16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8684102">
            <a:off x="3488503" y="2780456"/>
            <a:ext cx="526496" cy="777346"/>
          </a:xfrm>
          <a:prstGeom prst="rect">
            <a:avLst/>
          </a:prstGeom>
          <a:effectLst/>
        </p:spPr>
      </p:pic>
      <p:pic>
        <p:nvPicPr>
          <p:cNvPr id="18" name="17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8684102">
            <a:off x="3774255" y="2994770"/>
            <a:ext cx="526496" cy="777346"/>
          </a:xfrm>
          <a:prstGeom prst="rect">
            <a:avLst/>
          </a:prstGeom>
          <a:effectLst/>
        </p:spPr>
      </p:pic>
      <p:pic>
        <p:nvPicPr>
          <p:cNvPr id="19" name="18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8684102">
            <a:off x="4060007" y="3209083"/>
            <a:ext cx="526496" cy="777346"/>
          </a:xfrm>
          <a:prstGeom prst="rect">
            <a:avLst/>
          </a:prstGeom>
          <a:effectLst/>
        </p:spPr>
      </p:pic>
      <p:pic>
        <p:nvPicPr>
          <p:cNvPr id="20" name="19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8684102">
            <a:off x="4417197" y="3423398"/>
            <a:ext cx="526496" cy="777346"/>
          </a:xfrm>
          <a:prstGeom prst="rect">
            <a:avLst/>
          </a:prstGeom>
          <a:effectLst/>
        </p:spPr>
      </p:pic>
      <p:pic>
        <p:nvPicPr>
          <p:cNvPr id="21" name="20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8129828">
            <a:off x="4777913" y="3612964"/>
            <a:ext cx="526496" cy="777346"/>
          </a:xfrm>
          <a:prstGeom prst="rect">
            <a:avLst/>
          </a:prstGeom>
          <a:effectLst/>
        </p:spPr>
      </p:pic>
      <p:pic>
        <p:nvPicPr>
          <p:cNvPr id="22" name="21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7954631">
            <a:off x="5131578" y="3780589"/>
            <a:ext cx="526496" cy="777346"/>
          </a:xfrm>
          <a:prstGeom prst="rect">
            <a:avLst/>
          </a:prstGeom>
          <a:effectLst/>
        </p:spPr>
      </p:pic>
      <p:pic>
        <p:nvPicPr>
          <p:cNvPr id="23" name="22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7954631">
            <a:off x="5562310" y="3959972"/>
            <a:ext cx="526496" cy="777346"/>
          </a:xfrm>
          <a:prstGeom prst="rect">
            <a:avLst/>
          </a:prstGeom>
          <a:effectLst/>
        </p:spPr>
      </p:pic>
      <p:pic>
        <p:nvPicPr>
          <p:cNvPr id="24" name="23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7954631">
            <a:off x="5990939" y="4102850"/>
            <a:ext cx="526496" cy="777346"/>
          </a:xfrm>
          <a:prstGeom prst="rect">
            <a:avLst/>
          </a:prstGeom>
          <a:effectLst/>
        </p:spPr>
      </p:pic>
      <p:pic>
        <p:nvPicPr>
          <p:cNvPr id="25" name="24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7954631">
            <a:off x="6419567" y="4245726"/>
            <a:ext cx="526496" cy="777346"/>
          </a:xfrm>
          <a:prstGeom prst="rect">
            <a:avLst/>
          </a:prstGeom>
          <a:effectLst/>
        </p:spPr>
      </p:pic>
      <p:pic>
        <p:nvPicPr>
          <p:cNvPr id="26" name="25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7694944">
            <a:off x="6843855" y="4352338"/>
            <a:ext cx="526496" cy="777346"/>
          </a:xfrm>
          <a:prstGeom prst="rect">
            <a:avLst/>
          </a:prstGeom>
          <a:effectLst/>
        </p:spPr>
      </p:pic>
      <p:pic>
        <p:nvPicPr>
          <p:cNvPr id="27" name="26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6931526">
            <a:off x="7244584" y="4415433"/>
            <a:ext cx="526496" cy="777346"/>
          </a:xfrm>
          <a:prstGeom prst="rect">
            <a:avLst/>
          </a:prstGeom>
          <a:effectLst/>
        </p:spPr>
      </p:pic>
      <p:pic>
        <p:nvPicPr>
          <p:cNvPr id="28" name="27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6635298">
            <a:off x="7705450" y="4460040"/>
            <a:ext cx="526496" cy="777346"/>
          </a:xfrm>
          <a:prstGeom prst="rect">
            <a:avLst/>
          </a:prstGeom>
          <a:effectLst/>
        </p:spPr>
      </p:pic>
      <p:pic>
        <p:nvPicPr>
          <p:cNvPr id="29" name="28 Imagen" descr="cache_150_150_0_100_100_-1_sweetener-drops.png"/>
          <p:cNvPicPr>
            <a:picLocks noChangeAspect="1"/>
          </p:cNvPicPr>
          <p:nvPr/>
        </p:nvPicPr>
        <p:blipFill>
          <a:blip r:embed="rId3">
            <a:duotone>
              <a:schemeClr val="accent6">
                <a:shade val="45000"/>
                <a:satMod val="135000"/>
              </a:schemeClr>
              <a:prstClr val="white"/>
            </a:duotone>
            <a:lum bright="20000"/>
          </a:blip>
          <a:srcRect l="18181" r="18182"/>
          <a:stretch>
            <a:fillRect/>
          </a:stretch>
        </p:blipFill>
        <p:spPr>
          <a:xfrm rot="16635298">
            <a:off x="8085143" y="4444603"/>
            <a:ext cx="526496" cy="777346"/>
          </a:xfrm>
          <a:prstGeom prst="rect">
            <a:avLst/>
          </a:prstGeom>
          <a:effectLst/>
        </p:spPr>
      </p:pic>
      <p:pic>
        <p:nvPicPr>
          <p:cNvPr id="30" name="29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6635298">
            <a:off x="8461946" y="4444603"/>
            <a:ext cx="526496" cy="777346"/>
          </a:xfrm>
          <a:prstGeom prst="rect">
            <a:avLst/>
          </a:prstGeom>
          <a:effectLst/>
        </p:spPr>
      </p:pic>
      <p:sp>
        <p:nvSpPr>
          <p:cNvPr id="31" name="30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2000" fill="hold"/>
                                        <p:tgtEl>
                                          <p:spTgt spid="10"/>
                                        </p:tgtEl>
                                        <p:attrNameLst>
                                          <p:attrName>ppt_x</p:attrName>
                                        </p:attrNameLst>
                                      </p:cBhvr>
                                      <p:tavLst>
                                        <p:tav tm="0">
                                          <p:val>
                                            <p:strVal val="1+#ppt_w/2"/>
                                          </p:val>
                                        </p:tav>
                                        <p:tav tm="100000">
                                          <p:val>
                                            <p:strVal val="#ppt_x"/>
                                          </p:val>
                                        </p:tav>
                                      </p:tavLst>
                                    </p:anim>
                                    <p:anim calcmode="lin" valueType="num">
                                      <p:cBhvr additive="base">
                                        <p:cTn id="26" dur="20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2000" fill="hold"/>
                                        <p:tgtEl>
                                          <p:spTgt spid="11"/>
                                        </p:tgtEl>
                                        <p:attrNameLst>
                                          <p:attrName>ppt_x</p:attrName>
                                        </p:attrNameLst>
                                      </p:cBhvr>
                                      <p:tavLst>
                                        <p:tav tm="0">
                                          <p:val>
                                            <p:strVal val="1+#ppt_w/2"/>
                                          </p:val>
                                        </p:tav>
                                        <p:tav tm="100000">
                                          <p:val>
                                            <p:strVal val="#ppt_x"/>
                                          </p:val>
                                        </p:tav>
                                      </p:tavLst>
                                    </p:anim>
                                    <p:anim calcmode="lin" valueType="num">
                                      <p:cBhvr additive="base">
                                        <p:cTn id="30" dur="2000" fill="hold"/>
                                        <p:tgtEl>
                                          <p:spTgt spid="11"/>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1+#ppt_w/2"/>
                                          </p:val>
                                        </p:tav>
                                        <p:tav tm="100000">
                                          <p:val>
                                            <p:strVal val="#ppt_x"/>
                                          </p:val>
                                        </p:tav>
                                      </p:tavLst>
                                    </p:anim>
                                    <p:anim calcmode="lin" valueType="num">
                                      <p:cBhvr additive="base">
                                        <p:cTn id="34" dur="2000" fill="hold"/>
                                        <p:tgtEl>
                                          <p:spTgt spid="12"/>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additive="base">
                                        <p:cTn id="41" dur="2000" fill="hold"/>
                                        <p:tgtEl>
                                          <p:spTgt spid="14"/>
                                        </p:tgtEl>
                                        <p:attrNameLst>
                                          <p:attrName>ppt_x</p:attrName>
                                        </p:attrNameLst>
                                      </p:cBhvr>
                                      <p:tavLst>
                                        <p:tav tm="0">
                                          <p:val>
                                            <p:strVal val="1+#ppt_w/2"/>
                                          </p:val>
                                        </p:tav>
                                        <p:tav tm="100000">
                                          <p:val>
                                            <p:strVal val="#ppt_x"/>
                                          </p:val>
                                        </p:tav>
                                      </p:tavLst>
                                    </p:anim>
                                    <p:anim calcmode="lin" valueType="num">
                                      <p:cBhvr additive="base">
                                        <p:cTn id="42" dur="2000" fill="hold"/>
                                        <p:tgtEl>
                                          <p:spTgt spid="14"/>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additive="base">
                                        <p:cTn id="45" dur="2000" fill="hold"/>
                                        <p:tgtEl>
                                          <p:spTgt spid="15"/>
                                        </p:tgtEl>
                                        <p:attrNameLst>
                                          <p:attrName>ppt_x</p:attrName>
                                        </p:attrNameLst>
                                      </p:cBhvr>
                                      <p:tavLst>
                                        <p:tav tm="0">
                                          <p:val>
                                            <p:strVal val="1+#ppt_w/2"/>
                                          </p:val>
                                        </p:tav>
                                        <p:tav tm="100000">
                                          <p:val>
                                            <p:strVal val="#ppt_x"/>
                                          </p:val>
                                        </p:tav>
                                      </p:tavLst>
                                    </p:anim>
                                    <p:anim calcmode="lin" valueType="num">
                                      <p:cBhvr additive="base">
                                        <p:cTn id="46" dur="2000" fill="hold"/>
                                        <p:tgtEl>
                                          <p:spTgt spid="15"/>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2000" fill="hold"/>
                                        <p:tgtEl>
                                          <p:spTgt spid="16"/>
                                        </p:tgtEl>
                                        <p:attrNameLst>
                                          <p:attrName>ppt_x</p:attrName>
                                        </p:attrNameLst>
                                      </p:cBhvr>
                                      <p:tavLst>
                                        <p:tav tm="0">
                                          <p:val>
                                            <p:strVal val="1+#ppt_w/2"/>
                                          </p:val>
                                        </p:tav>
                                        <p:tav tm="100000">
                                          <p:val>
                                            <p:strVal val="#ppt_x"/>
                                          </p:val>
                                        </p:tav>
                                      </p:tavLst>
                                    </p:anim>
                                    <p:anim calcmode="lin" valueType="num">
                                      <p:cBhvr additive="base">
                                        <p:cTn id="50" dur="2000" fill="hold"/>
                                        <p:tgtEl>
                                          <p:spTgt spid="16"/>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additive="base">
                                        <p:cTn id="57" dur="2000" fill="hold"/>
                                        <p:tgtEl>
                                          <p:spTgt spid="18"/>
                                        </p:tgtEl>
                                        <p:attrNameLst>
                                          <p:attrName>ppt_x</p:attrName>
                                        </p:attrNameLst>
                                      </p:cBhvr>
                                      <p:tavLst>
                                        <p:tav tm="0">
                                          <p:val>
                                            <p:strVal val="1+#ppt_w/2"/>
                                          </p:val>
                                        </p:tav>
                                        <p:tav tm="100000">
                                          <p:val>
                                            <p:strVal val="#ppt_x"/>
                                          </p:val>
                                        </p:tav>
                                      </p:tavLst>
                                    </p:anim>
                                    <p:anim calcmode="lin" valueType="num">
                                      <p:cBhvr additive="base">
                                        <p:cTn id="58" dur="2000" fill="hold"/>
                                        <p:tgtEl>
                                          <p:spTgt spid="18"/>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2000" fill="hold"/>
                                        <p:tgtEl>
                                          <p:spTgt spid="19"/>
                                        </p:tgtEl>
                                        <p:attrNameLst>
                                          <p:attrName>ppt_x</p:attrName>
                                        </p:attrNameLst>
                                      </p:cBhvr>
                                      <p:tavLst>
                                        <p:tav tm="0">
                                          <p:val>
                                            <p:strVal val="1+#ppt_w/2"/>
                                          </p:val>
                                        </p:tav>
                                        <p:tav tm="100000">
                                          <p:val>
                                            <p:strVal val="#ppt_x"/>
                                          </p:val>
                                        </p:tav>
                                      </p:tavLst>
                                    </p:anim>
                                    <p:anim calcmode="lin" valueType="num">
                                      <p:cBhvr additive="base">
                                        <p:cTn id="62" dur="2000" fill="hold"/>
                                        <p:tgtEl>
                                          <p:spTgt spid="19"/>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20"/>
                                        </p:tgtEl>
                                        <p:attrNameLst>
                                          <p:attrName>style.visibility</p:attrName>
                                        </p:attrNameLst>
                                      </p:cBhvr>
                                      <p:to>
                                        <p:strVal val="visible"/>
                                      </p:to>
                                    </p:set>
                                    <p:anim calcmode="lin" valueType="num">
                                      <p:cBhvr additive="base">
                                        <p:cTn id="65" dur="2000" fill="hold"/>
                                        <p:tgtEl>
                                          <p:spTgt spid="20"/>
                                        </p:tgtEl>
                                        <p:attrNameLst>
                                          <p:attrName>ppt_x</p:attrName>
                                        </p:attrNameLst>
                                      </p:cBhvr>
                                      <p:tavLst>
                                        <p:tav tm="0">
                                          <p:val>
                                            <p:strVal val="1+#ppt_w/2"/>
                                          </p:val>
                                        </p:tav>
                                        <p:tav tm="100000">
                                          <p:val>
                                            <p:strVal val="#ppt_x"/>
                                          </p:val>
                                        </p:tav>
                                      </p:tavLst>
                                    </p:anim>
                                    <p:anim calcmode="lin" valueType="num">
                                      <p:cBhvr additive="base">
                                        <p:cTn id="66" dur="2000" fill="hold"/>
                                        <p:tgtEl>
                                          <p:spTgt spid="20"/>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1"/>
                                        </p:tgtEl>
                                        <p:attrNameLst>
                                          <p:attrName>style.visibility</p:attrName>
                                        </p:attrNameLst>
                                      </p:cBhvr>
                                      <p:to>
                                        <p:strVal val="visible"/>
                                      </p:to>
                                    </p:set>
                                    <p:anim calcmode="lin" valueType="num">
                                      <p:cBhvr additive="base">
                                        <p:cTn id="69" dur="2000" fill="hold"/>
                                        <p:tgtEl>
                                          <p:spTgt spid="21"/>
                                        </p:tgtEl>
                                        <p:attrNameLst>
                                          <p:attrName>ppt_x</p:attrName>
                                        </p:attrNameLst>
                                      </p:cBhvr>
                                      <p:tavLst>
                                        <p:tav tm="0">
                                          <p:val>
                                            <p:strVal val="1+#ppt_w/2"/>
                                          </p:val>
                                        </p:tav>
                                        <p:tav tm="100000">
                                          <p:val>
                                            <p:strVal val="#ppt_x"/>
                                          </p:val>
                                        </p:tav>
                                      </p:tavLst>
                                    </p:anim>
                                    <p:anim calcmode="lin" valueType="num">
                                      <p:cBhvr additive="base">
                                        <p:cTn id="70" dur="2000" fill="hold"/>
                                        <p:tgtEl>
                                          <p:spTgt spid="21"/>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2000" fill="hold"/>
                                        <p:tgtEl>
                                          <p:spTgt spid="22"/>
                                        </p:tgtEl>
                                        <p:attrNameLst>
                                          <p:attrName>ppt_x</p:attrName>
                                        </p:attrNameLst>
                                      </p:cBhvr>
                                      <p:tavLst>
                                        <p:tav tm="0">
                                          <p:val>
                                            <p:strVal val="1+#ppt_w/2"/>
                                          </p:val>
                                        </p:tav>
                                        <p:tav tm="100000">
                                          <p:val>
                                            <p:strVal val="#ppt_x"/>
                                          </p:val>
                                        </p:tav>
                                      </p:tavLst>
                                    </p:anim>
                                    <p:anim calcmode="lin" valueType="num">
                                      <p:cBhvr additive="base">
                                        <p:cTn id="74" dur="2000" fill="hold"/>
                                        <p:tgtEl>
                                          <p:spTgt spid="22"/>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000" fill="hold"/>
                                        <p:tgtEl>
                                          <p:spTgt spid="23"/>
                                        </p:tgtEl>
                                        <p:attrNameLst>
                                          <p:attrName>ppt_x</p:attrName>
                                        </p:attrNameLst>
                                      </p:cBhvr>
                                      <p:tavLst>
                                        <p:tav tm="0">
                                          <p:val>
                                            <p:strVal val="1+#ppt_w/2"/>
                                          </p:val>
                                        </p:tav>
                                        <p:tav tm="100000">
                                          <p:val>
                                            <p:strVal val="#ppt_x"/>
                                          </p:val>
                                        </p:tav>
                                      </p:tavLst>
                                    </p:anim>
                                    <p:anim calcmode="lin" valueType="num">
                                      <p:cBhvr additive="base">
                                        <p:cTn id="78" dur="2000" fill="hold"/>
                                        <p:tgtEl>
                                          <p:spTgt spid="23"/>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4"/>
                                        </p:tgtEl>
                                        <p:attrNameLst>
                                          <p:attrName>style.visibility</p:attrName>
                                        </p:attrNameLst>
                                      </p:cBhvr>
                                      <p:to>
                                        <p:strVal val="visible"/>
                                      </p:to>
                                    </p:set>
                                    <p:anim calcmode="lin" valueType="num">
                                      <p:cBhvr additive="base">
                                        <p:cTn id="81" dur="2000" fill="hold"/>
                                        <p:tgtEl>
                                          <p:spTgt spid="24"/>
                                        </p:tgtEl>
                                        <p:attrNameLst>
                                          <p:attrName>ppt_x</p:attrName>
                                        </p:attrNameLst>
                                      </p:cBhvr>
                                      <p:tavLst>
                                        <p:tav tm="0">
                                          <p:val>
                                            <p:strVal val="1+#ppt_w/2"/>
                                          </p:val>
                                        </p:tav>
                                        <p:tav tm="100000">
                                          <p:val>
                                            <p:strVal val="#ppt_x"/>
                                          </p:val>
                                        </p:tav>
                                      </p:tavLst>
                                    </p:anim>
                                    <p:anim calcmode="lin" valueType="num">
                                      <p:cBhvr additive="base">
                                        <p:cTn id="82" dur="2000" fill="hold"/>
                                        <p:tgtEl>
                                          <p:spTgt spid="24"/>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5"/>
                                        </p:tgtEl>
                                        <p:attrNameLst>
                                          <p:attrName>style.visibility</p:attrName>
                                        </p:attrNameLst>
                                      </p:cBhvr>
                                      <p:to>
                                        <p:strVal val="visible"/>
                                      </p:to>
                                    </p:set>
                                    <p:anim calcmode="lin" valueType="num">
                                      <p:cBhvr additive="base">
                                        <p:cTn id="85" dur="2000" fill="hold"/>
                                        <p:tgtEl>
                                          <p:spTgt spid="25"/>
                                        </p:tgtEl>
                                        <p:attrNameLst>
                                          <p:attrName>ppt_x</p:attrName>
                                        </p:attrNameLst>
                                      </p:cBhvr>
                                      <p:tavLst>
                                        <p:tav tm="0">
                                          <p:val>
                                            <p:strVal val="1+#ppt_w/2"/>
                                          </p:val>
                                        </p:tav>
                                        <p:tav tm="100000">
                                          <p:val>
                                            <p:strVal val="#ppt_x"/>
                                          </p:val>
                                        </p:tav>
                                      </p:tavLst>
                                    </p:anim>
                                    <p:anim calcmode="lin" valueType="num">
                                      <p:cBhvr additive="base">
                                        <p:cTn id="86" dur="2000" fill="hold"/>
                                        <p:tgtEl>
                                          <p:spTgt spid="25"/>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6"/>
                                        </p:tgtEl>
                                        <p:attrNameLst>
                                          <p:attrName>style.visibility</p:attrName>
                                        </p:attrNameLst>
                                      </p:cBhvr>
                                      <p:to>
                                        <p:strVal val="visible"/>
                                      </p:to>
                                    </p:set>
                                    <p:anim calcmode="lin" valueType="num">
                                      <p:cBhvr additive="base">
                                        <p:cTn id="89" dur="2000" fill="hold"/>
                                        <p:tgtEl>
                                          <p:spTgt spid="26"/>
                                        </p:tgtEl>
                                        <p:attrNameLst>
                                          <p:attrName>ppt_x</p:attrName>
                                        </p:attrNameLst>
                                      </p:cBhvr>
                                      <p:tavLst>
                                        <p:tav tm="0">
                                          <p:val>
                                            <p:strVal val="1+#ppt_w/2"/>
                                          </p:val>
                                        </p:tav>
                                        <p:tav tm="100000">
                                          <p:val>
                                            <p:strVal val="#ppt_x"/>
                                          </p:val>
                                        </p:tav>
                                      </p:tavLst>
                                    </p:anim>
                                    <p:anim calcmode="lin" valueType="num">
                                      <p:cBhvr additive="base">
                                        <p:cTn id="90" dur="2000" fill="hold"/>
                                        <p:tgtEl>
                                          <p:spTgt spid="26"/>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7"/>
                                        </p:tgtEl>
                                        <p:attrNameLst>
                                          <p:attrName>style.visibility</p:attrName>
                                        </p:attrNameLst>
                                      </p:cBhvr>
                                      <p:to>
                                        <p:strVal val="visible"/>
                                      </p:to>
                                    </p:set>
                                    <p:anim calcmode="lin" valueType="num">
                                      <p:cBhvr additive="base">
                                        <p:cTn id="93" dur="2000" fill="hold"/>
                                        <p:tgtEl>
                                          <p:spTgt spid="27"/>
                                        </p:tgtEl>
                                        <p:attrNameLst>
                                          <p:attrName>ppt_x</p:attrName>
                                        </p:attrNameLst>
                                      </p:cBhvr>
                                      <p:tavLst>
                                        <p:tav tm="0">
                                          <p:val>
                                            <p:strVal val="1+#ppt_w/2"/>
                                          </p:val>
                                        </p:tav>
                                        <p:tav tm="100000">
                                          <p:val>
                                            <p:strVal val="#ppt_x"/>
                                          </p:val>
                                        </p:tav>
                                      </p:tavLst>
                                    </p:anim>
                                    <p:anim calcmode="lin" valueType="num">
                                      <p:cBhvr additive="base">
                                        <p:cTn id="94" dur="2000" fill="hold"/>
                                        <p:tgtEl>
                                          <p:spTgt spid="27"/>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8"/>
                                        </p:tgtEl>
                                        <p:attrNameLst>
                                          <p:attrName>style.visibility</p:attrName>
                                        </p:attrNameLst>
                                      </p:cBhvr>
                                      <p:to>
                                        <p:strVal val="visible"/>
                                      </p:to>
                                    </p:set>
                                    <p:anim calcmode="lin" valueType="num">
                                      <p:cBhvr additive="base">
                                        <p:cTn id="97" dur="2000" fill="hold"/>
                                        <p:tgtEl>
                                          <p:spTgt spid="28"/>
                                        </p:tgtEl>
                                        <p:attrNameLst>
                                          <p:attrName>ppt_x</p:attrName>
                                        </p:attrNameLst>
                                      </p:cBhvr>
                                      <p:tavLst>
                                        <p:tav tm="0">
                                          <p:val>
                                            <p:strVal val="1+#ppt_w/2"/>
                                          </p:val>
                                        </p:tav>
                                        <p:tav tm="100000">
                                          <p:val>
                                            <p:strVal val="#ppt_x"/>
                                          </p:val>
                                        </p:tav>
                                      </p:tavLst>
                                    </p:anim>
                                    <p:anim calcmode="lin" valueType="num">
                                      <p:cBhvr additive="base">
                                        <p:cTn id="98" dur="2000" fill="hold"/>
                                        <p:tgtEl>
                                          <p:spTgt spid="28"/>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9"/>
                                        </p:tgtEl>
                                        <p:attrNameLst>
                                          <p:attrName>style.visibility</p:attrName>
                                        </p:attrNameLst>
                                      </p:cBhvr>
                                      <p:to>
                                        <p:strVal val="visible"/>
                                      </p:to>
                                    </p:set>
                                    <p:anim calcmode="lin" valueType="num">
                                      <p:cBhvr additive="base">
                                        <p:cTn id="101" dur="2000" fill="hold"/>
                                        <p:tgtEl>
                                          <p:spTgt spid="29"/>
                                        </p:tgtEl>
                                        <p:attrNameLst>
                                          <p:attrName>ppt_x</p:attrName>
                                        </p:attrNameLst>
                                      </p:cBhvr>
                                      <p:tavLst>
                                        <p:tav tm="0">
                                          <p:val>
                                            <p:strVal val="1+#ppt_w/2"/>
                                          </p:val>
                                        </p:tav>
                                        <p:tav tm="100000">
                                          <p:val>
                                            <p:strVal val="#ppt_x"/>
                                          </p:val>
                                        </p:tav>
                                      </p:tavLst>
                                    </p:anim>
                                    <p:anim calcmode="lin" valueType="num">
                                      <p:cBhvr additive="base">
                                        <p:cTn id="102" dur="2000" fill="hold"/>
                                        <p:tgtEl>
                                          <p:spTgt spid="29"/>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30"/>
                                        </p:tgtEl>
                                        <p:attrNameLst>
                                          <p:attrName>style.visibility</p:attrName>
                                        </p:attrNameLst>
                                      </p:cBhvr>
                                      <p:to>
                                        <p:strVal val="visible"/>
                                      </p:to>
                                    </p:set>
                                    <p:anim calcmode="lin" valueType="num">
                                      <p:cBhvr additive="base">
                                        <p:cTn id="105" dur="2000" fill="hold"/>
                                        <p:tgtEl>
                                          <p:spTgt spid="30"/>
                                        </p:tgtEl>
                                        <p:attrNameLst>
                                          <p:attrName>ppt_x</p:attrName>
                                        </p:attrNameLst>
                                      </p:cBhvr>
                                      <p:tavLst>
                                        <p:tav tm="0">
                                          <p:val>
                                            <p:strVal val="1+#ppt_w/2"/>
                                          </p:val>
                                        </p:tav>
                                        <p:tav tm="100000">
                                          <p:val>
                                            <p:strVal val="#ppt_x"/>
                                          </p:val>
                                        </p:tav>
                                      </p:tavLst>
                                    </p:anim>
                                    <p:anim calcmode="lin" valueType="num">
                                      <p:cBhvr additive="base">
                                        <p:cTn id="106" dur="2000" fill="hold"/>
                                        <p:tgtEl>
                                          <p:spTgt spid="30"/>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9"/>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0"/>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4"/>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5"/>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6"/>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9"/>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1"/>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9"/>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30"/>
                                        </p:tgtEl>
                                        <p:attrNameLst>
                                          <p:attrName>r</p:attrName>
                                        </p:attrNameLst>
                                      </p:cBhvr>
                                    </p:animRot>
                                  </p:childTnLst>
                                </p:cTn>
                              </p:par>
                            </p:childTnLst>
                          </p:cTn>
                        </p:par>
                        <p:par>
                          <p:cTn id="157" fill="hold">
                            <p:stCondLst>
                              <p:cond delay="4000"/>
                            </p:stCondLst>
                            <p:childTnLst>
                              <p:par>
                                <p:cTn id="158" presetID="2" presetClass="exit" presetSubtype="6" fill="hold" nodeType="afterEffect">
                                  <p:stCondLst>
                                    <p:cond delay="0"/>
                                  </p:stCondLst>
                                  <p:childTnLst>
                                    <p:anim calcmode="lin" valueType="num">
                                      <p:cBhvr additive="base">
                                        <p:cTn id="159" dur="2000"/>
                                        <p:tgtEl>
                                          <p:spTgt spid="5"/>
                                        </p:tgtEl>
                                        <p:attrNameLst>
                                          <p:attrName>ppt_x</p:attrName>
                                        </p:attrNameLst>
                                      </p:cBhvr>
                                      <p:tavLst>
                                        <p:tav tm="0">
                                          <p:val>
                                            <p:strVal val="ppt_x"/>
                                          </p:val>
                                        </p:tav>
                                        <p:tav tm="100000">
                                          <p:val>
                                            <p:strVal val="1+ppt_w/2"/>
                                          </p:val>
                                        </p:tav>
                                      </p:tavLst>
                                    </p:anim>
                                    <p:anim calcmode="lin" valueType="num">
                                      <p:cBhvr additive="base">
                                        <p:cTn id="160" dur="2000"/>
                                        <p:tgtEl>
                                          <p:spTgt spid="5"/>
                                        </p:tgtEl>
                                        <p:attrNameLst>
                                          <p:attrName>ppt_y</p:attrName>
                                        </p:attrNameLst>
                                      </p:cBhvr>
                                      <p:tavLst>
                                        <p:tav tm="0">
                                          <p:val>
                                            <p:strVal val="ppt_y"/>
                                          </p:val>
                                        </p:tav>
                                        <p:tav tm="100000">
                                          <p:val>
                                            <p:strVal val="1+ppt_h/2"/>
                                          </p:val>
                                        </p:tav>
                                      </p:tavLst>
                                    </p:anim>
                                    <p:set>
                                      <p:cBhvr>
                                        <p:cTn id="161" dur="1" fill="hold">
                                          <p:stCondLst>
                                            <p:cond delay="1999"/>
                                          </p:stCondLst>
                                        </p:cTn>
                                        <p:tgtEl>
                                          <p:spTgt spid="5"/>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2000"/>
                                        <p:tgtEl>
                                          <p:spTgt spid="6"/>
                                        </p:tgtEl>
                                        <p:attrNameLst>
                                          <p:attrName>ppt_x</p:attrName>
                                        </p:attrNameLst>
                                      </p:cBhvr>
                                      <p:tavLst>
                                        <p:tav tm="0">
                                          <p:val>
                                            <p:strVal val="ppt_x"/>
                                          </p:val>
                                        </p:tav>
                                        <p:tav tm="100000">
                                          <p:val>
                                            <p:strVal val="1+ppt_w/2"/>
                                          </p:val>
                                        </p:tav>
                                      </p:tavLst>
                                    </p:anim>
                                    <p:anim calcmode="lin" valueType="num">
                                      <p:cBhvr additive="base">
                                        <p:cTn id="164" dur="2000"/>
                                        <p:tgtEl>
                                          <p:spTgt spid="6"/>
                                        </p:tgtEl>
                                        <p:attrNameLst>
                                          <p:attrName>ppt_y</p:attrName>
                                        </p:attrNameLst>
                                      </p:cBhvr>
                                      <p:tavLst>
                                        <p:tav tm="0">
                                          <p:val>
                                            <p:strVal val="ppt_y"/>
                                          </p:val>
                                        </p:tav>
                                        <p:tav tm="100000">
                                          <p:val>
                                            <p:strVal val="1+ppt_h/2"/>
                                          </p:val>
                                        </p:tav>
                                      </p:tavLst>
                                    </p:anim>
                                    <p:set>
                                      <p:cBhvr>
                                        <p:cTn id="165" dur="1" fill="hold">
                                          <p:stCondLst>
                                            <p:cond delay="1999"/>
                                          </p:stCondLst>
                                        </p:cTn>
                                        <p:tgtEl>
                                          <p:spTgt spid="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2000"/>
                                        <p:tgtEl>
                                          <p:spTgt spid="7"/>
                                        </p:tgtEl>
                                        <p:attrNameLst>
                                          <p:attrName>ppt_x</p:attrName>
                                        </p:attrNameLst>
                                      </p:cBhvr>
                                      <p:tavLst>
                                        <p:tav tm="0">
                                          <p:val>
                                            <p:strVal val="ppt_x"/>
                                          </p:val>
                                        </p:tav>
                                        <p:tav tm="100000">
                                          <p:val>
                                            <p:strVal val="1+ppt_w/2"/>
                                          </p:val>
                                        </p:tav>
                                      </p:tavLst>
                                    </p:anim>
                                    <p:anim calcmode="lin" valueType="num">
                                      <p:cBhvr additive="base">
                                        <p:cTn id="168" dur="2000"/>
                                        <p:tgtEl>
                                          <p:spTgt spid="7"/>
                                        </p:tgtEl>
                                        <p:attrNameLst>
                                          <p:attrName>ppt_y</p:attrName>
                                        </p:attrNameLst>
                                      </p:cBhvr>
                                      <p:tavLst>
                                        <p:tav tm="0">
                                          <p:val>
                                            <p:strVal val="ppt_y"/>
                                          </p:val>
                                        </p:tav>
                                        <p:tav tm="100000">
                                          <p:val>
                                            <p:strVal val="1+ppt_h/2"/>
                                          </p:val>
                                        </p:tav>
                                      </p:tavLst>
                                    </p:anim>
                                    <p:set>
                                      <p:cBhvr>
                                        <p:cTn id="169" dur="1" fill="hold">
                                          <p:stCondLst>
                                            <p:cond delay="1999"/>
                                          </p:stCondLst>
                                        </p:cTn>
                                        <p:tgtEl>
                                          <p:spTgt spid="7"/>
                                        </p:tgtEl>
                                        <p:attrNameLst>
                                          <p:attrName>style.visibility</p:attrName>
                                        </p:attrNameLst>
                                      </p:cBhvr>
                                      <p:to>
                                        <p:strVal val="hidden"/>
                                      </p:to>
                                    </p:set>
                                  </p:childTnLst>
                                </p:cTn>
                              </p:par>
                              <p:par>
                                <p:cTn id="170" presetID="2" presetClass="exit" presetSubtype="6" fill="hold" nodeType="withEffect">
                                  <p:stCondLst>
                                    <p:cond delay="0"/>
                                  </p:stCondLst>
                                  <p:childTnLst>
                                    <p:anim calcmode="lin" valueType="num">
                                      <p:cBhvr additive="base">
                                        <p:cTn id="171" dur="2000"/>
                                        <p:tgtEl>
                                          <p:spTgt spid="9"/>
                                        </p:tgtEl>
                                        <p:attrNameLst>
                                          <p:attrName>ppt_x</p:attrName>
                                        </p:attrNameLst>
                                      </p:cBhvr>
                                      <p:tavLst>
                                        <p:tav tm="0">
                                          <p:val>
                                            <p:strVal val="ppt_x"/>
                                          </p:val>
                                        </p:tav>
                                        <p:tav tm="100000">
                                          <p:val>
                                            <p:strVal val="1+ppt_w/2"/>
                                          </p:val>
                                        </p:tav>
                                      </p:tavLst>
                                    </p:anim>
                                    <p:anim calcmode="lin" valueType="num">
                                      <p:cBhvr additive="base">
                                        <p:cTn id="172" dur="2000"/>
                                        <p:tgtEl>
                                          <p:spTgt spid="9"/>
                                        </p:tgtEl>
                                        <p:attrNameLst>
                                          <p:attrName>ppt_y</p:attrName>
                                        </p:attrNameLst>
                                      </p:cBhvr>
                                      <p:tavLst>
                                        <p:tav tm="0">
                                          <p:val>
                                            <p:strVal val="ppt_y"/>
                                          </p:val>
                                        </p:tav>
                                        <p:tav tm="100000">
                                          <p:val>
                                            <p:strVal val="1+ppt_h/2"/>
                                          </p:val>
                                        </p:tav>
                                      </p:tavLst>
                                    </p:anim>
                                    <p:set>
                                      <p:cBhvr>
                                        <p:cTn id="173" dur="1" fill="hold">
                                          <p:stCondLst>
                                            <p:cond delay="1999"/>
                                          </p:stCondLst>
                                        </p:cTn>
                                        <p:tgtEl>
                                          <p:spTgt spid="9"/>
                                        </p:tgtEl>
                                        <p:attrNameLst>
                                          <p:attrName>style.visibility</p:attrName>
                                        </p:attrNameLst>
                                      </p:cBhvr>
                                      <p:to>
                                        <p:strVal val="hidden"/>
                                      </p:to>
                                    </p:set>
                                  </p:childTnLst>
                                </p:cTn>
                              </p:par>
                              <p:par>
                                <p:cTn id="174" presetID="2" presetClass="exit" presetSubtype="6" fill="hold" nodeType="withEffect">
                                  <p:stCondLst>
                                    <p:cond delay="0"/>
                                  </p:stCondLst>
                                  <p:childTnLst>
                                    <p:anim calcmode="lin" valueType="num">
                                      <p:cBhvr additive="base">
                                        <p:cTn id="175" dur="2000"/>
                                        <p:tgtEl>
                                          <p:spTgt spid="10"/>
                                        </p:tgtEl>
                                        <p:attrNameLst>
                                          <p:attrName>ppt_x</p:attrName>
                                        </p:attrNameLst>
                                      </p:cBhvr>
                                      <p:tavLst>
                                        <p:tav tm="0">
                                          <p:val>
                                            <p:strVal val="ppt_x"/>
                                          </p:val>
                                        </p:tav>
                                        <p:tav tm="100000">
                                          <p:val>
                                            <p:strVal val="1+ppt_w/2"/>
                                          </p:val>
                                        </p:tav>
                                      </p:tavLst>
                                    </p:anim>
                                    <p:anim calcmode="lin" valueType="num">
                                      <p:cBhvr additive="base">
                                        <p:cTn id="176" dur="2000"/>
                                        <p:tgtEl>
                                          <p:spTgt spid="10"/>
                                        </p:tgtEl>
                                        <p:attrNameLst>
                                          <p:attrName>ppt_y</p:attrName>
                                        </p:attrNameLst>
                                      </p:cBhvr>
                                      <p:tavLst>
                                        <p:tav tm="0">
                                          <p:val>
                                            <p:strVal val="ppt_y"/>
                                          </p:val>
                                        </p:tav>
                                        <p:tav tm="100000">
                                          <p:val>
                                            <p:strVal val="1+ppt_h/2"/>
                                          </p:val>
                                        </p:tav>
                                      </p:tavLst>
                                    </p:anim>
                                    <p:set>
                                      <p:cBhvr>
                                        <p:cTn id="177" dur="1" fill="hold">
                                          <p:stCondLst>
                                            <p:cond delay="1999"/>
                                          </p:stCondLst>
                                        </p:cTn>
                                        <p:tgtEl>
                                          <p:spTgt spid="10"/>
                                        </p:tgtEl>
                                        <p:attrNameLst>
                                          <p:attrName>style.visibility</p:attrName>
                                        </p:attrNameLst>
                                      </p:cBhvr>
                                      <p:to>
                                        <p:strVal val="hidden"/>
                                      </p:to>
                                    </p:set>
                                  </p:childTnLst>
                                </p:cTn>
                              </p:par>
                              <p:par>
                                <p:cTn id="178" presetID="2" presetClass="exit" presetSubtype="6" fill="hold" nodeType="withEffect">
                                  <p:stCondLst>
                                    <p:cond delay="0"/>
                                  </p:stCondLst>
                                  <p:childTnLst>
                                    <p:anim calcmode="lin" valueType="num">
                                      <p:cBhvr additive="base">
                                        <p:cTn id="179" dur="2000"/>
                                        <p:tgtEl>
                                          <p:spTgt spid="11"/>
                                        </p:tgtEl>
                                        <p:attrNameLst>
                                          <p:attrName>ppt_x</p:attrName>
                                        </p:attrNameLst>
                                      </p:cBhvr>
                                      <p:tavLst>
                                        <p:tav tm="0">
                                          <p:val>
                                            <p:strVal val="ppt_x"/>
                                          </p:val>
                                        </p:tav>
                                        <p:tav tm="100000">
                                          <p:val>
                                            <p:strVal val="1+ppt_w/2"/>
                                          </p:val>
                                        </p:tav>
                                      </p:tavLst>
                                    </p:anim>
                                    <p:anim calcmode="lin" valueType="num">
                                      <p:cBhvr additive="base">
                                        <p:cTn id="180" dur="2000"/>
                                        <p:tgtEl>
                                          <p:spTgt spid="11"/>
                                        </p:tgtEl>
                                        <p:attrNameLst>
                                          <p:attrName>ppt_y</p:attrName>
                                        </p:attrNameLst>
                                      </p:cBhvr>
                                      <p:tavLst>
                                        <p:tav tm="0">
                                          <p:val>
                                            <p:strVal val="ppt_y"/>
                                          </p:val>
                                        </p:tav>
                                        <p:tav tm="100000">
                                          <p:val>
                                            <p:strVal val="1+ppt_h/2"/>
                                          </p:val>
                                        </p:tav>
                                      </p:tavLst>
                                    </p:anim>
                                    <p:set>
                                      <p:cBhvr>
                                        <p:cTn id="181" dur="1" fill="hold">
                                          <p:stCondLst>
                                            <p:cond delay="1999"/>
                                          </p:stCondLst>
                                        </p:cTn>
                                        <p:tgtEl>
                                          <p:spTgt spid="11"/>
                                        </p:tgtEl>
                                        <p:attrNameLst>
                                          <p:attrName>style.visibility</p:attrName>
                                        </p:attrNameLst>
                                      </p:cBhvr>
                                      <p:to>
                                        <p:strVal val="hidden"/>
                                      </p:to>
                                    </p:set>
                                  </p:childTnLst>
                                </p:cTn>
                              </p:par>
                              <p:par>
                                <p:cTn id="182" presetID="2" presetClass="exit" presetSubtype="6" fill="hold" nodeType="withEffect">
                                  <p:stCondLst>
                                    <p:cond delay="0"/>
                                  </p:stCondLst>
                                  <p:childTnLst>
                                    <p:anim calcmode="lin" valueType="num">
                                      <p:cBhvr additive="base">
                                        <p:cTn id="183" dur="2000"/>
                                        <p:tgtEl>
                                          <p:spTgt spid="12"/>
                                        </p:tgtEl>
                                        <p:attrNameLst>
                                          <p:attrName>ppt_x</p:attrName>
                                        </p:attrNameLst>
                                      </p:cBhvr>
                                      <p:tavLst>
                                        <p:tav tm="0">
                                          <p:val>
                                            <p:strVal val="ppt_x"/>
                                          </p:val>
                                        </p:tav>
                                        <p:tav tm="100000">
                                          <p:val>
                                            <p:strVal val="1+ppt_w/2"/>
                                          </p:val>
                                        </p:tav>
                                      </p:tavLst>
                                    </p:anim>
                                    <p:anim calcmode="lin" valueType="num">
                                      <p:cBhvr additive="base">
                                        <p:cTn id="184" dur="2000"/>
                                        <p:tgtEl>
                                          <p:spTgt spid="12"/>
                                        </p:tgtEl>
                                        <p:attrNameLst>
                                          <p:attrName>ppt_y</p:attrName>
                                        </p:attrNameLst>
                                      </p:cBhvr>
                                      <p:tavLst>
                                        <p:tav tm="0">
                                          <p:val>
                                            <p:strVal val="ppt_y"/>
                                          </p:val>
                                        </p:tav>
                                        <p:tav tm="100000">
                                          <p:val>
                                            <p:strVal val="1+ppt_h/2"/>
                                          </p:val>
                                        </p:tav>
                                      </p:tavLst>
                                    </p:anim>
                                    <p:set>
                                      <p:cBhvr>
                                        <p:cTn id="185" dur="1" fill="hold">
                                          <p:stCondLst>
                                            <p:cond delay="1999"/>
                                          </p:stCondLst>
                                        </p:cTn>
                                        <p:tgtEl>
                                          <p:spTgt spid="12"/>
                                        </p:tgtEl>
                                        <p:attrNameLst>
                                          <p:attrName>style.visibility</p:attrName>
                                        </p:attrNameLst>
                                      </p:cBhvr>
                                      <p:to>
                                        <p:strVal val="hidden"/>
                                      </p:to>
                                    </p:set>
                                  </p:childTnLst>
                                </p:cTn>
                              </p:par>
                              <p:par>
                                <p:cTn id="186" presetID="2" presetClass="exit" presetSubtype="6" fill="hold" nodeType="withEffect">
                                  <p:stCondLst>
                                    <p:cond delay="0"/>
                                  </p:stCondLst>
                                  <p:childTnLst>
                                    <p:anim calcmode="lin" valueType="num">
                                      <p:cBhvr additive="base">
                                        <p:cTn id="187" dur="2000"/>
                                        <p:tgtEl>
                                          <p:spTgt spid="13"/>
                                        </p:tgtEl>
                                        <p:attrNameLst>
                                          <p:attrName>ppt_x</p:attrName>
                                        </p:attrNameLst>
                                      </p:cBhvr>
                                      <p:tavLst>
                                        <p:tav tm="0">
                                          <p:val>
                                            <p:strVal val="ppt_x"/>
                                          </p:val>
                                        </p:tav>
                                        <p:tav tm="100000">
                                          <p:val>
                                            <p:strVal val="1+ppt_w/2"/>
                                          </p:val>
                                        </p:tav>
                                      </p:tavLst>
                                    </p:anim>
                                    <p:anim calcmode="lin" valueType="num">
                                      <p:cBhvr additive="base">
                                        <p:cTn id="188" dur="2000"/>
                                        <p:tgtEl>
                                          <p:spTgt spid="13"/>
                                        </p:tgtEl>
                                        <p:attrNameLst>
                                          <p:attrName>ppt_y</p:attrName>
                                        </p:attrNameLst>
                                      </p:cBhvr>
                                      <p:tavLst>
                                        <p:tav tm="0">
                                          <p:val>
                                            <p:strVal val="ppt_y"/>
                                          </p:val>
                                        </p:tav>
                                        <p:tav tm="100000">
                                          <p:val>
                                            <p:strVal val="1+ppt_h/2"/>
                                          </p:val>
                                        </p:tav>
                                      </p:tavLst>
                                    </p:anim>
                                    <p:set>
                                      <p:cBhvr>
                                        <p:cTn id="189" dur="1" fill="hold">
                                          <p:stCondLst>
                                            <p:cond delay="1999"/>
                                          </p:stCondLst>
                                        </p:cTn>
                                        <p:tgtEl>
                                          <p:spTgt spid="13"/>
                                        </p:tgtEl>
                                        <p:attrNameLst>
                                          <p:attrName>style.visibility</p:attrName>
                                        </p:attrNameLst>
                                      </p:cBhvr>
                                      <p:to>
                                        <p:strVal val="hidden"/>
                                      </p:to>
                                    </p:set>
                                  </p:childTnLst>
                                </p:cTn>
                              </p:par>
                              <p:par>
                                <p:cTn id="190" presetID="2" presetClass="exit" presetSubtype="6" fill="hold" nodeType="withEffect">
                                  <p:stCondLst>
                                    <p:cond delay="0"/>
                                  </p:stCondLst>
                                  <p:childTnLst>
                                    <p:anim calcmode="lin" valueType="num">
                                      <p:cBhvr additive="base">
                                        <p:cTn id="191" dur="2000"/>
                                        <p:tgtEl>
                                          <p:spTgt spid="14"/>
                                        </p:tgtEl>
                                        <p:attrNameLst>
                                          <p:attrName>ppt_x</p:attrName>
                                        </p:attrNameLst>
                                      </p:cBhvr>
                                      <p:tavLst>
                                        <p:tav tm="0">
                                          <p:val>
                                            <p:strVal val="ppt_x"/>
                                          </p:val>
                                        </p:tav>
                                        <p:tav tm="100000">
                                          <p:val>
                                            <p:strVal val="1+ppt_w/2"/>
                                          </p:val>
                                        </p:tav>
                                      </p:tavLst>
                                    </p:anim>
                                    <p:anim calcmode="lin" valueType="num">
                                      <p:cBhvr additive="base">
                                        <p:cTn id="192" dur="2000"/>
                                        <p:tgtEl>
                                          <p:spTgt spid="14"/>
                                        </p:tgtEl>
                                        <p:attrNameLst>
                                          <p:attrName>ppt_y</p:attrName>
                                        </p:attrNameLst>
                                      </p:cBhvr>
                                      <p:tavLst>
                                        <p:tav tm="0">
                                          <p:val>
                                            <p:strVal val="ppt_y"/>
                                          </p:val>
                                        </p:tav>
                                        <p:tav tm="100000">
                                          <p:val>
                                            <p:strVal val="1+ppt_h/2"/>
                                          </p:val>
                                        </p:tav>
                                      </p:tavLst>
                                    </p:anim>
                                    <p:set>
                                      <p:cBhvr>
                                        <p:cTn id="193" dur="1" fill="hold">
                                          <p:stCondLst>
                                            <p:cond delay="1999"/>
                                          </p:stCondLst>
                                        </p:cTn>
                                        <p:tgtEl>
                                          <p:spTgt spid="14"/>
                                        </p:tgtEl>
                                        <p:attrNameLst>
                                          <p:attrName>style.visibility</p:attrName>
                                        </p:attrNameLst>
                                      </p:cBhvr>
                                      <p:to>
                                        <p:strVal val="hidden"/>
                                      </p:to>
                                    </p:set>
                                  </p:childTnLst>
                                </p:cTn>
                              </p:par>
                              <p:par>
                                <p:cTn id="194" presetID="2" presetClass="exit" presetSubtype="6" fill="hold" nodeType="withEffect">
                                  <p:stCondLst>
                                    <p:cond delay="0"/>
                                  </p:stCondLst>
                                  <p:childTnLst>
                                    <p:anim calcmode="lin" valueType="num">
                                      <p:cBhvr additive="base">
                                        <p:cTn id="195" dur="2000"/>
                                        <p:tgtEl>
                                          <p:spTgt spid="15"/>
                                        </p:tgtEl>
                                        <p:attrNameLst>
                                          <p:attrName>ppt_x</p:attrName>
                                        </p:attrNameLst>
                                      </p:cBhvr>
                                      <p:tavLst>
                                        <p:tav tm="0">
                                          <p:val>
                                            <p:strVal val="ppt_x"/>
                                          </p:val>
                                        </p:tav>
                                        <p:tav tm="100000">
                                          <p:val>
                                            <p:strVal val="1+ppt_w/2"/>
                                          </p:val>
                                        </p:tav>
                                      </p:tavLst>
                                    </p:anim>
                                    <p:anim calcmode="lin" valueType="num">
                                      <p:cBhvr additive="base">
                                        <p:cTn id="196" dur="2000"/>
                                        <p:tgtEl>
                                          <p:spTgt spid="15"/>
                                        </p:tgtEl>
                                        <p:attrNameLst>
                                          <p:attrName>ppt_y</p:attrName>
                                        </p:attrNameLst>
                                      </p:cBhvr>
                                      <p:tavLst>
                                        <p:tav tm="0">
                                          <p:val>
                                            <p:strVal val="ppt_y"/>
                                          </p:val>
                                        </p:tav>
                                        <p:tav tm="100000">
                                          <p:val>
                                            <p:strVal val="1+ppt_h/2"/>
                                          </p:val>
                                        </p:tav>
                                      </p:tavLst>
                                    </p:anim>
                                    <p:set>
                                      <p:cBhvr>
                                        <p:cTn id="197" dur="1" fill="hold">
                                          <p:stCondLst>
                                            <p:cond delay="1999"/>
                                          </p:stCondLst>
                                        </p:cTn>
                                        <p:tgtEl>
                                          <p:spTgt spid="15"/>
                                        </p:tgtEl>
                                        <p:attrNameLst>
                                          <p:attrName>style.visibility</p:attrName>
                                        </p:attrNameLst>
                                      </p:cBhvr>
                                      <p:to>
                                        <p:strVal val="hidden"/>
                                      </p:to>
                                    </p:set>
                                  </p:childTnLst>
                                </p:cTn>
                              </p:par>
                              <p:par>
                                <p:cTn id="198" presetID="2" presetClass="exit" presetSubtype="6" fill="hold" nodeType="withEffect">
                                  <p:stCondLst>
                                    <p:cond delay="0"/>
                                  </p:stCondLst>
                                  <p:childTnLst>
                                    <p:anim calcmode="lin" valueType="num">
                                      <p:cBhvr additive="base">
                                        <p:cTn id="199" dur="2000"/>
                                        <p:tgtEl>
                                          <p:spTgt spid="16"/>
                                        </p:tgtEl>
                                        <p:attrNameLst>
                                          <p:attrName>ppt_x</p:attrName>
                                        </p:attrNameLst>
                                      </p:cBhvr>
                                      <p:tavLst>
                                        <p:tav tm="0">
                                          <p:val>
                                            <p:strVal val="ppt_x"/>
                                          </p:val>
                                        </p:tav>
                                        <p:tav tm="100000">
                                          <p:val>
                                            <p:strVal val="1+ppt_w/2"/>
                                          </p:val>
                                        </p:tav>
                                      </p:tavLst>
                                    </p:anim>
                                    <p:anim calcmode="lin" valueType="num">
                                      <p:cBhvr additive="base">
                                        <p:cTn id="200" dur="2000"/>
                                        <p:tgtEl>
                                          <p:spTgt spid="16"/>
                                        </p:tgtEl>
                                        <p:attrNameLst>
                                          <p:attrName>ppt_y</p:attrName>
                                        </p:attrNameLst>
                                      </p:cBhvr>
                                      <p:tavLst>
                                        <p:tav tm="0">
                                          <p:val>
                                            <p:strVal val="ppt_y"/>
                                          </p:val>
                                        </p:tav>
                                        <p:tav tm="100000">
                                          <p:val>
                                            <p:strVal val="1+ppt_h/2"/>
                                          </p:val>
                                        </p:tav>
                                      </p:tavLst>
                                    </p:anim>
                                    <p:set>
                                      <p:cBhvr>
                                        <p:cTn id="201" dur="1" fill="hold">
                                          <p:stCondLst>
                                            <p:cond delay="1999"/>
                                          </p:stCondLst>
                                        </p:cTn>
                                        <p:tgtEl>
                                          <p:spTgt spid="16"/>
                                        </p:tgtEl>
                                        <p:attrNameLst>
                                          <p:attrName>style.visibility</p:attrName>
                                        </p:attrNameLst>
                                      </p:cBhvr>
                                      <p:to>
                                        <p:strVal val="hidden"/>
                                      </p:to>
                                    </p:set>
                                  </p:childTnLst>
                                </p:cTn>
                              </p:par>
                              <p:par>
                                <p:cTn id="202" presetID="2" presetClass="exit" presetSubtype="6" fill="hold" nodeType="withEffect">
                                  <p:stCondLst>
                                    <p:cond delay="0"/>
                                  </p:stCondLst>
                                  <p:childTnLst>
                                    <p:anim calcmode="lin" valueType="num">
                                      <p:cBhvr additive="base">
                                        <p:cTn id="203" dur="2000"/>
                                        <p:tgtEl>
                                          <p:spTgt spid="17"/>
                                        </p:tgtEl>
                                        <p:attrNameLst>
                                          <p:attrName>ppt_x</p:attrName>
                                        </p:attrNameLst>
                                      </p:cBhvr>
                                      <p:tavLst>
                                        <p:tav tm="0">
                                          <p:val>
                                            <p:strVal val="ppt_x"/>
                                          </p:val>
                                        </p:tav>
                                        <p:tav tm="100000">
                                          <p:val>
                                            <p:strVal val="1+ppt_w/2"/>
                                          </p:val>
                                        </p:tav>
                                      </p:tavLst>
                                    </p:anim>
                                    <p:anim calcmode="lin" valueType="num">
                                      <p:cBhvr additive="base">
                                        <p:cTn id="204" dur="2000"/>
                                        <p:tgtEl>
                                          <p:spTgt spid="17"/>
                                        </p:tgtEl>
                                        <p:attrNameLst>
                                          <p:attrName>ppt_y</p:attrName>
                                        </p:attrNameLst>
                                      </p:cBhvr>
                                      <p:tavLst>
                                        <p:tav tm="0">
                                          <p:val>
                                            <p:strVal val="ppt_y"/>
                                          </p:val>
                                        </p:tav>
                                        <p:tav tm="100000">
                                          <p:val>
                                            <p:strVal val="1+ppt_h/2"/>
                                          </p:val>
                                        </p:tav>
                                      </p:tavLst>
                                    </p:anim>
                                    <p:set>
                                      <p:cBhvr>
                                        <p:cTn id="205" dur="1" fill="hold">
                                          <p:stCondLst>
                                            <p:cond delay="1999"/>
                                          </p:stCondLst>
                                        </p:cTn>
                                        <p:tgtEl>
                                          <p:spTgt spid="17"/>
                                        </p:tgtEl>
                                        <p:attrNameLst>
                                          <p:attrName>style.visibility</p:attrName>
                                        </p:attrNameLst>
                                      </p:cBhvr>
                                      <p:to>
                                        <p:strVal val="hidden"/>
                                      </p:to>
                                    </p:set>
                                  </p:childTnLst>
                                </p:cTn>
                              </p:par>
                              <p:par>
                                <p:cTn id="206" presetID="2" presetClass="exit" presetSubtype="6" fill="hold" nodeType="withEffect">
                                  <p:stCondLst>
                                    <p:cond delay="0"/>
                                  </p:stCondLst>
                                  <p:childTnLst>
                                    <p:anim calcmode="lin" valueType="num">
                                      <p:cBhvr additive="base">
                                        <p:cTn id="207" dur="2000"/>
                                        <p:tgtEl>
                                          <p:spTgt spid="18"/>
                                        </p:tgtEl>
                                        <p:attrNameLst>
                                          <p:attrName>ppt_x</p:attrName>
                                        </p:attrNameLst>
                                      </p:cBhvr>
                                      <p:tavLst>
                                        <p:tav tm="0">
                                          <p:val>
                                            <p:strVal val="ppt_x"/>
                                          </p:val>
                                        </p:tav>
                                        <p:tav tm="100000">
                                          <p:val>
                                            <p:strVal val="1+ppt_w/2"/>
                                          </p:val>
                                        </p:tav>
                                      </p:tavLst>
                                    </p:anim>
                                    <p:anim calcmode="lin" valueType="num">
                                      <p:cBhvr additive="base">
                                        <p:cTn id="208" dur="2000"/>
                                        <p:tgtEl>
                                          <p:spTgt spid="18"/>
                                        </p:tgtEl>
                                        <p:attrNameLst>
                                          <p:attrName>ppt_y</p:attrName>
                                        </p:attrNameLst>
                                      </p:cBhvr>
                                      <p:tavLst>
                                        <p:tav tm="0">
                                          <p:val>
                                            <p:strVal val="ppt_y"/>
                                          </p:val>
                                        </p:tav>
                                        <p:tav tm="100000">
                                          <p:val>
                                            <p:strVal val="1+ppt_h/2"/>
                                          </p:val>
                                        </p:tav>
                                      </p:tavLst>
                                    </p:anim>
                                    <p:set>
                                      <p:cBhvr>
                                        <p:cTn id="209" dur="1" fill="hold">
                                          <p:stCondLst>
                                            <p:cond delay="1999"/>
                                          </p:stCondLst>
                                        </p:cTn>
                                        <p:tgtEl>
                                          <p:spTgt spid="18"/>
                                        </p:tgtEl>
                                        <p:attrNameLst>
                                          <p:attrName>style.visibility</p:attrName>
                                        </p:attrNameLst>
                                      </p:cBhvr>
                                      <p:to>
                                        <p:strVal val="hidden"/>
                                      </p:to>
                                    </p:set>
                                  </p:childTnLst>
                                </p:cTn>
                              </p:par>
                              <p:par>
                                <p:cTn id="210" presetID="2" presetClass="exit" presetSubtype="6" fill="hold" nodeType="withEffect">
                                  <p:stCondLst>
                                    <p:cond delay="0"/>
                                  </p:stCondLst>
                                  <p:childTnLst>
                                    <p:anim calcmode="lin" valueType="num">
                                      <p:cBhvr additive="base">
                                        <p:cTn id="211" dur="2000"/>
                                        <p:tgtEl>
                                          <p:spTgt spid="19"/>
                                        </p:tgtEl>
                                        <p:attrNameLst>
                                          <p:attrName>ppt_x</p:attrName>
                                        </p:attrNameLst>
                                      </p:cBhvr>
                                      <p:tavLst>
                                        <p:tav tm="0">
                                          <p:val>
                                            <p:strVal val="ppt_x"/>
                                          </p:val>
                                        </p:tav>
                                        <p:tav tm="100000">
                                          <p:val>
                                            <p:strVal val="1+ppt_w/2"/>
                                          </p:val>
                                        </p:tav>
                                      </p:tavLst>
                                    </p:anim>
                                    <p:anim calcmode="lin" valueType="num">
                                      <p:cBhvr additive="base">
                                        <p:cTn id="212" dur="2000"/>
                                        <p:tgtEl>
                                          <p:spTgt spid="19"/>
                                        </p:tgtEl>
                                        <p:attrNameLst>
                                          <p:attrName>ppt_y</p:attrName>
                                        </p:attrNameLst>
                                      </p:cBhvr>
                                      <p:tavLst>
                                        <p:tav tm="0">
                                          <p:val>
                                            <p:strVal val="ppt_y"/>
                                          </p:val>
                                        </p:tav>
                                        <p:tav tm="100000">
                                          <p:val>
                                            <p:strVal val="1+ppt_h/2"/>
                                          </p:val>
                                        </p:tav>
                                      </p:tavLst>
                                    </p:anim>
                                    <p:set>
                                      <p:cBhvr>
                                        <p:cTn id="213" dur="1" fill="hold">
                                          <p:stCondLst>
                                            <p:cond delay="1999"/>
                                          </p:stCondLst>
                                        </p:cTn>
                                        <p:tgtEl>
                                          <p:spTgt spid="19"/>
                                        </p:tgtEl>
                                        <p:attrNameLst>
                                          <p:attrName>style.visibility</p:attrName>
                                        </p:attrNameLst>
                                      </p:cBhvr>
                                      <p:to>
                                        <p:strVal val="hidden"/>
                                      </p:to>
                                    </p:set>
                                  </p:childTnLst>
                                </p:cTn>
                              </p:par>
                              <p:par>
                                <p:cTn id="214" presetID="2" presetClass="exit" presetSubtype="6" fill="hold" nodeType="withEffect">
                                  <p:stCondLst>
                                    <p:cond delay="0"/>
                                  </p:stCondLst>
                                  <p:childTnLst>
                                    <p:anim calcmode="lin" valueType="num">
                                      <p:cBhvr additive="base">
                                        <p:cTn id="215" dur="2000"/>
                                        <p:tgtEl>
                                          <p:spTgt spid="20"/>
                                        </p:tgtEl>
                                        <p:attrNameLst>
                                          <p:attrName>ppt_x</p:attrName>
                                        </p:attrNameLst>
                                      </p:cBhvr>
                                      <p:tavLst>
                                        <p:tav tm="0">
                                          <p:val>
                                            <p:strVal val="ppt_x"/>
                                          </p:val>
                                        </p:tav>
                                        <p:tav tm="100000">
                                          <p:val>
                                            <p:strVal val="1+ppt_w/2"/>
                                          </p:val>
                                        </p:tav>
                                      </p:tavLst>
                                    </p:anim>
                                    <p:anim calcmode="lin" valueType="num">
                                      <p:cBhvr additive="base">
                                        <p:cTn id="216" dur="2000"/>
                                        <p:tgtEl>
                                          <p:spTgt spid="20"/>
                                        </p:tgtEl>
                                        <p:attrNameLst>
                                          <p:attrName>ppt_y</p:attrName>
                                        </p:attrNameLst>
                                      </p:cBhvr>
                                      <p:tavLst>
                                        <p:tav tm="0">
                                          <p:val>
                                            <p:strVal val="ppt_y"/>
                                          </p:val>
                                        </p:tav>
                                        <p:tav tm="100000">
                                          <p:val>
                                            <p:strVal val="1+ppt_h/2"/>
                                          </p:val>
                                        </p:tav>
                                      </p:tavLst>
                                    </p:anim>
                                    <p:set>
                                      <p:cBhvr>
                                        <p:cTn id="217" dur="1" fill="hold">
                                          <p:stCondLst>
                                            <p:cond delay="1999"/>
                                          </p:stCondLst>
                                        </p:cTn>
                                        <p:tgtEl>
                                          <p:spTgt spid="20"/>
                                        </p:tgtEl>
                                        <p:attrNameLst>
                                          <p:attrName>style.visibility</p:attrName>
                                        </p:attrNameLst>
                                      </p:cBhvr>
                                      <p:to>
                                        <p:strVal val="hidden"/>
                                      </p:to>
                                    </p:set>
                                  </p:childTnLst>
                                </p:cTn>
                              </p:par>
                              <p:par>
                                <p:cTn id="218" presetID="2" presetClass="exit" presetSubtype="6" fill="hold" nodeType="withEffect">
                                  <p:stCondLst>
                                    <p:cond delay="0"/>
                                  </p:stCondLst>
                                  <p:childTnLst>
                                    <p:anim calcmode="lin" valueType="num">
                                      <p:cBhvr additive="base">
                                        <p:cTn id="219" dur="2000"/>
                                        <p:tgtEl>
                                          <p:spTgt spid="21"/>
                                        </p:tgtEl>
                                        <p:attrNameLst>
                                          <p:attrName>ppt_x</p:attrName>
                                        </p:attrNameLst>
                                      </p:cBhvr>
                                      <p:tavLst>
                                        <p:tav tm="0">
                                          <p:val>
                                            <p:strVal val="ppt_x"/>
                                          </p:val>
                                        </p:tav>
                                        <p:tav tm="100000">
                                          <p:val>
                                            <p:strVal val="1+ppt_w/2"/>
                                          </p:val>
                                        </p:tav>
                                      </p:tavLst>
                                    </p:anim>
                                    <p:anim calcmode="lin" valueType="num">
                                      <p:cBhvr additive="base">
                                        <p:cTn id="220" dur="2000"/>
                                        <p:tgtEl>
                                          <p:spTgt spid="21"/>
                                        </p:tgtEl>
                                        <p:attrNameLst>
                                          <p:attrName>ppt_y</p:attrName>
                                        </p:attrNameLst>
                                      </p:cBhvr>
                                      <p:tavLst>
                                        <p:tav tm="0">
                                          <p:val>
                                            <p:strVal val="ppt_y"/>
                                          </p:val>
                                        </p:tav>
                                        <p:tav tm="100000">
                                          <p:val>
                                            <p:strVal val="1+ppt_h/2"/>
                                          </p:val>
                                        </p:tav>
                                      </p:tavLst>
                                    </p:anim>
                                    <p:set>
                                      <p:cBhvr>
                                        <p:cTn id="221" dur="1" fill="hold">
                                          <p:stCondLst>
                                            <p:cond delay="1999"/>
                                          </p:stCondLst>
                                        </p:cTn>
                                        <p:tgtEl>
                                          <p:spTgt spid="21"/>
                                        </p:tgtEl>
                                        <p:attrNameLst>
                                          <p:attrName>style.visibility</p:attrName>
                                        </p:attrNameLst>
                                      </p:cBhvr>
                                      <p:to>
                                        <p:strVal val="hidden"/>
                                      </p:to>
                                    </p:set>
                                  </p:childTnLst>
                                </p:cTn>
                              </p:par>
                              <p:par>
                                <p:cTn id="222" presetID="2" presetClass="exit" presetSubtype="6" fill="hold" nodeType="withEffect">
                                  <p:stCondLst>
                                    <p:cond delay="0"/>
                                  </p:stCondLst>
                                  <p:childTnLst>
                                    <p:anim calcmode="lin" valueType="num">
                                      <p:cBhvr additive="base">
                                        <p:cTn id="223" dur="2000"/>
                                        <p:tgtEl>
                                          <p:spTgt spid="22"/>
                                        </p:tgtEl>
                                        <p:attrNameLst>
                                          <p:attrName>ppt_x</p:attrName>
                                        </p:attrNameLst>
                                      </p:cBhvr>
                                      <p:tavLst>
                                        <p:tav tm="0">
                                          <p:val>
                                            <p:strVal val="ppt_x"/>
                                          </p:val>
                                        </p:tav>
                                        <p:tav tm="100000">
                                          <p:val>
                                            <p:strVal val="1+ppt_w/2"/>
                                          </p:val>
                                        </p:tav>
                                      </p:tavLst>
                                    </p:anim>
                                    <p:anim calcmode="lin" valueType="num">
                                      <p:cBhvr additive="base">
                                        <p:cTn id="224" dur="2000"/>
                                        <p:tgtEl>
                                          <p:spTgt spid="22"/>
                                        </p:tgtEl>
                                        <p:attrNameLst>
                                          <p:attrName>ppt_y</p:attrName>
                                        </p:attrNameLst>
                                      </p:cBhvr>
                                      <p:tavLst>
                                        <p:tav tm="0">
                                          <p:val>
                                            <p:strVal val="ppt_y"/>
                                          </p:val>
                                        </p:tav>
                                        <p:tav tm="100000">
                                          <p:val>
                                            <p:strVal val="1+ppt_h/2"/>
                                          </p:val>
                                        </p:tav>
                                      </p:tavLst>
                                    </p:anim>
                                    <p:set>
                                      <p:cBhvr>
                                        <p:cTn id="225" dur="1" fill="hold">
                                          <p:stCondLst>
                                            <p:cond delay="1999"/>
                                          </p:stCondLst>
                                        </p:cTn>
                                        <p:tgtEl>
                                          <p:spTgt spid="22"/>
                                        </p:tgtEl>
                                        <p:attrNameLst>
                                          <p:attrName>style.visibility</p:attrName>
                                        </p:attrNameLst>
                                      </p:cBhvr>
                                      <p:to>
                                        <p:strVal val="hidden"/>
                                      </p:to>
                                    </p:set>
                                  </p:childTnLst>
                                </p:cTn>
                              </p:par>
                              <p:par>
                                <p:cTn id="226" presetID="2" presetClass="exit" presetSubtype="6" fill="hold" nodeType="withEffect">
                                  <p:stCondLst>
                                    <p:cond delay="0"/>
                                  </p:stCondLst>
                                  <p:childTnLst>
                                    <p:anim calcmode="lin" valueType="num">
                                      <p:cBhvr additive="base">
                                        <p:cTn id="227" dur="2000"/>
                                        <p:tgtEl>
                                          <p:spTgt spid="23"/>
                                        </p:tgtEl>
                                        <p:attrNameLst>
                                          <p:attrName>ppt_x</p:attrName>
                                        </p:attrNameLst>
                                      </p:cBhvr>
                                      <p:tavLst>
                                        <p:tav tm="0">
                                          <p:val>
                                            <p:strVal val="ppt_x"/>
                                          </p:val>
                                        </p:tav>
                                        <p:tav tm="100000">
                                          <p:val>
                                            <p:strVal val="1+ppt_w/2"/>
                                          </p:val>
                                        </p:tav>
                                      </p:tavLst>
                                    </p:anim>
                                    <p:anim calcmode="lin" valueType="num">
                                      <p:cBhvr additive="base">
                                        <p:cTn id="228" dur="2000"/>
                                        <p:tgtEl>
                                          <p:spTgt spid="23"/>
                                        </p:tgtEl>
                                        <p:attrNameLst>
                                          <p:attrName>ppt_y</p:attrName>
                                        </p:attrNameLst>
                                      </p:cBhvr>
                                      <p:tavLst>
                                        <p:tav tm="0">
                                          <p:val>
                                            <p:strVal val="ppt_y"/>
                                          </p:val>
                                        </p:tav>
                                        <p:tav tm="100000">
                                          <p:val>
                                            <p:strVal val="1+ppt_h/2"/>
                                          </p:val>
                                        </p:tav>
                                      </p:tavLst>
                                    </p:anim>
                                    <p:set>
                                      <p:cBhvr>
                                        <p:cTn id="229" dur="1" fill="hold">
                                          <p:stCondLst>
                                            <p:cond delay="1999"/>
                                          </p:stCondLst>
                                        </p:cTn>
                                        <p:tgtEl>
                                          <p:spTgt spid="23"/>
                                        </p:tgtEl>
                                        <p:attrNameLst>
                                          <p:attrName>style.visibility</p:attrName>
                                        </p:attrNameLst>
                                      </p:cBhvr>
                                      <p:to>
                                        <p:strVal val="hidden"/>
                                      </p:to>
                                    </p:set>
                                  </p:childTnLst>
                                </p:cTn>
                              </p:par>
                              <p:par>
                                <p:cTn id="230" presetID="2" presetClass="exit" presetSubtype="6" fill="hold" nodeType="withEffect">
                                  <p:stCondLst>
                                    <p:cond delay="0"/>
                                  </p:stCondLst>
                                  <p:childTnLst>
                                    <p:anim calcmode="lin" valueType="num">
                                      <p:cBhvr additive="base">
                                        <p:cTn id="231" dur="2000"/>
                                        <p:tgtEl>
                                          <p:spTgt spid="24"/>
                                        </p:tgtEl>
                                        <p:attrNameLst>
                                          <p:attrName>ppt_x</p:attrName>
                                        </p:attrNameLst>
                                      </p:cBhvr>
                                      <p:tavLst>
                                        <p:tav tm="0">
                                          <p:val>
                                            <p:strVal val="ppt_x"/>
                                          </p:val>
                                        </p:tav>
                                        <p:tav tm="100000">
                                          <p:val>
                                            <p:strVal val="1+ppt_w/2"/>
                                          </p:val>
                                        </p:tav>
                                      </p:tavLst>
                                    </p:anim>
                                    <p:anim calcmode="lin" valueType="num">
                                      <p:cBhvr additive="base">
                                        <p:cTn id="232" dur="2000"/>
                                        <p:tgtEl>
                                          <p:spTgt spid="24"/>
                                        </p:tgtEl>
                                        <p:attrNameLst>
                                          <p:attrName>ppt_y</p:attrName>
                                        </p:attrNameLst>
                                      </p:cBhvr>
                                      <p:tavLst>
                                        <p:tav tm="0">
                                          <p:val>
                                            <p:strVal val="ppt_y"/>
                                          </p:val>
                                        </p:tav>
                                        <p:tav tm="100000">
                                          <p:val>
                                            <p:strVal val="1+ppt_h/2"/>
                                          </p:val>
                                        </p:tav>
                                      </p:tavLst>
                                    </p:anim>
                                    <p:set>
                                      <p:cBhvr>
                                        <p:cTn id="233" dur="1" fill="hold">
                                          <p:stCondLst>
                                            <p:cond delay="1999"/>
                                          </p:stCondLst>
                                        </p:cTn>
                                        <p:tgtEl>
                                          <p:spTgt spid="24"/>
                                        </p:tgtEl>
                                        <p:attrNameLst>
                                          <p:attrName>style.visibility</p:attrName>
                                        </p:attrNameLst>
                                      </p:cBhvr>
                                      <p:to>
                                        <p:strVal val="hidden"/>
                                      </p:to>
                                    </p:set>
                                  </p:childTnLst>
                                </p:cTn>
                              </p:par>
                              <p:par>
                                <p:cTn id="234" presetID="2" presetClass="exit" presetSubtype="6" fill="hold" nodeType="withEffect">
                                  <p:stCondLst>
                                    <p:cond delay="0"/>
                                  </p:stCondLst>
                                  <p:childTnLst>
                                    <p:anim calcmode="lin" valueType="num">
                                      <p:cBhvr additive="base">
                                        <p:cTn id="235" dur="2000"/>
                                        <p:tgtEl>
                                          <p:spTgt spid="25"/>
                                        </p:tgtEl>
                                        <p:attrNameLst>
                                          <p:attrName>ppt_x</p:attrName>
                                        </p:attrNameLst>
                                      </p:cBhvr>
                                      <p:tavLst>
                                        <p:tav tm="0">
                                          <p:val>
                                            <p:strVal val="ppt_x"/>
                                          </p:val>
                                        </p:tav>
                                        <p:tav tm="100000">
                                          <p:val>
                                            <p:strVal val="1+ppt_w/2"/>
                                          </p:val>
                                        </p:tav>
                                      </p:tavLst>
                                    </p:anim>
                                    <p:anim calcmode="lin" valueType="num">
                                      <p:cBhvr additive="base">
                                        <p:cTn id="236" dur="2000"/>
                                        <p:tgtEl>
                                          <p:spTgt spid="25"/>
                                        </p:tgtEl>
                                        <p:attrNameLst>
                                          <p:attrName>ppt_y</p:attrName>
                                        </p:attrNameLst>
                                      </p:cBhvr>
                                      <p:tavLst>
                                        <p:tav tm="0">
                                          <p:val>
                                            <p:strVal val="ppt_y"/>
                                          </p:val>
                                        </p:tav>
                                        <p:tav tm="100000">
                                          <p:val>
                                            <p:strVal val="1+ppt_h/2"/>
                                          </p:val>
                                        </p:tav>
                                      </p:tavLst>
                                    </p:anim>
                                    <p:set>
                                      <p:cBhvr>
                                        <p:cTn id="237" dur="1" fill="hold">
                                          <p:stCondLst>
                                            <p:cond delay="1999"/>
                                          </p:stCondLst>
                                        </p:cTn>
                                        <p:tgtEl>
                                          <p:spTgt spid="25"/>
                                        </p:tgtEl>
                                        <p:attrNameLst>
                                          <p:attrName>style.visibility</p:attrName>
                                        </p:attrNameLst>
                                      </p:cBhvr>
                                      <p:to>
                                        <p:strVal val="hidden"/>
                                      </p:to>
                                    </p:set>
                                  </p:childTnLst>
                                </p:cTn>
                              </p:par>
                              <p:par>
                                <p:cTn id="238" presetID="2" presetClass="exit" presetSubtype="6" fill="hold" nodeType="withEffect">
                                  <p:stCondLst>
                                    <p:cond delay="0"/>
                                  </p:stCondLst>
                                  <p:childTnLst>
                                    <p:anim calcmode="lin" valueType="num">
                                      <p:cBhvr additive="base">
                                        <p:cTn id="239" dur="2000"/>
                                        <p:tgtEl>
                                          <p:spTgt spid="26"/>
                                        </p:tgtEl>
                                        <p:attrNameLst>
                                          <p:attrName>ppt_x</p:attrName>
                                        </p:attrNameLst>
                                      </p:cBhvr>
                                      <p:tavLst>
                                        <p:tav tm="0">
                                          <p:val>
                                            <p:strVal val="ppt_x"/>
                                          </p:val>
                                        </p:tav>
                                        <p:tav tm="100000">
                                          <p:val>
                                            <p:strVal val="1+ppt_w/2"/>
                                          </p:val>
                                        </p:tav>
                                      </p:tavLst>
                                    </p:anim>
                                    <p:anim calcmode="lin" valueType="num">
                                      <p:cBhvr additive="base">
                                        <p:cTn id="240" dur="2000"/>
                                        <p:tgtEl>
                                          <p:spTgt spid="26"/>
                                        </p:tgtEl>
                                        <p:attrNameLst>
                                          <p:attrName>ppt_y</p:attrName>
                                        </p:attrNameLst>
                                      </p:cBhvr>
                                      <p:tavLst>
                                        <p:tav tm="0">
                                          <p:val>
                                            <p:strVal val="ppt_y"/>
                                          </p:val>
                                        </p:tav>
                                        <p:tav tm="100000">
                                          <p:val>
                                            <p:strVal val="1+ppt_h/2"/>
                                          </p:val>
                                        </p:tav>
                                      </p:tavLst>
                                    </p:anim>
                                    <p:set>
                                      <p:cBhvr>
                                        <p:cTn id="241" dur="1" fill="hold">
                                          <p:stCondLst>
                                            <p:cond delay="1999"/>
                                          </p:stCondLst>
                                        </p:cTn>
                                        <p:tgtEl>
                                          <p:spTgt spid="26"/>
                                        </p:tgtEl>
                                        <p:attrNameLst>
                                          <p:attrName>style.visibility</p:attrName>
                                        </p:attrNameLst>
                                      </p:cBhvr>
                                      <p:to>
                                        <p:strVal val="hidden"/>
                                      </p:to>
                                    </p:set>
                                  </p:childTnLst>
                                </p:cTn>
                              </p:par>
                              <p:par>
                                <p:cTn id="242" presetID="2" presetClass="exit" presetSubtype="6" fill="hold" nodeType="withEffect">
                                  <p:stCondLst>
                                    <p:cond delay="0"/>
                                  </p:stCondLst>
                                  <p:childTnLst>
                                    <p:anim calcmode="lin" valueType="num">
                                      <p:cBhvr additive="base">
                                        <p:cTn id="243" dur="2000"/>
                                        <p:tgtEl>
                                          <p:spTgt spid="27"/>
                                        </p:tgtEl>
                                        <p:attrNameLst>
                                          <p:attrName>ppt_x</p:attrName>
                                        </p:attrNameLst>
                                      </p:cBhvr>
                                      <p:tavLst>
                                        <p:tav tm="0">
                                          <p:val>
                                            <p:strVal val="ppt_x"/>
                                          </p:val>
                                        </p:tav>
                                        <p:tav tm="100000">
                                          <p:val>
                                            <p:strVal val="1+ppt_w/2"/>
                                          </p:val>
                                        </p:tav>
                                      </p:tavLst>
                                    </p:anim>
                                    <p:anim calcmode="lin" valueType="num">
                                      <p:cBhvr additive="base">
                                        <p:cTn id="244" dur="2000"/>
                                        <p:tgtEl>
                                          <p:spTgt spid="27"/>
                                        </p:tgtEl>
                                        <p:attrNameLst>
                                          <p:attrName>ppt_y</p:attrName>
                                        </p:attrNameLst>
                                      </p:cBhvr>
                                      <p:tavLst>
                                        <p:tav tm="0">
                                          <p:val>
                                            <p:strVal val="ppt_y"/>
                                          </p:val>
                                        </p:tav>
                                        <p:tav tm="100000">
                                          <p:val>
                                            <p:strVal val="1+ppt_h/2"/>
                                          </p:val>
                                        </p:tav>
                                      </p:tavLst>
                                    </p:anim>
                                    <p:set>
                                      <p:cBhvr>
                                        <p:cTn id="245" dur="1" fill="hold">
                                          <p:stCondLst>
                                            <p:cond delay="1999"/>
                                          </p:stCondLst>
                                        </p:cTn>
                                        <p:tgtEl>
                                          <p:spTgt spid="27"/>
                                        </p:tgtEl>
                                        <p:attrNameLst>
                                          <p:attrName>style.visibility</p:attrName>
                                        </p:attrNameLst>
                                      </p:cBhvr>
                                      <p:to>
                                        <p:strVal val="hidden"/>
                                      </p:to>
                                    </p:set>
                                  </p:childTnLst>
                                </p:cTn>
                              </p:par>
                              <p:par>
                                <p:cTn id="246" presetID="2" presetClass="exit" presetSubtype="6" fill="hold" nodeType="withEffect">
                                  <p:stCondLst>
                                    <p:cond delay="0"/>
                                  </p:stCondLst>
                                  <p:childTnLst>
                                    <p:anim calcmode="lin" valueType="num">
                                      <p:cBhvr additive="base">
                                        <p:cTn id="247" dur="2000"/>
                                        <p:tgtEl>
                                          <p:spTgt spid="28"/>
                                        </p:tgtEl>
                                        <p:attrNameLst>
                                          <p:attrName>ppt_x</p:attrName>
                                        </p:attrNameLst>
                                      </p:cBhvr>
                                      <p:tavLst>
                                        <p:tav tm="0">
                                          <p:val>
                                            <p:strVal val="ppt_x"/>
                                          </p:val>
                                        </p:tav>
                                        <p:tav tm="100000">
                                          <p:val>
                                            <p:strVal val="1+ppt_w/2"/>
                                          </p:val>
                                        </p:tav>
                                      </p:tavLst>
                                    </p:anim>
                                    <p:anim calcmode="lin" valueType="num">
                                      <p:cBhvr additive="base">
                                        <p:cTn id="248" dur="2000"/>
                                        <p:tgtEl>
                                          <p:spTgt spid="28"/>
                                        </p:tgtEl>
                                        <p:attrNameLst>
                                          <p:attrName>ppt_y</p:attrName>
                                        </p:attrNameLst>
                                      </p:cBhvr>
                                      <p:tavLst>
                                        <p:tav tm="0">
                                          <p:val>
                                            <p:strVal val="ppt_y"/>
                                          </p:val>
                                        </p:tav>
                                        <p:tav tm="100000">
                                          <p:val>
                                            <p:strVal val="1+ppt_h/2"/>
                                          </p:val>
                                        </p:tav>
                                      </p:tavLst>
                                    </p:anim>
                                    <p:set>
                                      <p:cBhvr>
                                        <p:cTn id="249" dur="1" fill="hold">
                                          <p:stCondLst>
                                            <p:cond delay="1999"/>
                                          </p:stCondLst>
                                        </p:cTn>
                                        <p:tgtEl>
                                          <p:spTgt spid="28"/>
                                        </p:tgtEl>
                                        <p:attrNameLst>
                                          <p:attrName>style.visibility</p:attrName>
                                        </p:attrNameLst>
                                      </p:cBhvr>
                                      <p:to>
                                        <p:strVal val="hidden"/>
                                      </p:to>
                                    </p:set>
                                  </p:childTnLst>
                                </p:cTn>
                              </p:par>
                              <p:par>
                                <p:cTn id="250" presetID="2" presetClass="exit" presetSubtype="6" fill="hold" nodeType="withEffect">
                                  <p:stCondLst>
                                    <p:cond delay="0"/>
                                  </p:stCondLst>
                                  <p:childTnLst>
                                    <p:anim calcmode="lin" valueType="num">
                                      <p:cBhvr additive="base">
                                        <p:cTn id="251" dur="2000"/>
                                        <p:tgtEl>
                                          <p:spTgt spid="29"/>
                                        </p:tgtEl>
                                        <p:attrNameLst>
                                          <p:attrName>ppt_x</p:attrName>
                                        </p:attrNameLst>
                                      </p:cBhvr>
                                      <p:tavLst>
                                        <p:tav tm="0">
                                          <p:val>
                                            <p:strVal val="ppt_x"/>
                                          </p:val>
                                        </p:tav>
                                        <p:tav tm="100000">
                                          <p:val>
                                            <p:strVal val="1+ppt_w/2"/>
                                          </p:val>
                                        </p:tav>
                                      </p:tavLst>
                                    </p:anim>
                                    <p:anim calcmode="lin" valueType="num">
                                      <p:cBhvr additive="base">
                                        <p:cTn id="252" dur="2000"/>
                                        <p:tgtEl>
                                          <p:spTgt spid="29"/>
                                        </p:tgtEl>
                                        <p:attrNameLst>
                                          <p:attrName>ppt_y</p:attrName>
                                        </p:attrNameLst>
                                      </p:cBhvr>
                                      <p:tavLst>
                                        <p:tav tm="0">
                                          <p:val>
                                            <p:strVal val="ppt_y"/>
                                          </p:val>
                                        </p:tav>
                                        <p:tav tm="100000">
                                          <p:val>
                                            <p:strVal val="1+ppt_h/2"/>
                                          </p:val>
                                        </p:tav>
                                      </p:tavLst>
                                    </p:anim>
                                    <p:set>
                                      <p:cBhvr>
                                        <p:cTn id="253" dur="1" fill="hold">
                                          <p:stCondLst>
                                            <p:cond delay="1999"/>
                                          </p:stCondLst>
                                        </p:cTn>
                                        <p:tgtEl>
                                          <p:spTgt spid="29"/>
                                        </p:tgtEl>
                                        <p:attrNameLst>
                                          <p:attrName>style.visibility</p:attrName>
                                        </p:attrNameLst>
                                      </p:cBhvr>
                                      <p:to>
                                        <p:strVal val="hidden"/>
                                      </p:to>
                                    </p:set>
                                  </p:childTnLst>
                                </p:cTn>
                              </p:par>
                              <p:par>
                                <p:cTn id="254" presetID="2" presetClass="exit" presetSubtype="6" fill="hold" nodeType="withEffect">
                                  <p:stCondLst>
                                    <p:cond delay="0"/>
                                  </p:stCondLst>
                                  <p:childTnLst>
                                    <p:anim calcmode="lin" valueType="num">
                                      <p:cBhvr additive="base">
                                        <p:cTn id="255" dur="2000"/>
                                        <p:tgtEl>
                                          <p:spTgt spid="30"/>
                                        </p:tgtEl>
                                        <p:attrNameLst>
                                          <p:attrName>ppt_x</p:attrName>
                                        </p:attrNameLst>
                                      </p:cBhvr>
                                      <p:tavLst>
                                        <p:tav tm="0">
                                          <p:val>
                                            <p:strVal val="ppt_x"/>
                                          </p:val>
                                        </p:tav>
                                        <p:tav tm="100000">
                                          <p:val>
                                            <p:strVal val="1+ppt_w/2"/>
                                          </p:val>
                                        </p:tav>
                                      </p:tavLst>
                                    </p:anim>
                                    <p:anim calcmode="lin" valueType="num">
                                      <p:cBhvr additive="base">
                                        <p:cTn id="256" dur="2000"/>
                                        <p:tgtEl>
                                          <p:spTgt spid="30"/>
                                        </p:tgtEl>
                                        <p:attrNameLst>
                                          <p:attrName>ppt_y</p:attrName>
                                        </p:attrNameLst>
                                      </p:cBhvr>
                                      <p:tavLst>
                                        <p:tav tm="0">
                                          <p:val>
                                            <p:strVal val="ppt_y"/>
                                          </p:val>
                                        </p:tav>
                                        <p:tav tm="100000">
                                          <p:val>
                                            <p:strVal val="1+ppt_h/2"/>
                                          </p:val>
                                        </p:tav>
                                      </p:tavLst>
                                    </p:anim>
                                    <p:set>
                                      <p:cBhvr>
                                        <p:cTn id="257" dur="1" fill="hold">
                                          <p:stCondLst>
                                            <p:cond delay="1999"/>
                                          </p:stCondLst>
                                        </p:cTn>
                                        <p:tgtEl>
                                          <p:spTgt spid="30"/>
                                        </p:tgtEl>
                                        <p:attrNameLst>
                                          <p:attrName>style.visibility</p:attrName>
                                        </p:attrNameLst>
                                      </p:cBhvr>
                                      <p:to>
                                        <p:strVal val="hidden"/>
                                      </p:to>
                                    </p:set>
                                  </p:childTnLst>
                                </p:cTn>
                              </p:par>
                              <p:par>
                                <p:cTn id="258" presetID="8" presetClass="emph" presetSubtype="0" autoRev="1" fill="hold" nodeType="withEffect">
                                  <p:stCondLst>
                                    <p:cond delay="0"/>
                                  </p:stCondLst>
                                  <p:childTnLst>
                                    <p:animRot by="21600000">
                                      <p:cBhvr>
                                        <p:cTn id="259" dur="2000" fill="hold"/>
                                        <p:tgtEl>
                                          <p:spTgt spid="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1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1"/>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2"/>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13"/>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4"/>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5"/>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6"/>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7"/>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9"/>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0"/>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1"/>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2"/>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3"/>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4"/>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25"/>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26"/>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7"/>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9"/>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30"/>
                                        </p:tgtEl>
                                        <p:attrNameLst>
                                          <p:attrName>r</p:attrName>
                                        </p:attrNameLst>
                                      </p:cBhvr>
                                    </p:animRot>
                                  </p:childTnLst>
                                </p:cTn>
                              </p:par>
                              <p:par>
                                <p:cTn id="308" presetID="2" presetClass="entr" presetSubtype="9" fill="hold" nodeType="withEffect">
                                  <p:stCondLst>
                                    <p:cond delay="0"/>
                                  </p:stCondLst>
                                  <p:childTnLst>
                                    <p:set>
                                      <p:cBhvr>
                                        <p:cTn id="309" dur="1" fill="hold">
                                          <p:stCondLst>
                                            <p:cond delay="0"/>
                                          </p:stCondLst>
                                        </p:cTn>
                                        <p:tgtEl>
                                          <p:spTgt spid="2"/>
                                        </p:tgtEl>
                                        <p:attrNameLst>
                                          <p:attrName>style.visibility</p:attrName>
                                        </p:attrNameLst>
                                      </p:cBhvr>
                                      <p:to>
                                        <p:strVal val="visible"/>
                                      </p:to>
                                    </p:set>
                                    <p:anim calcmode="lin" valueType="num">
                                      <p:cBhvr additive="base">
                                        <p:cTn id="310" dur="2000" fill="hold"/>
                                        <p:tgtEl>
                                          <p:spTgt spid="2"/>
                                        </p:tgtEl>
                                        <p:attrNameLst>
                                          <p:attrName>ppt_x</p:attrName>
                                        </p:attrNameLst>
                                      </p:cBhvr>
                                      <p:tavLst>
                                        <p:tav tm="0">
                                          <p:val>
                                            <p:strVal val="0-#ppt_w/2"/>
                                          </p:val>
                                        </p:tav>
                                        <p:tav tm="100000">
                                          <p:val>
                                            <p:strVal val="#ppt_x"/>
                                          </p:val>
                                        </p:tav>
                                      </p:tavLst>
                                    </p:anim>
                                    <p:anim calcmode="lin" valueType="num">
                                      <p:cBhvr additive="base">
                                        <p:cTn id="31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42A2"/>
            </a:gs>
            <a:gs pos="50000">
              <a:srgbClr val="C5C5FF">
                <a:shade val="67500"/>
                <a:satMod val="115000"/>
              </a:srgbClr>
            </a:gs>
            <a:gs pos="100000">
              <a:srgbClr val="C5C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rame-png-transparent.png"/>
          <p:cNvPicPr>
            <a:picLocks noChangeAspect="1"/>
          </p:cNvPicPr>
          <p:nvPr/>
        </p:nvPicPr>
        <p:blipFill>
          <a:blip r:embed="rId2"/>
          <a:stretch>
            <a:fillRect/>
          </a:stretch>
        </p:blipFill>
        <p:spPr>
          <a:xfrm>
            <a:off x="1071538" y="0"/>
            <a:ext cx="7020878" cy="5143500"/>
          </a:xfrm>
          <a:prstGeom prst="rect">
            <a:avLst/>
          </a:prstGeom>
        </p:spPr>
      </p:pic>
      <p:pic>
        <p:nvPicPr>
          <p:cNvPr id="6" name="5 Imagen" descr="552107gd9z7jw501.gif"/>
          <p:cNvPicPr>
            <a:picLocks noChangeAspect="1"/>
          </p:cNvPicPr>
          <p:nvPr/>
        </p:nvPicPr>
        <p:blipFill>
          <a:blip r:embed="rId3"/>
          <a:stretch>
            <a:fillRect/>
          </a:stretch>
        </p:blipFill>
        <p:spPr>
          <a:xfrm>
            <a:off x="1214414" y="285734"/>
            <a:ext cx="1500198" cy="1553969"/>
          </a:xfrm>
          <a:prstGeom prst="rect">
            <a:avLst/>
          </a:prstGeom>
        </p:spPr>
      </p:pic>
      <p:sp>
        <p:nvSpPr>
          <p:cNvPr id="5" name="4 CuadroTexto"/>
          <p:cNvSpPr txBox="1"/>
          <p:nvPr/>
        </p:nvSpPr>
        <p:spPr>
          <a:xfrm>
            <a:off x="2786050" y="1428742"/>
            <a:ext cx="3714776" cy="2308324"/>
          </a:xfrm>
          <a:prstGeom prst="rect">
            <a:avLst/>
          </a:prstGeom>
          <a:noFill/>
        </p:spPr>
        <p:txBody>
          <a:bodyPr wrap="square" rtlCol="0">
            <a:spAutoFit/>
          </a:bodyPr>
          <a:lstStyle/>
          <a:p>
            <a:pPr algn="ctr"/>
            <a:r>
              <a:rPr lang="es-PE" sz="1600" dirty="0" smtClean="0"/>
              <a:t>Él nunca lo supo, pero en su ignorancia, evitó una parte importante del proceso de vital de la mariposa. La lucha por salir del pequeño capullo es indispensable para ella, para que pueda darle fuerza a sus alas y estar lista para volar. </a:t>
            </a:r>
            <a:br>
              <a:rPr lang="es-PE" sz="1600" dirty="0" smtClean="0"/>
            </a:br>
            <a:r>
              <a:rPr lang="es-PE" sz="1600" b="1" dirty="0" smtClean="0"/>
              <a:t>La libertad y el vuelo sólo son posibles después de la lucha por salir del capullo. </a:t>
            </a:r>
          </a:p>
          <a:p>
            <a:pPr algn="ctr"/>
            <a:r>
              <a:rPr lang="es-PE" sz="1600" dirty="0" smtClean="0"/>
              <a:t>Esta historia es una analogía de la vida misma. </a:t>
            </a:r>
            <a:br>
              <a:rPr lang="es-PE" sz="1600" dirty="0" smtClean="0"/>
            </a:br>
            <a:endParaRPr lang="es-PE" sz="1600" dirty="0"/>
          </a:p>
        </p:txBody>
      </p:sp>
      <p:pic>
        <p:nvPicPr>
          <p:cNvPr id="8" name="7 Imagen" descr="mariposa-imagen-animada-0018.gif"/>
          <p:cNvPicPr>
            <a:picLocks noChangeAspect="1"/>
          </p:cNvPicPr>
          <p:nvPr/>
        </p:nvPicPr>
        <p:blipFill>
          <a:blip r:embed="rId4"/>
          <a:stretch>
            <a:fillRect/>
          </a:stretch>
        </p:blipFill>
        <p:spPr>
          <a:xfrm rot="1482896">
            <a:off x="6068093" y="3872241"/>
            <a:ext cx="944064" cy="870637"/>
          </a:xfrm>
          <a:prstGeom prst="rect">
            <a:avLst/>
          </a:prstGeom>
        </p:spPr>
      </p:pic>
      <p:sp>
        <p:nvSpPr>
          <p:cNvPr id="7" name="6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7375 -0.11112 C -0.61858 -0.02655 -0.49948 0.05832 -0.43125 0.07036 C -0.36319 0.0824 -0.36545 -0.03427 -0.32812 -0.0389 C -0.2908 -0.04353 -0.24375 0.02468 -0.20729 0.04258 C -0.17101 0.06048 -0.13316 0.09042 -0.10937 0.06851 C -0.08576 0.0466 -0.08281 -0.07748 -0.06458 -0.0889 C -0.04635 -0.10032 -0.02326 -0.05032 4.16667E-6 -5.4321E-6 " pathEditMode="relative" ptsTypes="aaaaaaA">
                                      <p:cBhvr>
                                        <p:cTn id="8"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5000">
              <a:srgbClr val="FF6600"/>
            </a:gs>
            <a:gs pos="50000">
              <a:schemeClr val="accent3">
                <a:lumMod val="75000"/>
                <a:shade val="67500"/>
                <a:satMod val="115000"/>
              </a:schemeClr>
            </a:gs>
            <a:gs pos="100000">
              <a:schemeClr val="accent3">
                <a:lumMod val="75000"/>
                <a:shade val="100000"/>
                <a:satMod val="115000"/>
              </a:schemeClr>
            </a:gs>
          </a:gsLst>
          <a:lin ang="10800000" scaled="1"/>
        </a:gradFill>
        <a:effectLst/>
      </p:bgPr>
    </p:bg>
    <p:spTree>
      <p:nvGrpSpPr>
        <p:cNvPr id="1" name=""/>
        <p:cNvGrpSpPr/>
        <p:nvPr/>
      </p:nvGrpSpPr>
      <p:grpSpPr>
        <a:xfrm>
          <a:off x="0" y="0"/>
          <a:ext cx="0" cy="0"/>
          <a:chOff x="0" y="0"/>
          <a:chExt cx="0" cy="0"/>
        </a:xfrm>
      </p:grpSpPr>
      <p:pic>
        <p:nvPicPr>
          <p:cNvPr id="2" name="1 Imagen" descr="stock-photo-685400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0" y="1995638"/>
            <a:ext cx="571472" cy="553041"/>
          </a:xfrm>
          <a:prstGeom prst="rect">
            <a:avLst/>
          </a:prstGeom>
        </p:spPr>
      </p:pic>
      <p:pic>
        <p:nvPicPr>
          <p:cNvPr id="5" name="4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4071934" y="0"/>
            <a:ext cx="571472" cy="553041"/>
          </a:xfrm>
          <a:prstGeom prst="rect">
            <a:avLst/>
          </a:prstGeom>
        </p:spPr>
      </p:pic>
      <p:pic>
        <p:nvPicPr>
          <p:cNvPr id="6" name="5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0" y="2571750"/>
            <a:ext cx="571472" cy="553041"/>
          </a:xfrm>
          <a:prstGeom prst="rect">
            <a:avLst/>
          </a:prstGeom>
        </p:spPr>
      </p:pic>
      <p:pic>
        <p:nvPicPr>
          <p:cNvPr id="7" name="6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3929058" y="4590459"/>
            <a:ext cx="571472" cy="553041"/>
          </a:xfrm>
          <a:prstGeom prst="rect">
            <a:avLst/>
          </a:prstGeom>
        </p:spPr>
      </p:pic>
      <p:pic>
        <p:nvPicPr>
          <p:cNvPr id="8" name="7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4643438" y="0"/>
            <a:ext cx="571472" cy="553041"/>
          </a:xfrm>
          <a:prstGeom prst="rect">
            <a:avLst/>
          </a:prstGeom>
        </p:spPr>
      </p:pic>
      <p:pic>
        <p:nvPicPr>
          <p:cNvPr id="9" name="8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4500562" y="4590459"/>
            <a:ext cx="571472" cy="553041"/>
          </a:xfrm>
          <a:prstGeom prst="rect">
            <a:avLst/>
          </a:prstGeom>
        </p:spPr>
      </p:pic>
      <p:pic>
        <p:nvPicPr>
          <p:cNvPr id="10" name="9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8572528" y="2067076"/>
            <a:ext cx="571472" cy="553041"/>
          </a:xfrm>
          <a:prstGeom prst="rect">
            <a:avLst/>
          </a:prstGeom>
        </p:spPr>
      </p:pic>
      <p:pic>
        <p:nvPicPr>
          <p:cNvPr id="11" name="10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8572528" y="2643188"/>
            <a:ext cx="571472" cy="553041"/>
          </a:xfrm>
          <a:prstGeom prst="rect">
            <a:avLst/>
          </a:prstGeom>
        </p:spPr>
      </p:pic>
      <p:pic>
        <p:nvPicPr>
          <p:cNvPr id="12" name="11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714348" y="1928808"/>
            <a:ext cx="571472" cy="553041"/>
          </a:xfrm>
          <a:prstGeom prst="rect">
            <a:avLst/>
          </a:prstGeom>
        </p:spPr>
      </p:pic>
      <p:pic>
        <p:nvPicPr>
          <p:cNvPr id="13" name="12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1357290" y="1857370"/>
            <a:ext cx="571472" cy="553041"/>
          </a:xfrm>
          <a:prstGeom prst="rect">
            <a:avLst/>
          </a:prstGeom>
        </p:spPr>
      </p:pic>
      <p:pic>
        <p:nvPicPr>
          <p:cNvPr id="14" name="13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2643174" y="1285866"/>
            <a:ext cx="571472" cy="553041"/>
          </a:xfrm>
          <a:prstGeom prst="rect">
            <a:avLst/>
          </a:prstGeom>
        </p:spPr>
      </p:pic>
      <p:pic>
        <p:nvPicPr>
          <p:cNvPr id="15" name="14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2000232" y="1571618"/>
            <a:ext cx="571472" cy="553041"/>
          </a:xfrm>
          <a:prstGeom prst="rect">
            <a:avLst/>
          </a:prstGeom>
        </p:spPr>
      </p:pic>
      <p:pic>
        <p:nvPicPr>
          <p:cNvPr id="16" name="15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3714744" y="571486"/>
            <a:ext cx="571472" cy="553041"/>
          </a:xfrm>
          <a:prstGeom prst="rect">
            <a:avLst/>
          </a:prstGeom>
        </p:spPr>
      </p:pic>
      <p:pic>
        <p:nvPicPr>
          <p:cNvPr id="17" name="16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3214678" y="1000114"/>
            <a:ext cx="571472" cy="553041"/>
          </a:xfrm>
          <a:prstGeom prst="rect">
            <a:avLst/>
          </a:prstGeom>
        </p:spPr>
      </p:pic>
      <p:pic>
        <p:nvPicPr>
          <p:cNvPr id="18" name="17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8001024" y="1857370"/>
            <a:ext cx="571472" cy="553041"/>
          </a:xfrm>
          <a:prstGeom prst="rect">
            <a:avLst/>
          </a:prstGeom>
        </p:spPr>
      </p:pic>
      <p:pic>
        <p:nvPicPr>
          <p:cNvPr id="19" name="18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7286644" y="1643056"/>
            <a:ext cx="571472" cy="553041"/>
          </a:xfrm>
          <a:prstGeom prst="rect">
            <a:avLst/>
          </a:prstGeom>
        </p:spPr>
      </p:pic>
      <p:pic>
        <p:nvPicPr>
          <p:cNvPr id="20" name="19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5143504" y="428610"/>
            <a:ext cx="571472" cy="553041"/>
          </a:xfrm>
          <a:prstGeom prst="rect">
            <a:avLst/>
          </a:prstGeom>
        </p:spPr>
      </p:pic>
      <p:pic>
        <p:nvPicPr>
          <p:cNvPr id="21" name="20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5572132" y="857238"/>
            <a:ext cx="571472" cy="553041"/>
          </a:xfrm>
          <a:prstGeom prst="rect">
            <a:avLst/>
          </a:prstGeom>
        </p:spPr>
      </p:pic>
      <p:pic>
        <p:nvPicPr>
          <p:cNvPr id="22" name="21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6143636" y="1214428"/>
            <a:ext cx="571472" cy="553041"/>
          </a:xfrm>
          <a:prstGeom prst="rect">
            <a:avLst/>
          </a:prstGeom>
        </p:spPr>
      </p:pic>
      <p:pic>
        <p:nvPicPr>
          <p:cNvPr id="23" name="22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6715140" y="1428742"/>
            <a:ext cx="571472" cy="553041"/>
          </a:xfrm>
          <a:prstGeom prst="rect">
            <a:avLst/>
          </a:prstGeom>
        </p:spPr>
      </p:pic>
      <p:pic>
        <p:nvPicPr>
          <p:cNvPr id="24" name="23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714348" y="2714626"/>
            <a:ext cx="571472" cy="553041"/>
          </a:xfrm>
          <a:prstGeom prst="rect">
            <a:avLst/>
          </a:prstGeom>
        </p:spPr>
      </p:pic>
      <p:pic>
        <p:nvPicPr>
          <p:cNvPr id="25" name="24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1500166" y="2857502"/>
            <a:ext cx="571472" cy="553041"/>
          </a:xfrm>
          <a:prstGeom prst="rect">
            <a:avLst/>
          </a:prstGeom>
        </p:spPr>
      </p:pic>
      <p:pic>
        <p:nvPicPr>
          <p:cNvPr id="26" name="25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2071670" y="3143254"/>
            <a:ext cx="571472" cy="553041"/>
          </a:xfrm>
          <a:prstGeom prst="rect">
            <a:avLst/>
          </a:prstGeom>
        </p:spPr>
      </p:pic>
      <p:pic>
        <p:nvPicPr>
          <p:cNvPr id="27" name="26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2643174" y="3429006"/>
            <a:ext cx="571472" cy="553041"/>
          </a:xfrm>
          <a:prstGeom prst="rect">
            <a:avLst/>
          </a:prstGeom>
        </p:spPr>
      </p:pic>
      <p:pic>
        <p:nvPicPr>
          <p:cNvPr id="28" name="27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3143240" y="3714758"/>
            <a:ext cx="571472" cy="553041"/>
          </a:xfrm>
          <a:prstGeom prst="rect">
            <a:avLst/>
          </a:prstGeom>
        </p:spPr>
      </p:pic>
      <p:pic>
        <p:nvPicPr>
          <p:cNvPr id="29" name="28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3571868" y="4143386"/>
            <a:ext cx="571472" cy="553041"/>
          </a:xfrm>
          <a:prstGeom prst="rect">
            <a:avLst/>
          </a:prstGeom>
        </p:spPr>
      </p:pic>
      <p:pic>
        <p:nvPicPr>
          <p:cNvPr id="30" name="29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4929190" y="4071948"/>
            <a:ext cx="571472" cy="553041"/>
          </a:xfrm>
          <a:prstGeom prst="rect">
            <a:avLst/>
          </a:prstGeom>
        </p:spPr>
      </p:pic>
      <p:pic>
        <p:nvPicPr>
          <p:cNvPr id="31" name="30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5429256" y="3714758"/>
            <a:ext cx="571472" cy="553041"/>
          </a:xfrm>
          <a:prstGeom prst="rect">
            <a:avLst/>
          </a:prstGeom>
        </p:spPr>
      </p:pic>
      <p:pic>
        <p:nvPicPr>
          <p:cNvPr id="32" name="31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6000760" y="3429006"/>
            <a:ext cx="571472" cy="553041"/>
          </a:xfrm>
          <a:prstGeom prst="rect">
            <a:avLst/>
          </a:prstGeom>
        </p:spPr>
      </p:pic>
      <p:pic>
        <p:nvPicPr>
          <p:cNvPr id="33" name="32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6572264" y="3071816"/>
            <a:ext cx="571472" cy="553041"/>
          </a:xfrm>
          <a:prstGeom prst="rect">
            <a:avLst/>
          </a:prstGeom>
        </p:spPr>
      </p:pic>
      <p:pic>
        <p:nvPicPr>
          <p:cNvPr id="34" name="33 Imagen" descr="93px-Vector-based_example.svg.png"/>
          <p:cNvPicPr>
            <a:picLocks noChangeAspect="1"/>
          </p:cNvPicPr>
          <p:nvPr/>
        </p:nvPicPr>
        <p:blipFill>
          <a:blip r:embed="rId3">
            <a:duotone>
              <a:schemeClr val="accent6">
                <a:shade val="45000"/>
                <a:satMod val="135000"/>
              </a:schemeClr>
              <a:prstClr val="white"/>
            </a:duotone>
            <a:lum bright="-10000" contrast="40000"/>
          </a:blip>
          <a:srcRect t="12500" b="12499"/>
          <a:stretch>
            <a:fillRect/>
          </a:stretch>
        </p:blipFill>
        <p:spPr>
          <a:xfrm>
            <a:off x="7286644" y="2786064"/>
            <a:ext cx="571472" cy="553041"/>
          </a:xfrm>
          <a:prstGeom prst="rect">
            <a:avLst/>
          </a:prstGeom>
        </p:spPr>
      </p:pic>
      <p:pic>
        <p:nvPicPr>
          <p:cNvPr id="35" name="34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8001024" y="2643188"/>
            <a:ext cx="571472" cy="553041"/>
          </a:xfrm>
          <a:prstGeom prst="rect">
            <a:avLst/>
          </a:prstGeom>
        </p:spPr>
      </p:pic>
      <p:sp>
        <p:nvSpPr>
          <p:cNvPr id="36" name="35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0-#ppt_w/2"/>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0-#ppt_w/2"/>
                                          </p:val>
                                        </p:tav>
                                        <p:tav tm="100000">
                                          <p:val>
                                            <p:strVal val="#ppt_x"/>
                                          </p:val>
                                        </p:tav>
                                      </p:tavLst>
                                    </p:anim>
                                    <p:anim calcmode="lin" valueType="num">
                                      <p:cBhvr additive="base">
                                        <p:cTn id="66" dur="2000" fill="hold"/>
                                        <p:tgtEl>
                                          <p:spTgt spid="22"/>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0-#ppt_w/2"/>
                                          </p:val>
                                        </p:tav>
                                        <p:tav tm="100000">
                                          <p:val>
                                            <p:strVal val="#ppt_x"/>
                                          </p:val>
                                        </p:tav>
                                      </p:tavLst>
                                    </p:anim>
                                    <p:anim calcmode="lin" valueType="num">
                                      <p:cBhvr additive="base">
                                        <p:cTn id="70" dur="2000" fill="hold"/>
                                        <p:tgtEl>
                                          <p:spTgt spid="23"/>
                                        </p:tgtEl>
                                        <p:attrNameLst>
                                          <p:attrName>ppt_y</p:attrName>
                                        </p:attrNameLst>
                                      </p:cBhvr>
                                      <p:tavLst>
                                        <p:tav tm="0">
                                          <p:val>
                                            <p:strVal val="1+#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2000" fill="hold"/>
                                        <p:tgtEl>
                                          <p:spTgt spid="30"/>
                                        </p:tgtEl>
                                        <p:attrNameLst>
                                          <p:attrName>ppt_x</p:attrName>
                                        </p:attrNameLst>
                                      </p:cBhvr>
                                      <p:tavLst>
                                        <p:tav tm="0">
                                          <p:val>
                                            <p:strVal val="0-#ppt_w/2"/>
                                          </p:val>
                                        </p:tav>
                                        <p:tav tm="100000">
                                          <p:val>
                                            <p:strVal val="#ppt_x"/>
                                          </p:val>
                                        </p:tav>
                                      </p:tavLst>
                                    </p:anim>
                                    <p:anim calcmode="lin" valueType="num">
                                      <p:cBhvr additive="base">
                                        <p:cTn id="82" dur="2000" fill="hold"/>
                                        <p:tgtEl>
                                          <p:spTgt spid="3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additive="base">
                                        <p:cTn id="85" dur="2000" fill="hold"/>
                                        <p:tgtEl>
                                          <p:spTgt spid="31"/>
                                        </p:tgtEl>
                                        <p:attrNameLst>
                                          <p:attrName>ppt_x</p:attrName>
                                        </p:attrNameLst>
                                      </p:cBhvr>
                                      <p:tavLst>
                                        <p:tav tm="0">
                                          <p:val>
                                            <p:strVal val="0-#ppt_w/2"/>
                                          </p:val>
                                        </p:tav>
                                        <p:tav tm="100000">
                                          <p:val>
                                            <p:strVal val="#ppt_x"/>
                                          </p:val>
                                        </p:tav>
                                      </p:tavLst>
                                    </p:anim>
                                    <p:anim calcmode="lin" valueType="num">
                                      <p:cBhvr additive="base">
                                        <p:cTn id="86" dur="2000" fill="hold"/>
                                        <p:tgtEl>
                                          <p:spTgt spid="31"/>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32"/>
                                        </p:tgtEl>
                                        <p:attrNameLst>
                                          <p:attrName>style.visibility</p:attrName>
                                        </p:attrNameLst>
                                      </p:cBhvr>
                                      <p:to>
                                        <p:strVal val="visible"/>
                                      </p:to>
                                    </p:set>
                                    <p:anim calcmode="lin" valueType="num">
                                      <p:cBhvr additive="base">
                                        <p:cTn id="89" dur="2000" fill="hold"/>
                                        <p:tgtEl>
                                          <p:spTgt spid="32"/>
                                        </p:tgtEl>
                                        <p:attrNameLst>
                                          <p:attrName>ppt_x</p:attrName>
                                        </p:attrNameLst>
                                      </p:cBhvr>
                                      <p:tavLst>
                                        <p:tav tm="0">
                                          <p:val>
                                            <p:strVal val="0-#ppt_w/2"/>
                                          </p:val>
                                        </p:tav>
                                        <p:tav tm="100000">
                                          <p:val>
                                            <p:strVal val="#ppt_x"/>
                                          </p:val>
                                        </p:tav>
                                      </p:tavLst>
                                    </p:anim>
                                    <p:anim calcmode="lin" valueType="num">
                                      <p:cBhvr additive="base">
                                        <p:cTn id="90" dur="2000" fill="hold"/>
                                        <p:tgtEl>
                                          <p:spTgt spid="32"/>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33"/>
                                        </p:tgtEl>
                                        <p:attrNameLst>
                                          <p:attrName>style.visibility</p:attrName>
                                        </p:attrNameLst>
                                      </p:cBhvr>
                                      <p:to>
                                        <p:strVal val="visible"/>
                                      </p:to>
                                    </p:set>
                                    <p:anim calcmode="lin" valueType="num">
                                      <p:cBhvr additive="base">
                                        <p:cTn id="93" dur="2000" fill="hold"/>
                                        <p:tgtEl>
                                          <p:spTgt spid="33"/>
                                        </p:tgtEl>
                                        <p:attrNameLst>
                                          <p:attrName>ppt_x</p:attrName>
                                        </p:attrNameLst>
                                      </p:cBhvr>
                                      <p:tavLst>
                                        <p:tav tm="0">
                                          <p:val>
                                            <p:strVal val="0-#ppt_w/2"/>
                                          </p:val>
                                        </p:tav>
                                        <p:tav tm="100000">
                                          <p:val>
                                            <p:strVal val="#ppt_x"/>
                                          </p:val>
                                        </p:tav>
                                      </p:tavLst>
                                    </p:anim>
                                    <p:anim calcmode="lin" valueType="num">
                                      <p:cBhvr additive="base">
                                        <p:cTn id="94" dur="2000" fill="hold"/>
                                        <p:tgtEl>
                                          <p:spTgt spid="33"/>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34"/>
                                        </p:tgtEl>
                                        <p:attrNameLst>
                                          <p:attrName>style.visibility</p:attrName>
                                        </p:attrNameLst>
                                      </p:cBhvr>
                                      <p:to>
                                        <p:strVal val="visible"/>
                                      </p:to>
                                    </p:set>
                                    <p:anim calcmode="lin" valueType="num">
                                      <p:cBhvr additive="base">
                                        <p:cTn id="97" dur="2000" fill="hold"/>
                                        <p:tgtEl>
                                          <p:spTgt spid="34"/>
                                        </p:tgtEl>
                                        <p:attrNameLst>
                                          <p:attrName>ppt_x</p:attrName>
                                        </p:attrNameLst>
                                      </p:cBhvr>
                                      <p:tavLst>
                                        <p:tav tm="0">
                                          <p:val>
                                            <p:strVal val="0-#ppt_w/2"/>
                                          </p:val>
                                        </p:tav>
                                        <p:tav tm="100000">
                                          <p:val>
                                            <p:strVal val="#ppt_x"/>
                                          </p:val>
                                        </p:tav>
                                      </p:tavLst>
                                    </p:anim>
                                    <p:anim calcmode="lin" valueType="num">
                                      <p:cBhvr additive="base">
                                        <p:cTn id="98" dur="2000" fill="hold"/>
                                        <p:tgtEl>
                                          <p:spTgt spid="3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additive="base">
                                        <p:cTn id="101" dur="2000" fill="hold"/>
                                        <p:tgtEl>
                                          <p:spTgt spid="35"/>
                                        </p:tgtEl>
                                        <p:attrNameLst>
                                          <p:attrName>ppt_x</p:attrName>
                                        </p:attrNameLst>
                                      </p:cBhvr>
                                      <p:tavLst>
                                        <p:tav tm="0">
                                          <p:val>
                                            <p:strVal val="0-#ppt_w/2"/>
                                          </p:val>
                                        </p:tav>
                                        <p:tav tm="100000">
                                          <p:val>
                                            <p:strVal val="#ppt_x"/>
                                          </p:val>
                                        </p:tav>
                                      </p:tavLst>
                                    </p:anim>
                                    <p:anim calcmode="lin" valueType="num">
                                      <p:cBhvr additive="base">
                                        <p:cTn id="102" dur="2000" fill="hold"/>
                                        <p:tgtEl>
                                          <p:spTgt spid="35"/>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2000" fill="hold"/>
                                        <p:tgtEl>
                                          <p:spTgt spid="6"/>
                                        </p:tgtEl>
                                        <p:attrNameLst>
                                          <p:attrName>ppt_x</p:attrName>
                                        </p:attrNameLst>
                                      </p:cBhvr>
                                      <p:tavLst>
                                        <p:tav tm="0">
                                          <p:val>
                                            <p:strVal val="1+#ppt_w/2"/>
                                          </p:val>
                                        </p:tav>
                                        <p:tav tm="100000">
                                          <p:val>
                                            <p:strVal val="#ppt_x"/>
                                          </p:val>
                                        </p:tav>
                                      </p:tavLst>
                                    </p:anim>
                                    <p:anim calcmode="lin" valueType="num">
                                      <p:cBhvr additive="base">
                                        <p:cTn id="106" dur="2000" fill="hold"/>
                                        <p:tgtEl>
                                          <p:spTgt spid="6"/>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additive="base">
                                        <p:cTn id="109" dur="2000" fill="hold"/>
                                        <p:tgtEl>
                                          <p:spTgt spid="7"/>
                                        </p:tgtEl>
                                        <p:attrNameLst>
                                          <p:attrName>ppt_x</p:attrName>
                                        </p:attrNameLst>
                                      </p:cBhvr>
                                      <p:tavLst>
                                        <p:tav tm="0">
                                          <p:val>
                                            <p:strVal val="1+#ppt_w/2"/>
                                          </p:val>
                                        </p:tav>
                                        <p:tav tm="100000">
                                          <p:val>
                                            <p:strVal val="#ppt_x"/>
                                          </p:val>
                                        </p:tav>
                                      </p:tavLst>
                                    </p:anim>
                                    <p:anim calcmode="lin" valueType="num">
                                      <p:cBhvr additive="base">
                                        <p:cTn id="110" dur="2000" fill="hold"/>
                                        <p:tgtEl>
                                          <p:spTgt spid="7"/>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1+#ppt_w/2"/>
                                          </p:val>
                                        </p:tav>
                                        <p:tav tm="100000">
                                          <p:val>
                                            <p:strVal val="#ppt_x"/>
                                          </p:val>
                                        </p:tav>
                                      </p:tavLst>
                                    </p:anim>
                                    <p:anim calcmode="lin" valueType="num">
                                      <p:cBhvr additive="base">
                                        <p:cTn id="114" dur="2000" fill="hold"/>
                                        <p:tgtEl>
                                          <p:spTgt spid="24"/>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2000" fill="hold"/>
                                        <p:tgtEl>
                                          <p:spTgt spid="25"/>
                                        </p:tgtEl>
                                        <p:attrNameLst>
                                          <p:attrName>ppt_x</p:attrName>
                                        </p:attrNameLst>
                                      </p:cBhvr>
                                      <p:tavLst>
                                        <p:tav tm="0">
                                          <p:val>
                                            <p:strVal val="1+#ppt_w/2"/>
                                          </p:val>
                                        </p:tav>
                                        <p:tav tm="100000">
                                          <p:val>
                                            <p:strVal val="#ppt_x"/>
                                          </p:val>
                                        </p:tav>
                                      </p:tavLst>
                                    </p:anim>
                                    <p:anim calcmode="lin" valueType="num">
                                      <p:cBhvr additive="base">
                                        <p:cTn id="118" dur="2000" fill="hold"/>
                                        <p:tgtEl>
                                          <p:spTgt spid="25"/>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additive="base">
                                        <p:cTn id="121" dur="2000" fill="hold"/>
                                        <p:tgtEl>
                                          <p:spTgt spid="26"/>
                                        </p:tgtEl>
                                        <p:attrNameLst>
                                          <p:attrName>ppt_x</p:attrName>
                                        </p:attrNameLst>
                                      </p:cBhvr>
                                      <p:tavLst>
                                        <p:tav tm="0">
                                          <p:val>
                                            <p:strVal val="1+#ppt_w/2"/>
                                          </p:val>
                                        </p:tav>
                                        <p:tav tm="100000">
                                          <p:val>
                                            <p:strVal val="#ppt_x"/>
                                          </p:val>
                                        </p:tav>
                                      </p:tavLst>
                                    </p:anim>
                                    <p:anim calcmode="lin" valueType="num">
                                      <p:cBhvr additive="base">
                                        <p:cTn id="122" dur="2000" fill="hold"/>
                                        <p:tgtEl>
                                          <p:spTgt spid="26"/>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1+#ppt_w/2"/>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29"/>
                                        </p:tgtEl>
                                        <p:attrNameLst>
                                          <p:attrName>style.visibility</p:attrName>
                                        </p:attrNameLst>
                                      </p:cBhvr>
                                      <p:to>
                                        <p:strVal val="visible"/>
                                      </p:to>
                                    </p:set>
                                    <p:anim calcmode="lin" valueType="num">
                                      <p:cBhvr additive="base">
                                        <p:cTn id="133" dur="2000" fill="hold"/>
                                        <p:tgtEl>
                                          <p:spTgt spid="29"/>
                                        </p:tgtEl>
                                        <p:attrNameLst>
                                          <p:attrName>ppt_x</p:attrName>
                                        </p:attrNameLst>
                                      </p:cBhvr>
                                      <p:tavLst>
                                        <p:tav tm="0">
                                          <p:val>
                                            <p:strVal val="1+#ppt_w/2"/>
                                          </p:val>
                                        </p:tav>
                                        <p:tav tm="100000">
                                          <p:val>
                                            <p:strVal val="#ppt_x"/>
                                          </p:val>
                                        </p:tav>
                                      </p:tavLst>
                                    </p:anim>
                                    <p:anim calcmode="lin" valueType="num">
                                      <p:cBhvr additive="base">
                                        <p:cTn id="134" dur="2000" fill="hold"/>
                                        <p:tgtEl>
                                          <p:spTgt spid="29"/>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8"/>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9"/>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1"/>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4"/>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5"/>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6"/>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7"/>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8"/>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0"/>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1"/>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2"/>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3"/>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4"/>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5"/>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1+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1+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1+ppt_w/2"/>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1+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1+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8"/>
                                        </p:tgtEl>
                                        <p:attrNameLst>
                                          <p:attrName>ppt_x</p:attrName>
                                        </p:attrNameLst>
                                      </p:cBhvr>
                                      <p:tavLst>
                                        <p:tav tm="0">
                                          <p:val>
                                            <p:strVal val="ppt_x"/>
                                          </p:val>
                                        </p:tav>
                                        <p:tav tm="100000">
                                          <p:val>
                                            <p:strVal val="0-ppt_w/2"/>
                                          </p:val>
                                        </p:tav>
                                      </p:tavLst>
                                    </p:anim>
                                    <p:anim calcmode="lin" valueType="num">
                                      <p:cBhvr additive="base">
                                        <p:cTn id="242" dur="2000"/>
                                        <p:tgtEl>
                                          <p:spTgt spid="18"/>
                                        </p:tgtEl>
                                        <p:attrNameLst>
                                          <p:attrName>ppt_y</p:attrName>
                                        </p:attrNameLst>
                                      </p:cBhvr>
                                      <p:tavLst>
                                        <p:tav tm="0">
                                          <p:val>
                                            <p:strVal val="ppt_y"/>
                                          </p:val>
                                        </p:tav>
                                        <p:tav tm="100000">
                                          <p:val>
                                            <p:strVal val="1+ppt_h/2"/>
                                          </p:val>
                                        </p:tav>
                                      </p:tavLst>
                                    </p:anim>
                                    <p:set>
                                      <p:cBhvr>
                                        <p:cTn id="243" dur="1" fill="hold">
                                          <p:stCondLst>
                                            <p:cond delay="1999"/>
                                          </p:stCondLst>
                                        </p:cTn>
                                        <p:tgtEl>
                                          <p:spTgt spid="18"/>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0-ppt_w/2"/>
                                          </p:val>
                                        </p:tav>
                                      </p:tavLst>
                                    </p:anim>
                                    <p:anim calcmode="lin" valueType="num">
                                      <p:cBhvr additive="base">
                                        <p:cTn id="246" dur="2000"/>
                                        <p:tgtEl>
                                          <p:spTgt spid="19"/>
                                        </p:tgtEl>
                                        <p:attrNameLst>
                                          <p:attrName>ppt_y</p:attrName>
                                        </p:attrNameLst>
                                      </p:cBhvr>
                                      <p:tavLst>
                                        <p:tav tm="0">
                                          <p:val>
                                            <p:strVal val="ppt_y"/>
                                          </p:val>
                                        </p:tav>
                                        <p:tav tm="100000">
                                          <p:val>
                                            <p:strVal val="1+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0-ppt_w/2"/>
                                          </p:val>
                                        </p:tav>
                                      </p:tavLst>
                                    </p:anim>
                                    <p:anim calcmode="lin" valueType="num">
                                      <p:cBhvr additive="base">
                                        <p:cTn id="250" dur="2000"/>
                                        <p:tgtEl>
                                          <p:spTgt spid="20"/>
                                        </p:tgtEl>
                                        <p:attrNameLst>
                                          <p:attrName>ppt_y</p:attrName>
                                        </p:attrNameLst>
                                      </p:cBhvr>
                                      <p:tavLst>
                                        <p:tav tm="0">
                                          <p:val>
                                            <p:strVal val="ppt_y"/>
                                          </p:val>
                                        </p:tav>
                                        <p:tav tm="100000">
                                          <p:val>
                                            <p:strVal val="1+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21"/>
                                        </p:tgtEl>
                                        <p:attrNameLst>
                                          <p:attrName>ppt_x</p:attrName>
                                        </p:attrNameLst>
                                      </p:cBhvr>
                                      <p:tavLst>
                                        <p:tav tm="0">
                                          <p:val>
                                            <p:strVal val="ppt_x"/>
                                          </p:val>
                                        </p:tav>
                                        <p:tav tm="100000">
                                          <p:val>
                                            <p:strVal val="0-ppt_w/2"/>
                                          </p:val>
                                        </p:tav>
                                      </p:tavLst>
                                    </p:anim>
                                    <p:anim calcmode="lin" valueType="num">
                                      <p:cBhvr additive="base">
                                        <p:cTn id="254" dur="2000"/>
                                        <p:tgtEl>
                                          <p:spTgt spid="21"/>
                                        </p:tgtEl>
                                        <p:attrNameLst>
                                          <p:attrName>ppt_y</p:attrName>
                                        </p:attrNameLst>
                                      </p:cBhvr>
                                      <p:tavLst>
                                        <p:tav tm="0">
                                          <p:val>
                                            <p:strVal val="ppt_y"/>
                                          </p:val>
                                        </p:tav>
                                        <p:tav tm="100000">
                                          <p:val>
                                            <p:strVal val="1+ppt_h/2"/>
                                          </p:val>
                                        </p:tav>
                                      </p:tavLst>
                                    </p:anim>
                                    <p:set>
                                      <p:cBhvr>
                                        <p:cTn id="255" dur="1" fill="hold">
                                          <p:stCondLst>
                                            <p:cond delay="1999"/>
                                          </p:stCondLst>
                                        </p:cTn>
                                        <p:tgtEl>
                                          <p:spTgt spid="21"/>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22"/>
                                        </p:tgtEl>
                                        <p:attrNameLst>
                                          <p:attrName>ppt_x</p:attrName>
                                        </p:attrNameLst>
                                      </p:cBhvr>
                                      <p:tavLst>
                                        <p:tav tm="0">
                                          <p:val>
                                            <p:strVal val="ppt_x"/>
                                          </p:val>
                                        </p:tav>
                                        <p:tav tm="100000">
                                          <p:val>
                                            <p:strVal val="0-ppt_w/2"/>
                                          </p:val>
                                        </p:tav>
                                      </p:tavLst>
                                    </p:anim>
                                    <p:anim calcmode="lin" valueType="num">
                                      <p:cBhvr additive="base">
                                        <p:cTn id="258" dur="2000"/>
                                        <p:tgtEl>
                                          <p:spTgt spid="22"/>
                                        </p:tgtEl>
                                        <p:attrNameLst>
                                          <p:attrName>ppt_y</p:attrName>
                                        </p:attrNameLst>
                                      </p:cBhvr>
                                      <p:tavLst>
                                        <p:tav tm="0">
                                          <p:val>
                                            <p:strVal val="ppt_y"/>
                                          </p:val>
                                        </p:tav>
                                        <p:tav tm="100000">
                                          <p:val>
                                            <p:strVal val="1+ppt_h/2"/>
                                          </p:val>
                                        </p:tav>
                                      </p:tavLst>
                                    </p:anim>
                                    <p:set>
                                      <p:cBhvr>
                                        <p:cTn id="259" dur="1" fill="hold">
                                          <p:stCondLst>
                                            <p:cond delay="1999"/>
                                          </p:stCondLst>
                                        </p:cTn>
                                        <p:tgtEl>
                                          <p:spTgt spid="22"/>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3"/>
                                        </p:tgtEl>
                                        <p:attrNameLst>
                                          <p:attrName>ppt_x</p:attrName>
                                        </p:attrNameLst>
                                      </p:cBhvr>
                                      <p:tavLst>
                                        <p:tav tm="0">
                                          <p:val>
                                            <p:strVal val="ppt_x"/>
                                          </p:val>
                                        </p:tav>
                                        <p:tav tm="100000">
                                          <p:val>
                                            <p:strVal val="0-ppt_w/2"/>
                                          </p:val>
                                        </p:tav>
                                      </p:tavLst>
                                    </p:anim>
                                    <p:anim calcmode="lin" valueType="num">
                                      <p:cBhvr additive="base">
                                        <p:cTn id="262" dur="2000"/>
                                        <p:tgtEl>
                                          <p:spTgt spid="23"/>
                                        </p:tgtEl>
                                        <p:attrNameLst>
                                          <p:attrName>ppt_y</p:attrName>
                                        </p:attrNameLst>
                                      </p:cBhvr>
                                      <p:tavLst>
                                        <p:tav tm="0">
                                          <p:val>
                                            <p:strVal val="ppt_y"/>
                                          </p:val>
                                        </p:tav>
                                        <p:tav tm="100000">
                                          <p:val>
                                            <p:strVal val="1+ppt_h/2"/>
                                          </p:val>
                                        </p:tav>
                                      </p:tavLst>
                                    </p:anim>
                                    <p:set>
                                      <p:cBhvr>
                                        <p:cTn id="263" dur="1" fill="hold">
                                          <p:stCondLst>
                                            <p:cond delay="1999"/>
                                          </p:stCondLst>
                                        </p:cTn>
                                        <p:tgtEl>
                                          <p:spTgt spid="23"/>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0-ppt_w/2"/>
                                          </p:val>
                                        </p:tav>
                                      </p:tavLst>
                                    </p:anim>
                                    <p:anim calcmode="lin" valueType="num">
                                      <p:cBhvr additive="base">
                                        <p:cTn id="266" dur="2000"/>
                                        <p:tgtEl>
                                          <p:spTgt spid="9"/>
                                        </p:tgtEl>
                                        <p:attrNameLst>
                                          <p:attrName>ppt_y</p:attrName>
                                        </p:attrNameLst>
                                      </p:cBhvr>
                                      <p:tavLst>
                                        <p:tav tm="0">
                                          <p:val>
                                            <p:strVal val="ppt_y"/>
                                          </p:val>
                                        </p:tav>
                                        <p:tav tm="100000">
                                          <p:val>
                                            <p:strVal val="0-ppt_h/2"/>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11"/>
                                        </p:tgtEl>
                                        <p:attrNameLst>
                                          <p:attrName>ppt_x</p:attrName>
                                        </p:attrNameLst>
                                      </p:cBhvr>
                                      <p:tavLst>
                                        <p:tav tm="0">
                                          <p:val>
                                            <p:strVal val="ppt_x"/>
                                          </p:val>
                                        </p:tav>
                                        <p:tav tm="100000">
                                          <p:val>
                                            <p:strVal val="0-ppt_w/2"/>
                                          </p:val>
                                        </p:tav>
                                      </p:tavLst>
                                    </p:anim>
                                    <p:anim calcmode="lin" valueType="num">
                                      <p:cBhvr additive="base">
                                        <p:cTn id="270" dur="2000"/>
                                        <p:tgtEl>
                                          <p:spTgt spid="11"/>
                                        </p:tgtEl>
                                        <p:attrNameLst>
                                          <p:attrName>ppt_y</p:attrName>
                                        </p:attrNameLst>
                                      </p:cBhvr>
                                      <p:tavLst>
                                        <p:tav tm="0">
                                          <p:val>
                                            <p:strVal val="ppt_y"/>
                                          </p:val>
                                        </p:tav>
                                        <p:tav tm="100000">
                                          <p:val>
                                            <p:strVal val="0-ppt_h/2"/>
                                          </p:val>
                                        </p:tav>
                                      </p:tavLst>
                                    </p:anim>
                                    <p:set>
                                      <p:cBhvr>
                                        <p:cTn id="271" dur="1" fill="hold">
                                          <p:stCondLst>
                                            <p:cond delay="1999"/>
                                          </p:stCondLst>
                                        </p:cTn>
                                        <p:tgtEl>
                                          <p:spTgt spid="11"/>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0-ppt_w/2"/>
                                          </p:val>
                                        </p:tav>
                                      </p:tavLst>
                                    </p:anim>
                                    <p:anim calcmode="lin" valueType="num">
                                      <p:cBhvr additive="base">
                                        <p:cTn id="274" dur="2000"/>
                                        <p:tgtEl>
                                          <p:spTgt spid="30"/>
                                        </p:tgtEl>
                                        <p:attrNameLst>
                                          <p:attrName>ppt_y</p:attrName>
                                        </p:attrNameLst>
                                      </p:cBhvr>
                                      <p:tavLst>
                                        <p:tav tm="0">
                                          <p:val>
                                            <p:strVal val="ppt_y"/>
                                          </p:val>
                                        </p:tav>
                                        <p:tav tm="100000">
                                          <p:val>
                                            <p:strVal val="0-ppt_h/2"/>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0-ppt_w/2"/>
                                          </p:val>
                                        </p:tav>
                                      </p:tavLst>
                                    </p:anim>
                                    <p:anim calcmode="lin" valueType="num">
                                      <p:cBhvr additive="base">
                                        <p:cTn id="278" dur="2000"/>
                                        <p:tgtEl>
                                          <p:spTgt spid="31"/>
                                        </p:tgtEl>
                                        <p:attrNameLst>
                                          <p:attrName>ppt_y</p:attrName>
                                        </p:attrNameLst>
                                      </p:cBhvr>
                                      <p:tavLst>
                                        <p:tav tm="0">
                                          <p:val>
                                            <p:strVal val="ppt_y"/>
                                          </p:val>
                                        </p:tav>
                                        <p:tav tm="100000">
                                          <p:val>
                                            <p:strVal val="0-ppt_h/2"/>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0-ppt_w/2"/>
                                          </p:val>
                                        </p:tav>
                                      </p:tavLst>
                                    </p:anim>
                                    <p:anim calcmode="lin" valueType="num">
                                      <p:cBhvr additive="base">
                                        <p:cTn id="282" dur="2000"/>
                                        <p:tgtEl>
                                          <p:spTgt spid="32"/>
                                        </p:tgtEl>
                                        <p:attrNameLst>
                                          <p:attrName>ppt_y</p:attrName>
                                        </p:attrNameLst>
                                      </p:cBhvr>
                                      <p:tavLst>
                                        <p:tav tm="0">
                                          <p:val>
                                            <p:strVal val="ppt_y"/>
                                          </p:val>
                                        </p:tav>
                                        <p:tav tm="100000">
                                          <p:val>
                                            <p:strVal val="0-ppt_h/2"/>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0-ppt_w/2"/>
                                          </p:val>
                                        </p:tav>
                                      </p:tavLst>
                                    </p:anim>
                                    <p:anim calcmode="lin" valueType="num">
                                      <p:cBhvr additive="base">
                                        <p:cTn id="286" dur="2000"/>
                                        <p:tgtEl>
                                          <p:spTgt spid="33"/>
                                        </p:tgtEl>
                                        <p:attrNameLst>
                                          <p:attrName>ppt_y</p:attrName>
                                        </p:attrNameLst>
                                      </p:cBhvr>
                                      <p:tavLst>
                                        <p:tav tm="0">
                                          <p:val>
                                            <p:strVal val="ppt_y"/>
                                          </p:val>
                                        </p:tav>
                                        <p:tav tm="100000">
                                          <p:val>
                                            <p:strVal val="0-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9" fill="hold" nodeType="withEffect">
                                  <p:stCondLst>
                                    <p:cond delay="0"/>
                                  </p:stCondLst>
                                  <p:childTnLst>
                                    <p:anim calcmode="lin" valueType="num">
                                      <p:cBhvr additive="base">
                                        <p:cTn id="289" dur="2000"/>
                                        <p:tgtEl>
                                          <p:spTgt spid="34"/>
                                        </p:tgtEl>
                                        <p:attrNameLst>
                                          <p:attrName>ppt_x</p:attrName>
                                        </p:attrNameLst>
                                      </p:cBhvr>
                                      <p:tavLst>
                                        <p:tav tm="0">
                                          <p:val>
                                            <p:strVal val="ppt_x"/>
                                          </p:val>
                                        </p:tav>
                                        <p:tav tm="100000">
                                          <p:val>
                                            <p:strVal val="0-ppt_w/2"/>
                                          </p:val>
                                        </p:tav>
                                      </p:tavLst>
                                    </p:anim>
                                    <p:anim calcmode="lin" valueType="num">
                                      <p:cBhvr additive="base">
                                        <p:cTn id="290" dur="2000"/>
                                        <p:tgtEl>
                                          <p:spTgt spid="34"/>
                                        </p:tgtEl>
                                        <p:attrNameLst>
                                          <p:attrName>ppt_y</p:attrName>
                                        </p:attrNameLst>
                                      </p:cBhvr>
                                      <p:tavLst>
                                        <p:tav tm="0">
                                          <p:val>
                                            <p:strVal val="ppt_y"/>
                                          </p:val>
                                        </p:tav>
                                        <p:tav tm="100000">
                                          <p:val>
                                            <p:strVal val="0-ppt_h/2"/>
                                          </p:val>
                                        </p:tav>
                                      </p:tavLst>
                                    </p:anim>
                                    <p:set>
                                      <p:cBhvr>
                                        <p:cTn id="291" dur="1" fill="hold">
                                          <p:stCondLst>
                                            <p:cond delay="1999"/>
                                          </p:stCondLst>
                                        </p:cTn>
                                        <p:tgtEl>
                                          <p:spTgt spid="34"/>
                                        </p:tgtEl>
                                        <p:attrNameLst>
                                          <p:attrName>style.visibility</p:attrName>
                                        </p:attrNameLst>
                                      </p:cBhvr>
                                      <p:to>
                                        <p:strVal val="hidden"/>
                                      </p:to>
                                    </p:set>
                                  </p:childTnLst>
                                </p:cTn>
                              </p:par>
                              <p:par>
                                <p:cTn id="292" presetID="2" presetClass="exit" presetSubtype="9" fill="hold" nodeType="withEffect">
                                  <p:stCondLst>
                                    <p:cond delay="0"/>
                                  </p:stCondLst>
                                  <p:childTnLst>
                                    <p:anim calcmode="lin" valueType="num">
                                      <p:cBhvr additive="base">
                                        <p:cTn id="293" dur="2000"/>
                                        <p:tgtEl>
                                          <p:spTgt spid="35"/>
                                        </p:tgtEl>
                                        <p:attrNameLst>
                                          <p:attrName>ppt_x</p:attrName>
                                        </p:attrNameLst>
                                      </p:cBhvr>
                                      <p:tavLst>
                                        <p:tav tm="0">
                                          <p:val>
                                            <p:strVal val="ppt_x"/>
                                          </p:val>
                                        </p:tav>
                                        <p:tav tm="100000">
                                          <p:val>
                                            <p:strVal val="0-ppt_w/2"/>
                                          </p:val>
                                        </p:tav>
                                      </p:tavLst>
                                    </p:anim>
                                    <p:anim calcmode="lin" valueType="num">
                                      <p:cBhvr additive="base">
                                        <p:cTn id="294" dur="2000"/>
                                        <p:tgtEl>
                                          <p:spTgt spid="35"/>
                                        </p:tgtEl>
                                        <p:attrNameLst>
                                          <p:attrName>ppt_y</p:attrName>
                                        </p:attrNameLst>
                                      </p:cBhvr>
                                      <p:tavLst>
                                        <p:tav tm="0">
                                          <p:val>
                                            <p:strVal val="ppt_y"/>
                                          </p:val>
                                        </p:tav>
                                        <p:tav tm="100000">
                                          <p:val>
                                            <p:strVal val="0-ppt_h/2"/>
                                          </p:val>
                                        </p:tav>
                                      </p:tavLst>
                                    </p:anim>
                                    <p:set>
                                      <p:cBhvr>
                                        <p:cTn id="295" dur="1" fill="hold">
                                          <p:stCondLst>
                                            <p:cond delay="1999"/>
                                          </p:stCondLst>
                                        </p:cTn>
                                        <p:tgtEl>
                                          <p:spTgt spid="35"/>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1+ppt_w/2"/>
                                          </p:val>
                                        </p:tav>
                                      </p:tavLst>
                                    </p:anim>
                                    <p:anim calcmode="lin" valueType="num">
                                      <p:cBhvr additive="base">
                                        <p:cTn id="298" dur="2000"/>
                                        <p:tgtEl>
                                          <p:spTgt spid="6"/>
                                        </p:tgtEl>
                                        <p:attrNameLst>
                                          <p:attrName>ppt_y</p:attrName>
                                        </p:attrNameLst>
                                      </p:cBhvr>
                                      <p:tavLst>
                                        <p:tav tm="0">
                                          <p:val>
                                            <p:strVal val="ppt_y"/>
                                          </p:val>
                                        </p:tav>
                                        <p:tav tm="100000">
                                          <p:val>
                                            <p:strVal val="0-ppt_h/2"/>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7"/>
                                        </p:tgtEl>
                                        <p:attrNameLst>
                                          <p:attrName>ppt_x</p:attrName>
                                        </p:attrNameLst>
                                      </p:cBhvr>
                                      <p:tavLst>
                                        <p:tav tm="0">
                                          <p:val>
                                            <p:strVal val="ppt_x"/>
                                          </p:val>
                                        </p:tav>
                                        <p:tav tm="100000">
                                          <p:val>
                                            <p:strVal val="1+ppt_w/2"/>
                                          </p:val>
                                        </p:tav>
                                      </p:tavLst>
                                    </p:anim>
                                    <p:anim calcmode="lin" valueType="num">
                                      <p:cBhvr additive="base">
                                        <p:cTn id="302" dur="2000"/>
                                        <p:tgtEl>
                                          <p:spTgt spid="7"/>
                                        </p:tgtEl>
                                        <p:attrNameLst>
                                          <p:attrName>ppt_y</p:attrName>
                                        </p:attrNameLst>
                                      </p:cBhvr>
                                      <p:tavLst>
                                        <p:tav tm="0">
                                          <p:val>
                                            <p:strVal val="ppt_y"/>
                                          </p:val>
                                        </p:tav>
                                        <p:tav tm="100000">
                                          <p:val>
                                            <p:strVal val="0-ppt_h/2"/>
                                          </p:val>
                                        </p:tav>
                                      </p:tavLst>
                                    </p:anim>
                                    <p:set>
                                      <p:cBhvr>
                                        <p:cTn id="303" dur="1" fill="hold">
                                          <p:stCondLst>
                                            <p:cond delay="1999"/>
                                          </p:stCondLst>
                                        </p:cTn>
                                        <p:tgtEl>
                                          <p:spTgt spid="7"/>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1+ppt_w/2"/>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25"/>
                                        </p:tgtEl>
                                        <p:attrNameLst>
                                          <p:attrName>ppt_x</p:attrName>
                                        </p:attrNameLst>
                                      </p:cBhvr>
                                      <p:tavLst>
                                        <p:tav tm="0">
                                          <p:val>
                                            <p:strVal val="ppt_x"/>
                                          </p:val>
                                        </p:tav>
                                        <p:tav tm="100000">
                                          <p:val>
                                            <p:strVal val="1+ppt_w/2"/>
                                          </p:val>
                                        </p:tav>
                                      </p:tavLst>
                                    </p:anim>
                                    <p:anim calcmode="lin" valueType="num">
                                      <p:cBhvr additive="base">
                                        <p:cTn id="310" dur="2000"/>
                                        <p:tgtEl>
                                          <p:spTgt spid="25"/>
                                        </p:tgtEl>
                                        <p:attrNameLst>
                                          <p:attrName>ppt_y</p:attrName>
                                        </p:attrNameLst>
                                      </p:cBhvr>
                                      <p:tavLst>
                                        <p:tav tm="0">
                                          <p:val>
                                            <p:strVal val="ppt_y"/>
                                          </p:val>
                                        </p:tav>
                                        <p:tav tm="100000">
                                          <p:val>
                                            <p:strVal val="0-ppt_h/2"/>
                                          </p:val>
                                        </p:tav>
                                      </p:tavLst>
                                    </p:anim>
                                    <p:set>
                                      <p:cBhvr>
                                        <p:cTn id="311" dur="1" fill="hold">
                                          <p:stCondLst>
                                            <p:cond delay="1999"/>
                                          </p:stCondLst>
                                        </p:cTn>
                                        <p:tgtEl>
                                          <p:spTgt spid="25"/>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26"/>
                                        </p:tgtEl>
                                        <p:attrNameLst>
                                          <p:attrName>ppt_x</p:attrName>
                                        </p:attrNameLst>
                                      </p:cBhvr>
                                      <p:tavLst>
                                        <p:tav tm="0">
                                          <p:val>
                                            <p:strVal val="ppt_x"/>
                                          </p:val>
                                        </p:tav>
                                        <p:tav tm="100000">
                                          <p:val>
                                            <p:strVal val="1+ppt_w/2"/>
                                          </p:val>
                                        </p:tav>
                                      </p:tavLst>
                                    </p:anim>
                                    <p:anim calcmode="lin" valueType="num">
                                      <p:cBhvr additive="base">
                                        <p:cTn id="314" dur="2000"/>
                                        <p:tgtEl>
                                          <p:spTgt spid="26"/>
                                        </p:tgtEl>
                                        <p:attrNameLst>
                                          <p:attrName>ppt_y</p:attrName>
                                        </p:attrNameLst>
                                      </p:cBhvr>
                                      <p:tavLst>
                                        <p:tav tm="0">
                                          <p:val>
                                            <p:strVal val="ppt_y"/>
                                          </p:val>
                                        </p:tav>
                                        <p:tav tm="100000">
                                          <p:val>
                                            <p:strVal val="0-ppt_h/2"/>
                                          </p:val>
                                        </p:tav>
                                      </p:tavLst>
                                    </p:anim>
                                    <p:set>
                                      <p:cBhvr>
                                        <p:cTn id="315" dur="1" fill="hold">
                                          <p:stCondLst>
                                            <p:cond delay="1999"/>
                                          </p:stCondLst>
                                        </p:cTn>
                                        <p:tgtEl>
                                          <p:spTgt spid="26"/>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0-ppt_h/2"/>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28"/>
                                        </p:tgtEl>
                                        <p:attrNameLst>
                                          <p:attrName>ppt_x</p:attrName>
                                        </p:attrNameLst>
                                      </p:cBhvr>
                                      <p:tavLst>
                                        <p:tav tm="0">
                                          <p:val>
                                            <p:strVal val="ppt_x"/>
                                          </p:val>
                                        </p:tav>
                                        <p:tav tm="100000">
                                          <p:val>
                                            <p:strVal val="1+ppt_w/2"/>
                                          </p:val>
                                        </p:tav>
                                      </p:tavLst>
                                    </p:anim>
                                    <p:anim calcmode="lin" valueType="num">
                                      <p:cBhvr additive="base">
                                        <p:cTn id="322" dur="2000"/>
                                        <p:tgtEl>
                                          <p:spTgt spid="28"/>
                                        </p:tgtEl>
                                        <p:attrNameLst>
                                          <p:attrName>ppt_y</p:attrName>
                                        </p:attrNameLst>
                                      </p:cBhvr>
                                      <p:tavLst>
                                        <p:tav tm="0">
                                          <p:val>
                                            <p:strVal val="ppt_y"/>
                                          </p:val>
                                        </p:tav>
                                        <p:tav tm="100000">
                                          <p:val>
                                            <p:strVal val="0-ppt_h/2"/>
                                          </p:val>
                                        </p:tav>
                                      </p:tavLst>
                                    </p:anim>
                                    <p:set>
                                      <p:cBhvr>
                                        <p:cTn id="323" dur="1" fill="hold">
                                          <p:stCondLst>
                                            <p:cond delay="1999"/>
                                          </p:stCondLst>
                                        </p:cTn>
                                        <p:tgtEl>
                                          <p:spTgt spid="28"/>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29"/>
                                        </p:tgtEl>
                                        <p:attrNameLst>
                                          <p:attrName>ppt_x</p:attrName>
                                        </p:attrNameLst>
                                      </p:cBhvr>
                                      <p:tavLst>
                                        <p:tav tm="0">
                                          <p:val>
                                            <p:strVal val="ppt_x"/>
                                          </p:val>
                                        </p:tav>
                                        <p:tav tm="100000">
                                          <p:val>
                                            <p:strVal val="1+ppt_w/2"/>
                                          </p:val>
                                        </p:tav>
                                      </p:tavLst>
                                    </p:anim>
                                    <p:anim calcmode="lin" valueType="num">
                                      <p:cBhvr additive="base">
                                        <p:cTn id="326" dur="2000"/>
                                        <p:tgtEl>
                                          <p:spTgt spid="29"/>
                                        </p:tgtEl>
                                        <p:attrNameLst>
                                          <p:attrName>ppt_y</p:attrName>
                                        </p:attrNameLst>
                                      </p:cBhvr>
                                      <p:tavLst>
                                        <p:tav tm="0">
                                          <p:val>
                                            <p:strVal val="ppt_y"/>
                                          </p:val>
                                        </p:tav>
                                        <p:tav tm="100000">
                                          <p:val>
                                            <p:strVal val="0-ppt_h/2"/>
                                          </p:val>
                                        </p:tav>
                                      </p:tavLst>
                                    </p:anim>
                                    <p:set>
                                      <p:cBhvr>
                                        <p:cTn id="327" dur="1" fill="hold">
                                          <p:stCondLst>
                                            <p:cond delay="1999"/>
                                          </p:stCondLst>
                                        </p:cTn>
                                        <p:tgtEl>
                                          <p:spTgt spid="29"/>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5"/>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2"/>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3"/>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7"/>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8"/>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0"/>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8"/>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9"/>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20"/>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1"/>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3"/>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6"/>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7"/>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4"/>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25"/>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26"/>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27"/>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8"/>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9"/>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9"/>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1"/>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0"/>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31"/>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32"/>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33"/>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34"/>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5"/>
                                        </p:tgtEl>
                                        <p:attrNameLst>
                                          <p:attrName>r</p:attrName>
                                        </p:attrNameLst>
                                      </p:cBhvr>
                                    </p:animRot>
                                  </p:childTnLst>
                                </p:cTn>
                              </p:par>
                              <p:par>
                                <p:cTn id="392" presetID="23" presetClass="entr" presetSubtype="272"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strVal val="2/3*#ppt_w"/>
                                          </p:val>
                                        </p:tav>
                                        <p:tav tm="100000">
                                          <p:val>
                                            <p:strVal val="#ppt_w"/>
                                          </p:val>
                                        </p:tav>
                                      </p:tavLst>
                                    </p:anim>
                                    <p:anim calcmode="lin" valueType="num">
                                      <p:cBhvr>
                                        <p:cTn id="395" dur="2000" fill="hold"/>
                                        <p:tgtEl>
                                          <p:spTgt spid="2"/>
                                        </p:tgtEl>
                                        <p:attrNameLst>
                                          <p:attrName>ppt_h</p:attrName>
                                        </p:attrNameLst>
                                      </p:cBhvr>
                                      <p:tavLst>
                                        <p:tav tm="0">
                                          <p:val>
                                            <p:strVal val="2/3*#ppt_h"/>
                                          </p:val>
                                        </p:tav>
                                        <p:tav tm="100000">
                                          <p:val>
                                            <p:strVal val="#ppt_h"/>
                                          </p:val>
                                        </p:tav>
                                      </p:tavLst>
                                    </p:anim>
                                  </p:childTnLst>
                                </p:cTn>
                              </p:par>
                              <p:par>
                                <p:cTn id="396" presetID="4" presetClass="entr" presetSubtype="32" fill="hold" nodeType="withEffect">
                                  <p:stCondLst>
                                    <p:cond delay="0"/>
                                  </p:stCondLst>
                                  <p:childTnLst>
                                    <p:set>
                                      <p:cBhvr>
                                        <p:cTn id="397" dur="1" fill="hold">
                                          <p:stCondLst>
                                            <p:cond delay="0"/>
                                          </p:stCondLst>
                                        </p:cTn>
                                        <p:tgtEl>
                                          <p:spTgt spid="2"/>
                                        </p:tgtEl>
                                        <p:attrNameLst>
                                          <p:attrName>style.visibility</p:attrName>
                                        </p:attrNameLst>
                                      </p:cBhvr>
                                      <p:to>
                                        <p:strVal val="visible"/>
                                      </p:to>
                                    </p:set>
                                    <p:animEffect transition="in" filter="box(out)">
                                      <p:cBhvr>
                                        <p:cTn id="3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6000">
              <a:schemeClr val="tx1"/>
            </a:gs>
            <a:gs pos="30000">
              <a:srgbClr val="D49E6C"/>
            </a:gs>
            <a:gs pos="70000">
              <a:srgbClr val="A65528"/>
            </a:gs>
            <a:gs pos="100000">
              <a:srgbClr val="663012"/>
            </a:gs>
          </a:gsLst>
          <a:lin ang="10800000" scaled="0"/>
        </a:gradFill>
        <a:effectLst/>
      </p:bgPr>
    </p:bg>
    <p:spTree>
      <p:nvGrpSpPr>
        <p:cNvPr id="1" name=""/>
        <p:cNvGrpSpPr/>
        <p:nvPr/>
      </p:nvGrpSpPr>
      <p:grpSpPr>
        <a:xfrm>
          <a:off x="0" y="0"/>
          <a:ext cx="0" cy="0"/>
          <a:chOff x="0" y="0"/>
          <a:chExt cx="0" cy="0"/>
        </a:xfrm>
      </p:grpSpPr>
      <p:pic>
        <p:nvPicPr>
          <p:cNvPr id="2" name="1 Imagen" descr="stock-photo-3483488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929058" y="0"/>
            <a:ext cx="571504" cy="651691"/>
          </a:xfrm>
          <a:prstGeom prst="rect">
            <a:avLst/>
          </a:prstGeom>
        </p:spPr>
      </p:pic>
      <p:pic>
        <p:nvPicPr>
          <p:cNvPr id="4" name="3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4786314" y="0"/>
            <a:ext cx="571504" cy="651691"/>
          </a:xfrm>
          <a:prstGeom prst="rect">
            <a:avLst/>
          </a:prstGeom>
        </p:spPr>
      </p:pic>
      <p:pic>
        <p:nvPicPr>
          <p:cNvPr id="5" name="4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929058" y="357172"/>
            <a:ext cx="571504" cy="651691"/>
          </a:xfrm>
          <a:prstGeom prst="rect">
            <a:avLst/>
          </a:prstGeom>
        </p:spPr>
      </p:pic>
      <p:pic>
        <p:nvPicPr>
          <p:cNvPr id="6" name="5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4786314" y="357172"/>
            <a:ext cx="571504" cy="651691"/>
          </a:xfrm>
          <a:prstGeom prst="rect">
            <a:avLst/>
          </a:prstGeom>
        </p:spPr>
      </p:pic>
      <p:pic>
        <p:nvPicPr>
          <p:cNvPr id="7" name="6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929058" y="714380"/>
            <a:ext cx="571504" cy="651691"/>
          </a:xfrm>
          <a:prstGeom prst="rect">
            <a:avLst/>
          </a:prstGeom>
        </p:spPr>
      </p:pic>
      <p:pic>
        <p:nvPicPr>
          <p:cNvPr id="8" name="7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4786314" y="714380"/>
            <a:ext cx="571504" cy="651691"/>
          </a:xfrm>
          <a:prstGeom prst="rect">
            <a:avLst/>
          </a:prstGeom>
        </p:spPr>
      </p:pic>
      <p:pic>
        <p:nvPicPr>
          <p:cNvPr id="9" name="8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929058" y="1071552"/>
            <a:ext cx="571504" cy="651691"/>
          </a:xfrm>
          <a:prstGeom prst="rect">
            <a:avLst/>
          </a:prstGeom>
        </p:spPr>
      </p:pic>
      <p:pic>
        <p:nvPicPr>
          <p:cNvPr id="10" name="9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4786314" y="1071552"/>
            <a:ext cx="571504" cy="651691"/>
          </a:xfrm>
          <a:prstGeom prst="rect">
            <a:avLst/>
          </a:prstGeom>
        </p:spPr>
      </p:pic>
      <p:pic>
        <p:nvPicPr>
          <p:cNvPr id="11" name="10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929058" y="1428760"/>
            <a:ext cx="571504" cy="651691"/>
          </a:xfrm>
          <a:prstGeom prst="rect">
            <a:avLst/>
          </a:prstGeom>
        </p:spPr>
      </p:pic>
      <p:pic>
        <p:nvPicPr>
          <p:cNvPr id="12" name="11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4786314" y="1428760"/>
            <a:ext cx="571504" cy="651691"/>
          </a:xfrm>
          <a:prstGeom prst="rect">
            <a:avLst/>
          </a:prstGeom>
        </p:spPr>
      </p:pic>
      <p:pic>
        <p:nvPicPr>
          <p:cNvPr id="15" name="14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929058" y="1785950"/>
            <a:ext cx="571504" cy="651691"/>
          </a:xfrm>
          <a:prstGeom prst="rect">
            <a:avLst/>
          </a:prstGeom>
        </p:spPr>
      </p:pic>
      <p:pic>
        <p:nvPicPr>
          <p:cNvPr id="16" name="15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4786314" y="1785950"/>
            <a:ext cx="571504" cy="651691"/>
          </a:xfrm>
          <a:prstGeom prst="rect">
            <a:avLst/>
          </a:prstGeom>
        </p:spPr>
      </p:pic>
      <p:pic>
        <p:nvPicPr>
          <p:cNvPr id="17" name="16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929058" y="2143122"/>
            <a:ext cx="571504" cy="651691"/>
          </a:xfrm>
          <a:prstGeom prst="rect">
            <a:avLst/>
          </a:prstGeom>
        </p:spPr>
      </p:pic>
      <p:pic>
        <p:nvPicPr>
          <p:cNvPr id="18" name="17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4786314" y="2143122"/>
            <a:ext cx="571504" cy="651691"/>
          </a:xfrm>
          <a:prstGeom prst="rect">
            <a:avLst/>
          </a:prstGeom>
        </p:spPr>
      </p:pic>
      <p:pic>
        <p:nvPicPr>
          <p:cNvPr id="19" name="18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929058" y="2500330"/>
            <a:ext cx="571504" cy="651691"/>
          </a:xfrm>
          <a:prstGeom prst="rect">
            <a:avLst/>
          </a:prstGeom>
        </p:spPr>
      </p:pic>
      <p:pic>
        <p:nvPicPr>
          <p:cNvPr id="20" name="19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4786314" y="2500330"/>
            <a:ext cx="571504" cy="651691"/>
          </a:xfrm>
          <a:prstGeom prst="rect">
            <a:avLst/>
          </a:prstGeom>
        </p:spPr>
      </p:pic>
      <p:pic>
        <p:nvPicPr>
          <p:cNvPr id="21" name="20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929058" y="2857502"/>
            <a:ext cx="571504" cy="651691"/>
          </a:xfrm>
          <a:prstGeom prst="rect">
            <a:avLst/>
          </a:prstGeom>
        </p:spPr>
      </p:pic>
      <p:pic>
        <p:nvPicPr>
          <p:cNvPr id="22" name="21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4786314" y="2857502"/>
            <a:ext cx="571504" cy="651691"/>
          </a:xfrm>
          <a:prstGeom prst="rect">
            <a:avLst/>
          </a:prstGeom>
        </p:spPr>
      </p:pic>
      <p:pic>
        <p:nvPicPr>
          <p:cNvPr id="23" name="22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929058" y="3214710"/>
            <a:ext cx="571504" cy="651691"/>
          </a:xfrm>
          <a:prstGeom prst="rect">
            <a:avLst/>
          </a:prstGeom>
        </p:spPr>
      </p:pic>
      <p:pic>
        <p:nvPicPr>
          <p:cNvPr id="24" name="23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4786314" y="3214710"/>
            <a:ext cx="571504" cy="651691"/>
          </a:xfrm>
          <a:prstGeom prst="rect">
            <a:avLst/>
          </a:prstGeom>
        </p:spPr>
      </p:pic>
      <p:pic>
        <p:nvPicPr>
          <p:cNvPr id="25" name="24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929058" y="3571882"/>
            <a:ext cx="571504" cy="651691"/>
          </a:xfrm>
          <a:prstGeom prst="rect">
            <a:avLst/>
          </a:prstGeom>
        </p:spPr>
      </p:pic>
      <p:pic>
        <p:nvPicPr>
          <p:cNvPr id="26" name="25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4786314" y="3571882"/>
            <a:ext cx="571504" cy="651691"/>
          </a:xfrm>
          <a:prstGeom prst="rect">
            <a:avLst/>
          </a:prstGeom>
        </p:spPr>
      </p:pic>
      <p:pic>
        <p:nvPicPr>
          <p:cNvPr id="31" name="30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929058" y="4000528"/>
            <a:ext cx="571504" cy="651691"/>
          </a:xfrm>
          <a:prstGeom prst="rect">
            <a:avLst/>
          </a:prstGeom>
        </p:spPr>
      </p:pic>
      <p:pic>
        <p:nvPicPr>
          <p:cNvPr id="32" name="31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4786314" y="4000528"/>
            <a:ext cx="571504" cy="651691"/>
          </a:xfrm>
          <a:prstGeom prst="rect">
            <a:avLst/>
          </a:prstGeom>
        </p:spPr>
      </p:pic>
      <p:pic>
        <p:nvPicPr>
          <p:cNvPr id="33" name="32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929058" y="4357700"/>
            <a:ext cx="571504" cy="651691"/>
          </a:xfrm>
          <a:prstGeom prst="rect">
            <a:avLst/>
          </a:prstGeom>
        </p:spPr>
      </p:pic>
      <p:pic>
        <p:nvPicPr>
          <p:cNvPr id="34" name="33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4786314" y="4357700"/>
            <a:ext cx="571504" cy="651691"/>
          </a:xfrm>
          <a:prstGeom prst="rect">
            <a:avLst/>
          </a:prstGeom>
        </p:spPr>
      </p:pic>
      <p:pic>
        <p:nvPicPr>
          <p:cNvPr id="35" name="34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000364" y="0"/>
            <a:ext cx="571504" cy="651691"/>
          </a:xfrm>
          <a:prstGeom prst="rect">
            <a:avLst/>
          </a:prstGeom>
        </p:spPr>
      </p:pic>
      <p:pic>
        <p:nvPicPr>
          <p:cNvPr id="36" name="35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000364" y="357172"/>
            <a:ext cx="571504" cy="651691"/>
          </a:xfrm>
          <a:prstGeom prst="rect">
            <a:avLst/>
          </a:prstGeom>
        </p:spPr>
      </p:pic>
      <p:pic>
        <p:nvPicPr>
          <p:cNvPr id="37" name="36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000364" y="714380"/>
            <a:ext cx="571504" cy="651691"/>
          </a:xfrm>
          <a:prstGeom prst="rect">
            <a:avLst/>
          </a:prstGeom>
        </p:spPr>
      </p:pic>
      <p:pic>
        <p:nvPicPr>
          <p:cNvPr id="38" name="37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000364" y="1071552"/>
            <a:ext cx="571504" cy="651691"/>
          </a:xfrm>
          <a:prstGeom prst="rect">
            <a:avLst/>
          </a:prstGeom>
        </p:spPr>
      </p:pic>
      <p:pic>
        <p:nvPicPr>
          <p:cNvPr id="39" name="38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000364" y="1428760"/>
            <a:ext cx="571504" cy="651691"/>
          </a:xfrm>
          <a:prstGeom prst="rect">
            <a:avLst/>
          </a:prstGeom>
        </p:spPr>
      </p:pic>
      <p:pic>
        <p:nvPicPr>
          <p:cNvPr id="41" name="40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000364" y="1785950"/>
            <a:ext cx="571504" cy="651691"/>
          </a:xfrm>
          <a:prstGeom prst="rect">
            <a:avLst/>
          </a:prstGeom>
        </p:spPr>
      </p:pic>
      <p:pic>
        <p:nvPicPr>
          <p:cNvPr id="42" name="41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000364" y="2143122"/>
            <a:ext cx="571504" cy="651691"/>
          </a:xfrm>
          <a:prstGeom prst="rect">
            <a:avLst/>
          </a:prstGeom>
        </p:spPr>
      </p:pic>
      <p:pic>
        <p:nvPicPr>
          <p:cNvPr id="43" name="42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000364" y="2500330"/>
            <a:ext cx="571504" cy="651691"/>
          </a:xfrm>
          <a:prstGeom prst="rect">
            <a:avLst/>
          </a:prstGeom>
        </p:spPr>
      </p:pic>
      <p:pic>
        <p:nvPicPr>
          <p:cNvPr id="44" name="43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000364" y="2857502"/>
            <a:ext cx="571504" cy="651691"/>
          </a:xfrm>
          <a:prstGeom prst="rect">
            <a:avLst/>
          </a:prstGeom>
        </p:spPr>
      </p:pic>
      <p:pic>
        <p:nvPicPr>
          <p:cNvPr id="45" name="44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000364" y="3214710"/>
            <a:ext cx="571504" cy="651691"/>
          </a:xfrm>
          <a:prstGeom prst="rect">
            <a:avLst/>
          </a:prstGeom>
        </p:spPr>
      </p:pic>
      <p:pic>
        <p:nvPicPr>
          <p:cNvPr id="46" name="45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000364" y="3571882"/>
            <a:ext cx="571504" cy="651691"/>
          </a:xfrm>
          <a:prstGeom prst="rect">
            <a:avLst/>
          </a:prstGeom>
        </p:spPr>
      </p:pic>
      <p:pic>
        <p:nvPicPr>
          <p:cNvPr id="47" name="46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3000364" y="4000528"/>
            <a:ext cx="571504" cy="651691"/>
          </a:xfrm>
          <a:prstGeom prst="rect">
            <a:avLst/>
          </a:prstGeom>
        </p:spPr>
      </p:pic>
      <p:pic>
        <p:nvPicPr>
          <p:cNvPr id="48" name="47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3000364" y="4357700"/>
            <a:ext cx="571504" cy="651691"/>
          </a:xfrm>
          <a:prstGeom prst="rect">
            <a:avLst/>
          </a:prstGeom>
        </p:spPr>
      </p:pic>
      <p:pic>
        <p:nvPicPr>
          <p:cNvPr id="49" name="48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5715008" y="0"/>
            <a:ext cx="571504" cy="651691"/>
          </a:xfrm>
          <a:prstGeom prst="rect">
            <a:avLst/>
          </a:prstGeom>
        </p:spPr>
      </p:pic>
      <p:pic>
        <p:nvPicPr>
          <p:cNvPr id="50" name="49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5715008" y="357172"/>
            <a:ext cx="571504" cy="651691"/>
          </a:xfrm>
          <a:prstGeom prst="rect">
            <a:avLst/>
          </a:prstGeom>
        </p:spPr>
      </p:pic>
      <p:pic>
        <p:nvPicPr>
          <p:cNvPr id="51" name="50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5715008" y="714380"/>
            <a:ext cx="571504" cy="651691"/>
          </a:xfrm>
          <a:prstGeom prst="rect">
            <a:avLst/>
          </a:prstGeom>
        </p:spPr>
      </p:pic>
      <p:pic>
        <p:nvPicPr>
          <p:cNvPr id="52" name="51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5715008" y="1071552"/>
            <a:ext cx="571504" cy="651691"/>
          </a:xfrm>
          <a:prstGeom prst="rect">
            <a:avLst/>
          </a:prstGeom>
        </p:spPr>
      </p:pic>
      <p:pic>
        <p:nvPicPr>
          <p:cNvPr id="53" name="52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5715008" y="1428760"/>
            <a:ext cx="571504" cy="651691"/>
          </a:xfrm>
          <a:prstGeom prst="rect">
            <a:avLst/>
          </a:prstGeom>
        </p:spPr>
      </p:pic>
      <p:pic>
        <p:nvPicPr>
          <p:cNvPr id="55" name="54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5715008" y="1785950"/>
            <a:ext cx="571504" cy="651691"/>
          </a:xfrm>
          <a:prstGeom prst="rect">
            <a:avLst/>
          </a:prstGeom>
        </p:spPr>
      </p:pic>
      <p:pic>
        <p:nvPicPr>
          <p:cNvPr id="56" name="55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5715008" y="2143122"/>
            <a:ext cx="571504" cy="651691"/>
          </a:xfrm>
          <a:prstGeom prst="rect">
            <a:avLst/>
          </a:prstGeom>
        </p:spPr>
      </p:pic>
      <p:pic>
        <p:nvPicPr>
          <p:cNvPr id="57" name="56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5715008" y="2500330"/>
            <a:ext cx="571504" cy="651691"/>
          </a:xfrm>
          <a:prstGeom prst="rect">
            <a:avLst/>
          </a:prstGeom>
        </p:spPr>
      </p:pic>
      <p:pic>
        <p:nvPicPr>
          <p:cNvPr id="58" name="57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5715008" y="2857502"/>
            <a:ext cx="571504" cy="651691"/>
          </a:xfrm>
          <a:prstGeom prst="rect">
            <a:avLst/>
          </a:prstGeom>
        </p:spPr>
      </p:pic>
      <p:pic>
        <p:nvPicPr>
          <p:cNvPr id="59" name="58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5715008" y="3214710"/>
            <a:ext cx="571504" cy="651691"/>
          </a:xfrm>
          <a:prstGeom prst="rect">
            <a:avLst/>
          </a:prstGeom>
        </p:spPr>
      </p:pic>
      <p:pic>
        <p:nvPicPr>
          <p:cNvPr id="60" name="59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5715008" y="3571882"/>
            <a:ext cx="571504" cy="651691"/>
          </a:xfrm>
          <a:prstGeom prst="rect">
            <a:avLst/>
          </a:prstGeom>
        </p:spPr>
      </p:pic>
      <p:pic>
        <p:nvPicPr>
          <p:cNvPr id="61" name="60 Imagen" descr="imgingest-4095990258785799464.png"/>
          <p:cNvPicPr>
            <a:picLocks noChangeAspect="1"/>
          </p:cNvPicPr>
          <p:nvPr/>
        </p:nvPicPr>
        <p:blipFill>
          <a:blip r:embed="rId3" cstate="print">
            <a:duotone>
              <a:schemeClr val="accent6">
                <a:shade val="45000"/>
                <a:satMod val="135000"/>
              </a:schemeClr>
              <a:prstClr val="white"/>
            </a:duotone>
            <a:lum bright="-10000" contrast="20000"/>
          </a:blip>
          <a:srcRect l="6256" r="6048"/>
          <a:stretch>
            <a:fillRect/>
          </a:stretch>
        </p:blipFill>
        <p:spPr>
          <a:xfrm rot="10800000">
            <a:off x="5715008" y="4000528"/>
            <a:ext cx="571504" cy="651691"/>
          </a:xfrm>
          <a:prstGeom prst="rect">
            <a:avLst/>
          </a:prstGeom>
        </p:spPr>
      </p:pic>
      <p:pic>
        <p:nvPicPr>
          <p:cNvPr id="62" name="61 Imagen" descr="imgingest-4095990258785799464.png"/>
          <p:cNvPicPr>
            <a:picLocks noChangeAspect="1"/>
          </p:cNvPicPr>
          <p:nvPr/>
        </p:nvPicPr>
        <p:blipFill>
          <a:blip r:embed="rId3" cstate="print">
            <a:duotone>
              <a:prstClr val="black"/>
              <a:schemeClr val="accent6">
                <a:tint val="45000"/>
                <a:satMod val="400000"/>
              </a:schemeClr>
            </a:duotone>
            <a:lum contrast="40000"/>
          </a:blip>
          <a:srcRect l="6256" r="6048"/>
          <a:stretch>
            <a:fillRect/>
          </a:stretch>
        </p:blipFill>
        <p:spPr>
          <a:xfrm rot="10800000">
            <a:off x="5715008" y="4357700"/>
            <a:ext cx="571504" cy="651691"/>
          </a:xfrm>
          <a:prstGeom prst="rect">
            <a:avLst/>
          </a:prstGeom>
        </p:spPr>
      </p:pic>
      <p:sp>
        <p:nvSpPr>
          <p:cNvPr id="63" name="62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31"/>
                                        </p:tgtEl>
                                        <p:attrNameLst>
                                          <p:attrName>style.visibility</p:attrName>
                                        </p:attrNameLst>
                                      </p:cBhvr>
                                      <p:to>
                                        <p:strVal val="visible"/>
                                      </p:to>
                                    </p:set>
                                    <p:anim calcmode="lin" valueType="num">
                                      <p:cBhvr additive="base">
                                        <p:cTn id="53" dur="2000" fill="hold"/>
                                        <p:tgtEl>
                                          <p:spTgt spid="31"/>
                                        </p:tgtEl>
                                        <p:attrNameLst>
                                          <p:attrName>ppt_x</p:attrName>
                                        </p:attrNameLst>
                                      </p:cBhvr>
                                      <p:tavLst>
                                        <p:tav tm="0">
                                          <p:val>
                                            <p:strVal val="1+#ppt_w/2"/>
                                          </p:val>
                                        </p:tav>
                                        <p:tav tm="100000">
                                          <p:val>
                                            <p:strVal val="#ppt_x"/>
                                          </p:val>
                                        </p:tav>
                                      </p:tavLst>
                                    </p:anim>
                                    <p:anim calcmode="lin" valueType="num">
                                      <p:cBhvr additive="base">
                                        <p:cTn id="54" dur="2000" fill="hold"/>
                                        <p:tgtEl>
                                          <p:spTgt spid="31"/>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33"/>
                                        </p:tgtEl>
                                        <p:attrNameLst>
                                          <p:attrName>style.visibility</p:attrName>
                                        </p:attrNameLst>
                                      </p:cBhvr>
                                      <p:to>
                                        <p:strVal val="visible"/>
                                      </p:to>
                                    </p:set>
                                    <p:anim calcmode="lin" valueType="num">
                                      <p:cBhvr additive="base">
                                        <p:cTn id="57" dur="2000" fill="hold"/>
                                        <p:tgtEl>
                                          <p:spTgt spid="33"/>
                                        </p:tgtEl>
                                        <p:attrNameLst>
                                          <p:attrName>ppt_x</p:attrName>
                                        </p:attrNameLst>
                                      </p:cBhvr>
                                      <p:tavLst>
                                        <p:tav tm="0">
                                          <p:val>
                                            <p:strVal val="1+#ppt_w/2"/>
                                          </p:val>
                                        </p:tav>
                                        <p:tav tm="100000">
                                          <p:val>
                                            <p:strVal val="#ppt_x"/>
                                          </p:val>
                                        </p:tav>
                                      </p:tavLst>
                                    </p:anim>
                                    <p:anim calcmode="lin" valueType="num">
                                      <p:cBhvr additive="base">
                                        <p:cTn id="58" dur="2000" fill="hold"/>
                                        <p:tgtEl>
                                          <p:spTgt spid="33"/>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35"/>
                                        </p:tgtEl>
                                        <p:attrNameLst>
                                          <p:attrName>style.visibility</p:attrName>
                                        </p:attrNameLst>
                                      </p:cBhvr>
                                      <p:to>
                                        <p:strVal val="visible"/>
                                      </p:to>
                                    </p:set>
                                    <p:anim calcmode="lin" valueType="num">
                                      <p:cBhvr additive="base">
                                        <p:cTn id="61" dur="2000" fill="hold"/>
                                        <p:tgtEl>
                                          <p:spTgt spid="35"/>
                                        </p:tgtEl>
                                        <p:attrNameLst>
                                          <p:attrName>ppt_x</p:attrName>
                                        </p:attrNameLst>
                                      </p:cBhvr>
                                      <p:tavLst>
                                        <p:tav tm="0">
                                          <p:val>
                                            <p:strVal val="1+#ppt_w/2"/>
                                          </p:val>
                                        </p:tav>
                                        <p:tav tm="100000">
                                          <p:val>
                                            <p:strVal val="#ppt_x"/>
                                          </p:val>
                                        </p:tav>
                                      </p:tavLst>
                                    </p:anim>
                                    <p:anim calcmode="lin" valueType="num">
                                      <p:cBhvr additive="base">
                                        <p:cTn id="62" dur="2000" fill="hold"/>
                                        <p:tgtEl>
                                          <p:spTgt spid="3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36"/>
                                        </p:tgtEl>
                                        <p:attrNameLst>
                                          <p:attrName>style.visibility</p:attrName>
                                        </p:attrNameLst>
                                      </p:cBhvr>
                                      <p:to>
                                        <p:strVal val="visible"/>
                                      </p:to>
                                    </p:set>
                                    <p:anim calcmode="lin" valueType="num">
                                      <p:cBhvr additive="base">
                                        <p:cTn id="65" dur="2000" fill="hold"/>
                                        <p:tgtEl>
                                          <p:spTgt spid="36"/>
                                        </p:tgtEl>
                                        <p:attrNameLst>
                                          <p:attrName>ppt_x</p:attrName>
                                        </p:attrNameLst>
                                      </p:cBhvr>
                                      <p:tavLst>
                                        <p:tav tm="0">
                                          <p:val>
                                            <p:strVal val="1+#ppt_w/2"/>
                                          </p:val>
                                        </p:tav>
                                        <p:tav tm="100000">
                                          <p:val>
                                            <p:strVal val="#ppt_x"/>
                                          </p:val>
                                        </p:tav>
                                      </p:tavLst>
                                    </p:anim>
                                    <p:anim calcmode="lin" valueType="num">
                                      <p:cBhvr additive="base">
                                        <p:cTn id="66" dur="2000" fill="hold"/>
                                        <p:tgtEl>
                                          <p:spTgt spid="3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additive="base">
                                        <p:cTn id="69" dur="2000" fill="hold"/>
                                        <p:tgtEl>
                                          <p:spTgt spid="37"/>
                                        </p:tgtEl>
                                        <p:attrNameLst>
                                          <p:attrName>ppt_x</p:attrName>
                                        </p:attrNameLst>
                                      </p:cBhvr>
                                      <p:tavLst>
                                        <p:tav tm="0">
                                          <p:val>
                                            <p:strVal val="1+#ppt_w/2"/>
                                          </p:val>
                                        </p:tav>
                                        <p:tav tm="100000">
                                          <p:val>
                                            <p:strVal val="#ppt_x"/>
                                          </p:val>
                                        </p:tav>
                                      </p:tavLst>
                                    </p:anim>
                                    <p:anim calcmode="lin" valueType="num">
                                      <p:cBhvr additive="base">
                                        <p:cTn id="70" dur="2000" fill="hold"/>
                                        <p:tgtEl>
                                          <p:spTgt spid="37"/>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additive="base">
                                        <p:cTn id="73" dur="2000" fill="hold"/>
                                        <p:tgtEl>
                                          <p:spTgt spid="38"/>
                                        </p:tgtEl>
                                        <p:attrNameLst>
                                          <p:attrName>ppt_x</p:attrName>
                                        </p:attrNameLst>
                                      </p:cBhvr>
                                      <p:tavLst>
                                        <p:tav tm="0">
                                          <p:val>
                                            <p:strVal val="1+#ppt_w/2"/>
                                          </p:val>
                                        </p:tav>
                                        <p:tav tm="100000">
                                          <p:val>
                                            <p:strVal val="#ppt_x"/>
                                          </p:val>
                                        </p:tav>
                                      </p:tavLst>
                                    </p:anim>
                                    <p:anim calcmode="lin" valueType="num">
                                      <p:cBhvr additive="base">
                                        <p:cTn id="74" dur="2000" fill="hold"/>
                                        <p:tgtEl>
                                          <p:spTgt spid="38"/>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39"/>
                                        </p:tgtEl>
                                        <p:attrNameLst>
                                          <p:attrName>style.visibility</p:attrName>
                                        </p:attrNameLst>
                                      </p:cBhvr>
                                      <p:to>
                                        <p:strVal val="visible"/>
                                      </p:to>
                                    </p:set>
                                    <p:anim calcmode="lin" valueType="num">
                                      <p:cBhvr additive="base">
                                        <p:cTn id="77" dur="2000" fill="hold"/>
                                        <p:tgtEl>
                                          <p:spTgt spid="39"/>
                                        </p:tgtEl>
                                        <p:attrNameLst>
                                          <p:attrName>ppt_x</p:attrName>
                                        </p:attrNameLst>
                                      </p:cBhvr>
                                      <p:tavLst>
                                        <p:tav tm="0">
                                          <p:val>
                                            <p:strVal val="1+#ppt_w/2"/>
                                          </p:val>
                                        </p:tav>
                                        <p:tav tm="100000">
                                          <p:val>
                                            <p:strVal val="#ppt_x"/>
                                          </p:val>
                                        </p:tav>
                                      </p:tavLst>
                                    </p:anim>
                                    <p:anim calcmode="lin" valueType="num">
                                      <p:cBhvr additive="base">
                                        <p:cTn id="78" dur="2000" fill="hold"/>
                                        <p:tgtEl>
                                          <p:spTgt spid="39"/>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41"/>
                                        </p:tgtEl>
                                        <p:attrNameLst>
                                          <p:attrName>style.visibility</p:attrName>
                                        </p:attrNameLst>
                                      </p:cBhvr>
                                      <p:to>
                                        <p:strVal val="visible"/>
                                      </p:to>
                                    </p:set>
                                    <p:anim calcmode="lin" valueType="num">
                                      <p:cBhvr additive="base">
                                        <p:cTn id="81" dur="2000" fill="hold"/>
                                        <p:tgtEl>
                                          <p:spTgt spid="41"/>
                                        </p:tgtEl>
                                        <p:attrNameLst>
                                          <p:attrName>ppt_x</p:attrName>
                                        </p:attrNameLst>
                                      </p:cBhvr>
                                      <p:tavLst>
                                        <p:tav tm="0">
                                          <p:val>
                                            <p:strVal val="1+#ppt_w/2"/>
                                          </p:val>
                                        </p:tav>
                                        <p:tav tm="100000">
                                          <p:val>
                                            <p:strVal val="#ppt_x"/>
                                          </p:val>
                                        </p:tav>
                                      </p:tavLst>
                                    </p:anim>
                                    <p:anim calcmode="lin" valueType="num">
                                      <p:cBhvr additive="base">
                                        <p:cTn id="82" dur="2000" fill="hold"/>
                                        <p:tgtEl>
                                          <p:spTgt spid="41"/>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42"/>
                                        </p:tgtEl>
                                        <p:attrNameLst>
                                          <p:attrName>style.visibility</p:attrName>
                                        </p:attrNameLst>
                                      </p:cBhvr>
                                      <p:to>
                                        <p:strVal val="visible"/>
                                      </p:to>
                                    </p:set>
                                    <p:anim calcmode="lin" valueType="num">
                                      <p:cBhvr additive="base">
                                        <p:cTn id="85" dur="2000" fill="hold"/>
                                        <p:tgtEl>
                                          <p:spTgt spid="42"/>
                                        </p:tgtEl>
                                        <p:attrNameLst>
                                          <p:attrName>ppt_x</p:attrName>
                                        </p:attrNameLst>
                                      </p:cBhvr>
                                      <p:tavLst>
                                        <p:tav tm="0">
                                          <p:val>
                                            <p:strVal val="1+#ppt_w/2"/>
                                          </p:val>
                                        </p:tav>
                                        <p:tav tm="100000">
                                          <p:val>
                                            <p:strVal val="#ppt_x"/>
                                          </p:val>
                                        </p:tav>
                                      </p:tavLst>
                                    </p:anim>
                                    <p:anim calcmode="lin" valueType="num">
                                      <p:cBhvr additive="base">
                                        <p:cTn id="86" dur="2000" fill="hold"/>
                                        <p:tgtEl>
                                          <p:spTgt spid="42"/>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43"/>
                                        </p:tgtEl>
                                        <p:attrNameLst>
                                          <p:attrName>style.visibility</p:attrName>
                                        </p:attrNameLst>
                                      </p:cBhvr>
                                      <p:to>
                                        <p:strVal val="visible"/>
                                      </p:to>
                                    </p:set>
                                    <p:anim calcmode="lin" valueType="num">
                                      <p:cBhvr additive="base">
                                        <p:cTn id="89" dur="2000" fill="hold"/>
                                        <p:tgtEl>
                                          <p:spTgt spid="43"/>
                                        </p:tgtEl>
                                        <p:attrNameLst>
                                          <p:attrName>ppt_x</p:attrName>
                                        </p:attrNameLst>
                                      </p:cBhvr>
                                      <p:tavLst>
                                        <p:tav tm="0">
                                          <p:val>
                                            <p:strVal val="1+#ppt_w/2"/>
                                          </p:val>
                                        </p:tav>
                                        <p:tav tm="100000">
                                          <p:val>
                                            <p:strVal val="#ppt_x"/>
                                          </p:val>
                                        </p:tav>
                                      </p:tavLst>
                                    </p:anim>
                                    <p:anim calcmode="lin" valueType="num">
                                      <p:cBhvr additive="base">
                                        <p:cTn id="90" dur="2000" fill="hold"/>
                                        <p:tgtEl>
                                          <p:spTgt spid="43"/>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44"/>
                                        </p:tgtEl>
                                        <p:attrNameLst>
                                          <p:attrName>style.visibility</p:attrName>
                                        </p:attrNameLst>
                                      </p:cBhvr>
                                      <p:to>
                                        <p:strVal val="visible"/>
                                      </p:to>
                                    </p:set>
                                    <p:anim calcmode="lin" valueType="num">
                                      <p:cBhvr additive="base">
                                        <p:cTn id="93" dur="2000" fill="hold"/>
                                        <p:tgtEl>
                                          <p:spTgt spid="44"/>
                                        </p:tgtEl>
                                        <p:attrNameLst>
                                          <p:attrName>ppt_x</p:attrName>
                                        </p:attrNameLst>
                                      </p:cBhvr>
                                      <p:tavLst>
                                        <p:tav tm="0">
                                          <p:val>
                                            <p:strVal val="1+#ppt_w/2"/>
                                          </p:val>
                                        </p:tav>
                                        <p:tav tm="100000">
                                          <p:val>
                                            <p:strVal val="#ppt_x"/>
                                          </p:val>
                                        </p:tav>
                                      </p:tavLst>
                                    </p:anim>
                                    <p:anim calcmode="lin" valueType="num">
                                      <p:cBhvr additive="base">
                                        <p:cTn id="94" dur="2000" fill="hold"/>
                                        <p:tgtEl>
                                          <p:spTgt spid="44"/>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45"/>
                                        </p:tgtEl>
                                        <p:attrNameLst>
                                          <p:attrName>style.visibility</p:attrName>
                                        </p:attrNameLst>
                                      </p:cBhvr>
                                      <p:to>
                                        <p:strVal val="visible"/>
                                      </p:to>
                                    </p:set>
                                    <p:anim calcmode="lin" valueType="num">
                                      <p:cBhvr additive="base">
                                        <p:cTn id="97" dur="2000" fill="hold"/>
                                        <p:tgtEl>
                                          <p:spTgt spid="45"/>
                                        </p:tgtEl>
                                        <p:attrNameLst>
                                          <p:attrName>ppt_x</p:attrName>
                                        </p:attrNameLst>
                                      </p:cBhvr>
                                      <p:tavLst>
                                        <p:tav tm="0">
                                          <p:val>
                                            <p:strVal val="1+#ppt_w/2"/>
                                          </p:val>
                                        </p:tav>
                                        <p:tav tm="100000">
                                          <p:val>
                                            <p:strVal val="#ppt_x"/>
                                          </p:val>
                                        </p:tav>
                                      </p:tavLst>
                                    </p:anim>
                                    <p:anim calcmode="lin" valueType="num">
                                      <p:cBhvr additive="base">
                                        <p:cTn id="98" dur="2000" fill="hold"/>
                                        <p:tgtEl>
                                          <p:spTgt spid="45"/>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46"/>
                                        </p:tgtEl>
                                        <p:attrNameLst>
                                          <p:attrName>style.visibility</p:attrName>
                                        </p:attrNameLst>
                                      </p:cBhvr>
                                      <p:to>
                                        <p:strVal val="visible"/>
                                      </p:to>
                                    </p:set>
                                    <p:anim calcmode="lin" valueType="num">
                                      <p:cBhvr additive="base">
                                        <p:cTn id="101" dur="2000" fill="hold"/>
                                        <p:tgtEl>
                                          <p:spTgt spid="46"/>
                                        </p:tgtEl>
                                        <p:attrNameLst>
                                          <p:attrName>ppt_x</p:attrName>
                                        </p:attrNameLst>
                                      </p:cBhvr>
                                      <p:tavLst>
                                        <p:tav tm="0">
                                          <p:val>
                                            <p:strVal val="1+#ppt_w/2"/>
                                          </p:val>
                                        </p:tav>
                                        <p:tav tm="100000">
                                          <p:val>
                                            <p:strVal val="#ppt_x"/>
                                          </p:val>
                                        </p:tav>
                                      </p:tavLst>
                                    </p:anim>
                                    <p:anim calcmode="lin" valueType="num">
                                      <p:cBhvr additive="base">
                                        <p:cTn id="102" dur="2000" fill="hold"/>
                                        <p:tgtEl>
                                          <p:spTgt spid="46"/>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47"/>
                                        </p:tgtEl>
                                        <p:attrNameLst>
                                          <p:attrName>style.visibility</p:attrName>
                                        </p:attrNameLst>
                                      </p:cBhvr>
                                      <p:to>
                                        <p:strVal val="visible"/>
                                      </p:to>
                                    </p:set>
                                    <p:anim calcmode="lin" valueType="num">
                                      <p:cBhvr additive="base">
                                        <p:cTn id="105" dur="2000" fill="hold"/>
                                        <p:tgtEl>
                                          <p:spTgt spid="47"/>
                                        </p:tgtEl>
                                        <p:attrNameLst>
                                          <p:attrName>ppt_x</p:attrName>
                                        </p:attrNameLst>
                                      </p:cBhvr>
                                      <p:tavLst>
                                        <p:tav tm="0">
                                          <p:val>
                                            <p:strVal val="1+#ppt_w/2"/>
                                          </p:val>
                                        </p:tav>
                                        <p:tav tm="100000">
                                          <p:val>
                                            <p:strVal val="#ppt_x"/>
                                          </p:val>
                                        </p:tav>
                                      </p:tavLst>
                                    </p:anim>
                                    <p:anim calcmode="lin" valueType="num">
                                      <p:cBhvr additive="base">
                                        <p:cTn id="106" dur="2000" fill="hold"/>
                                        <p:tgtEl>
                                          <p:spTgt spid="47"/>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48"/>
                                        </p:tgtEl>
                                        <p:attrNameLst>
                                          <p:attrName>style.visibility</p:attrName>
                                        </p:attrNameLst>
                                      </p:cBhvr>
                                      <p:to>
                                        <p:strVal val="visible"/>
                                      </p:to>
                                    </p:set>
                                    <p:anim calcmode="lin" valueType="num">
                                      <p:cBhvr additive="base">
                                        <p:cTn id="109" dur="2000" fill="hold"/>
                                        <p:tgtEl>
                                          <p:spTgt spid="48"/>
                                        </p:tgtEl>
                                        <p:attrNameLst>
                                          <p:attrName>ppt_x</p:attrName>
                                        </p:attrNameLst>
                                      </p:cBhvr>
                                      <p:tavLst>
                                        <p:tav tm="0">
                                          <p:val>
                                            <p:strVal val="1+#ppt_w/2"/>
                                          </p:val>
                                        </p:tav>
                                        <p:tav tm="100000">
                                          <p:val>
                                            <p:strVal val="#ppt_x"/>
                                          </p:val>
                                        </p:tav>
                                      </p:tavLst>
                                    </p:anim>
                                    <p:anim calcmode="lin" valueType="num">
                                      <p:cBhvr additive="base">
                                        <p:cTn id="110" dur="2000" fill="hold"/>
                                        <p:tgtEl>
                                          <p:spTgt spid="48"/>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4"/>
                                        </p:tgtEl>
                                        <p:attrNameLst>
                                          <p:attrName>style.visibility</p:attrName>
                                        </p:attrNameLst>
                                      </p:cBhvr>
                                      <p:to>
                                        <p:strVal val="visible"/>
                                      </p:to>
                                    </p:set>
                                    <p:anim calcmode="lin" valueType="num">
                                      <p:cBhvr additive="base">
                                        <p:cTn id="113" dur="2000" fill="hold"/>
                                        <p:tgtEl>
                                          <p:spTgt spid="4"/>
                                        </p:tgtEl>
                                        <p:attrNameLst>
                                          <p:attrName>ppt_x</p:attrName>
                                        </p:attrNameLst>
                                      </p:cBhvr>
                                      <p:tavLst>
                                        <p:tav tm="0">
                                          <p:val>
                                            <p:strVal val="0-#ppt_w/2"/>
                                          </p:val>
                                        </p:tav>
                                        <p:tav tm="100000">
                                          <p:val>
                                            <p:strVal val="#ppt_x"/>
                                          </p:val>
                                        </p:tav>
                                      </p:tavLst>
                                    </p:anim>
                                    <p:anim calcmode="lin" valueType="num">
                                      <p:cBhvr additive="base">
                                        <p:cTn id="114" dur="2000" fill="hold"/>
                                        <p:tgtEl>
                                          <p:spTgt spid="4"/>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6"/>
                                        </p:tgtEl>
                                        <p:attrNameLst>
                                          <p:attrName>style.visibility</p:attrName>
                                        </p:attrNameLst>
                                      </p:cBhvr>
                                      <p:to>
                                        <p:strVal val="visible"/>
                                      </p:to>
                                    </p:set>
                                    <p:anim calcmode="lin" valueType="num">
                                      <p:cBhvr additive="base">
                                        <p:cTn id="117" dur="2000" fill="hold"/>
                                        <p:tgtEl>
                                          <p:spTgt spid="6"/>
                                        </p:tgtEl>
                                        <p:attrNameLst>
                                          <p:attrName>ppt_x</p:attrName>
                                        </p:attrNameLst>
                                      </p:cBhvr>
                                      <p:tavLst>
                                        <p:tav tm="0">
                                          <p:val>
                                            <p:strVal val="0-#ppt_w/2"/>
                                          </p:val>
                                        </p:tav>
                                        <p:tav tm="100000">
                                          <p:val>
                                            <p:strVal val="#ppt_x"/>
                                          </p:val>
                                        </p:tav>
                                      </p:tavLst>
                                    </p:anim>
                                    <p:anim calcmode="lin" valueType="num">
                                      <p:cBhvr additive="base">
                                        <p:cTn id="118" dur="2000" fill="hold"/>
                                        <p:tgtEl>
                                          <p:spTgt spid="6"/>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8"/>
                                        </p:tgtEl>
                                        <p:attrNameLst>
                                          <p:attrName>style.visibility</p:attrName>
                                        </p:attrNameLst>
                                      </p:cBhvr>
                                      <p:to>
                                        <p:strVal val="visible"/>
                                      </p:to>
                                    </p:set>
                                    <p:anim calcmode="lin" valueType="num">
                                      <p:cBhvr additive="base">
                                        <p:cTn id="121" dur="2000" fill="hold"/>
                                        <p:tgtEl>
                                          <p:spTgt spid="8"/>
                                        </p:tgtEl>
                                        <p:attrNameLst>
                                          <p:attrName>ppt_x</p:attrName>
                                        </p:attrNameLst>
                                      </p:cBhvr>
                                      <p:tavLst>
                                        <p:tav tm="0">
                                          <p:val>
                                            <p:strVal val="0-#ppt_w/2"/>
                                          </p:val>
                                        </p:tav>
                                        <p:tav tm="100000">
                                          <p:val>
                                            <p:strVal val="#ppt_x"/>
                                          </p:val>
                                        </p:tav>
                                      </p:tavLst>
                                    </p:anim>
                                    <p:anim calcmode="lin" valueType="num">
                                      <p:cBhvr additive="base">
                                        <p:cTn id="122" dur="2000" fill="hold"/>
                                        <p:tgtEl>
                                          <p:spTgt spid="8"/>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10"/>
                                        </p:tgtEl>
                                        <p:attrNameLst>
                                          <p:attrName>style.visibility</p:attrName>
                                        </p:attrNameLst>
                                      </p:cBhvr>
                                      <p:to>
                                        <p:strVal val="visible"/>
                                      </p:to>
                                    </p:set>
                                    <p:anim calcmode="lin" valueType="num">
                                      <p:cBhvr additive="base">
                                        <p:cTn id="125" dur="2000" fill="hold"/>
                                        <p:tgtEl>
                                          <p:spTgt spid="10"/>
                                        </p:tgtEl>
                                        <p:attrNameLst>
                                          <p:attrName>ppt_x</p:attrName>
                                        </p:attrNameLst>
                                      </p:cBhvr>
                                      <p:tavLst>
                                        <p:tav tm="0">
                                          <p:val>
                                            <p:strVal val="0-#ppt_w/2"/>
                                          </p:val>
                                        </p:tav>
                                        <p:tav tm="100000">
                                          <p:val>
                                            <p:strVal val="#ppt_x"/>
                                          </p:val>
                                        </p:tav>
                                      </p:tavLst>
                                    </p:anim>
                                    <p:anim calcmode="lin" valueType="num">
                                      <p:cBhvr additive="base">
                                        <p:cTn id="126" dur="2000" fill="hold"/>
                                        <p:tgtEl>
                                          <p:spTgt spid="10"/>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additive="base">
                                        <p:cTn id="129" dur="2000" fill="hold"/>
                                        <p:tgtEl>
                                          <p:spTgt spid="12"/>
                                        </p:tgtEl>
                                        <p:attrNameLst>
                                          <p:attrName>ppt_x</p:attrName>
                                        </p:attrNameLst>
                                      </p:cBhvr>
                                      <p:tavLst>
                                        <p:tav tm="0">
                                          <p:val>
                                            <p:strVal val="0-#ppt_w/2"/>
                                          </p:val>
                                        </p:tav>
                                        <p:tav tm="100000">
                                          <p:val>
                                            <p:strVal val="#ppt_x"/>
                                          </p:val>
                                        </p:tav>
                                      </p:tavLst>
                                    </p:anim>
                                    <p:anim calcmode="lin" valueType="num">
                                      <p:cBhvr additive="base">
                                        <p:cTn id="130" dur="2000" fill="hold"/>
                                        <p:tgtEl>
                                          <p:spTgt spid="12"/>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additive="base">
                                        <p:cTn id="133" dur="2000" fill="hold"/>
                                        <p:tgtEl>
                                          <p:spTgt spid="16"/>
                                        </p:tgtEl>
                                        <p:attrNameLst>
                                          <p:attrName>ppt_x</p:attrName>
                                        </p:attrNameLst>
                                      </p:cBhvr>
                                      <p:tavLst>
                                        <p:tav tm="0">
                                          <p:val>
                                            <p:strVal val="0-#ppt_w/2"/>
                                          </p:val>
                                        </p:tav>
                                        <p:tav tm="100000">
                                          <p:val>
                                            <p:strVal val="#ppt_x"/>
                                          </p:val>
                                        </p:tav>
                                      </p:tavLst>
                                    </p:anim>
                                    <p:anim calcmode="lin" valueType="num">
                                      <p:cBhvr additive="base">
                                        <p:cTn id="134" dur="2000" fill="hold"/>
                                        <p:tgtEl>
                                          <p:spTgt spid="16"/>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18"/>
                                        </p:tgtEl>
                                        <p:attrNameLst>
                                          <p:attrName>style.visibility</p:attrName>
                                        </p:attrNameLst>
                                      </p:cBhvr>
                                      <p:to>
                                        <p:strVal val="visible"/>
                                      </p:to>
                                    </p:set>
                                    <p:anim calcmode="lin" valueType="num">
                                      <p:cBhvr additive="base">
                                        <p:cTn id="137" dur="2000" fill="hold"/>
                                        <p:tgtEl>
                                          <p:spTgt spid="18"/>
                                        </p:tgtEl>
                                        <p:attrNameLst>
                                          <p:attrName>ppt_x</p:attrName>
                                        </p:attrNameLst>
                                      </p:cBhvr>
                                      <p:tavLst>
                                        <p:tav tm="0">
                                          <p:val>
                                            <p:strVal val="0-#ppt_w/2"/>
                                          </p:val>
                                        </p:tav>
                                        <p:tav tm="100000">
                                          <p:val>
                                            <p:strVal val="#ppt_x"/>
                                          </p:val>
                                        </p:tav>
                                      </p:tavLst>
                                    </p:anim>
                                    <p:anim calcmode="lin" valueType="num">
                                      <p:cBhvr additive="base">
                                        <p:cTn id="138" dur="2000" fill="hold"/>
                                        <p:tgtEl>
                                          <p:spTgt spid="18"/>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20"/>
                                        </p:tgtEl>
                                        <p:attrNameLst>
                                          <p:attrName>style.visibility</p:attrName>
                                        </p:attrNameLst>
                                      </p:cBhvr>
                                      <p:to>
                                        <p:strVal val="visible"/>
                                      </p:to>
                                    </p:set>
                                    <p:anim calcmode="lin" valueType="num">
                                      <p:cBhvr additive="base">
                                        <p:cTn id="141" dur="2000" fill="hold"/>
                                        <p:tgtEl>
                                          <p:spTgt spid="20"/>
                                        </p:tgtEl>
                                        <p:attrNameLst>
                                          <p:attrName>ppt_x</p:attrName>
                                        </p:attrNameLst>
                                      </p:cBhvr>
                                      <p:tavLst>
                                        <p:tav tm="0">
                                          <p:val>
                                            <p:strVal val="0-#ppt_w/2"/>
                                          </p:val>
                                        </p:tav>
                                        <p:tav tm="100000">
                                          <p:val>
                                            <p:strVal val="#ppt_x"/>
                                          </p:val>
                                        </p:tav>
                                      </p:tavLst>
                                    </p:anim>
                                    <p:anim calcmode="lin" valueType="num">
                                      <p:cBhvr additive="base">
                                        <p:cTn id="142" dur="2000" fill="hold"/>
                                        <p:tgtEl>
                                          <p:spTgt spid="20"/>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2"/>
                                        </p:tgtEl>
                                        <p:attrNameLst>
                                          <p:attrName>style.visibility</p:attrName>
                                        </p:attrNameLst>
                                      </p:cBhvr>
                                      <p:to>
                                        <p:strVal val="visible"/>
                                      </p:to>
                                    </p:set>
                                    <p:anim calcmode="lin" valueType="num">
                                      <p:cBhvr additive="base">
                                        <p:cTn id="145" dur="2000" fill="hold"/>
                                        <p:tgtEl>
                                          <p:spTgt spid="22"/>
                                        </p:tgtEl>
                                        <p:attrNameLst>
                                          <p:attrName>ppt_x</p:attrName>
                                        </p:attrNameLst>
                                      </p:cBhvr>
                                      <p:tavLst>
                                        <p:tav tm="0">
                                          <p:val>
                                            <p:strVal val="0-#ppt_w/2"/>
                                          </p:val>
                                        </p:tav>
                                        <p:tav tm="100000">
                                          <p:val>
                                            <p:strVal val="#ppt_x"/>
                                          </p:val>
                                        </p:tav>
                                      </p:tavLst>
                                    </p:anim>
                                    <p:anim calcmode="lin" valueType="num">
                                      <p:cBhvr additive="base">
                                        <p:cTn id="146" dur="2000" fill="hold"/>
                                        <p:tgtEl>
                                          <p:spTgt spid="22"/>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24"/>
                                        </p:tgtEl>
                                        <p:attrNameLst>
                                          <p:attrName>style.visibility</p:attrName>
                                        </p:attrNameLst>
                                      </p:cBhvr>
                                      <p:to>
                                        <p:strVal val="visible"/>
                                      </p:to>
                                    </p:set>
                                    <p:anim calcmode="lin" valueType="num">
                                      <p:cBhvr additive="base">
                                        <p:cTn id="149" dur="2000" fill="hold"/>
                                        <p:tgtEl>
                                          <p:spTgt spid="24"/>
                                        </p:tgtEl>
                                        <p:attrNameLst>
                                          <p:attrName>ppt_x</p:attrName>
                                        </p:attrNameLst>
                                      </p:cBhvr>
                                      <p:tavLst>
                                        <p:tav tm="0">
                                          <p:val>
                                            <p:strVal val="0-#ppt_w/2"/>
                                          </p:val>
                                        </p:tav>
                                        <p:tav tm="100000">
                                          <p:val>
                                            <p:strVal val="#ppt_x"/>
                                          </p:val>
                                        </p:tav>
                                      </p:tavLst>
                                    </p:anim>
                                    <p:anim calcmode="lin" valueType="num">
                                      <p:cBhvr additive="base">
                                        <p:cTn id="150" dur="2000" fill="hold"/>
                                        <p:tgtEl>
                                          <p:spTgt spid="24"/>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26"/>
                                        </p:tgtEl>
                                        <p:attrNameLst>
                                          <p:attrName>style.visibility</p:attrName>
                                        </p:attrNameLst>
                                      </p:cBhvr>
                                      <p:to>
                                        <p:strVal val="visible"/>
                                      </p:to>
                                    </p:set>
                                    <p:anim calcmode="lin" valueType="num">
                                      <p:cBhvr additive="base">
                                        <p:cTn id="153" dur="2000" fill="hold"/>
                                        <p:tgtEl>
                                          <p:spTgt spid="26"/>
                                        </p:tgtEl>
                                        <p:attrNameLst>
                                          <p:attrName>ppt_x</p:attrName>
                                        </p:attrNameLst>
                                      </p:cBhvr>
                                      <p:tavLst>
                                        <p:tav tm="0">
                                          <p:val>
                                            <p:strVal val="0-#ppt_w/2"/>
                                          </p:val>
                                        </p:tav>
                                        <p:tav tm="100000">
                                          <p:val>
                                            <p:strVal val="#ppt_x"/>
                                          </p:val>
                                        </p:tav>
                                      </p:tavLst>
                                    </p:anim>
                                    <p:anim calcmode="lin" valueType="num">
                                      <p:cBhvr additive="base">
                                        <p:cTn id="154" dur="2000" fill="hold"/>
                                        <p:tgtEl>
                                          <p:spTgt spid="26"/>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32"/>
                                        </p:tgtEl>
                                        <p:attrNameLst>
                                          <p:attrName>style.visibility</p:attrName>
                                        </p:attrNameLst>
                                      </p:cBhvr>
                                      <p:to>
                                        <p:strVal val="visible"/>
                                      </p:to>
                                    </p:set>
                                    <p:anim calcmode="lin" valueType="num">
                                      <p:cBhvr additive="base">
                                        <p:cTn id="157" dur="2000" fill="hold"/>
                                        <p:tgtEl>
                                          <p:spTgt spid="32"/>
                                        </p:tgtEl>
                                        <p:attrNameLst>
                                          <p:attrName>ppt_x</p:attrName>
                                        </p:attrNameLst>
                                      </p:cBhvr>
                                      <p:tavLst>
                                        <p:tav tm="0">
                                          <p:val>
                                            <p:strVal val="0-#ppt_w/2"/>
                                          </p:val>
                                        </p:tav>
                                        <p:tav tm="100000">
                                          <p:val>
                                            <p:strVal val="#ppt_x"/>
                                          </p:val>
                                        </p:tav>
                                      </p:tavLst>
                                    </p:anim>
                                    <p:anim calcmode="lin" valueType="num">
                                      <p:cBhvr additive="base">
                                        <p:cTn id="158" dur="2000" fill="hold"/>
                                        <p:tgtEl>
                                          <p:spTgt spid="32"/>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34"/>
                                        </p:tgtEl>
                                        <p:attrNameLst>
                                          <p:attrName>style.visibility</p:attrName>
                                        </p:attrNameLst>
                                      </p:cBhvr>
                                      <p:to>
                                        <p:strVal val="visible"/>
                                      </p:to>
                                    </p:set>
                                    <p:anim calcmode="lin" valueType="num">
                                      <p:cBhvr additive="base">
                                        <p:cTn id="161" dur="2000" fill="hold"/>
                                        <p:tgtEl>
                                          <p:spTgt spid="34"/>
                                        </p:tgtEl>
                                        <p:attrNameLst>
                                          <p:attrName>ppt_x</p:attrName>
                                        </p:attrNameLst>
                                      </p:cBhvr>
                                      <p:tavLst>
                                        <p:tav tm="0">
                                          <p:val>
                                            <p:strVal val="0-#ppt_w/2"/>
                                          </p:val>
                                        </p:tav>
                                        <p:tav tm="100000">
                                          <p:val>
                                            <p:strVal val="#ppt_x"/>
                                          </p:val>
                                        </p:tav>
                                      </p:tavLst>
                                    </p:anim>
                                    <p:anim calcmode="lin" valueType="num">
                                      <p:cBhvr additive="base">
                                        <p:cTn id="162" dur="2000" fill="hold"/>
                                        <p:tgtEl>
                                          <p:spTgt spid="34"/>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49"/>
                                        </p:tgtEl>
                                        <p:attrNameLst>
                                          <p:attrName>style.visibility</p:attrName>
                                        </p:attrNameLst>
                                      </p:cBhvr>
                                      <p:to>
                                        <p:strVal val="visible"/>
                                      </p:to>
                                    </p:set>
                                    <p:anim calcmode="lin" valueType="num">
                                      <p:cBhvr additive="base">
                                        <p:cTn id="165" dur="2000" fill="hold"/>
                                        <p:tgtEl>
                                          <p:spTgt spid="49"/>
                                        </p:tgtEl>
                                        <p:attrNameLst>
                                          <p:attrName>ppt_x</p:attrName>
                                        </p:attrNameLst>
                                      </p:cBhvr>
                                      <p:tavLst>
                                        <p:tav tm="0">
                                          <p:val>
                                            <p:strVal val="0-#ppt_w/2"/>
                                          </p:val>
                                        </p:tav>
                                        <p:tav tm="100000">
                                          <p:val>
                                            <p:strVal val="#ppt_x"/>
                                          </p:val>
                                        </p:tav>
                                      </p:tavLst>
                                    </p:anim>
                                    <p:anim calcmode="lin" valueType="num">
                                      <p:cBhvr additive="base">
                                        <p:cTn id="166" dur="2000" fill="hold"/>
                                        <p:tgtEl>
                                          <p:spTgt spid="49"/>
                                        </p:tgtEl>
                                        <p:attrNameLst>
                                          <p:attrName>ppt_y</p:attrName>
                                        </p:attrNameLst>
                                      </p:cBhvr>
                                      <p:tavLst>
                                        <p:tav tm="0">
                                          <p:val>
                                            <p:strVal val="0-#ppt_h/2"/>
                                          </p:val>
                                        </p:tav>
                                        <p:tav tm="100000">
                                          <p:val>
                                            <p:strVal val="#ppt_y"/>
                                          </p:val>
                                        </p:tav>
                                      </p:tavLst>
                                    </p:anim>
                                  </p:childTnLst>
                                </p:cTn>
                              </p:par>
                              <p:par>
                                <p:cTn id="167" presetID="2" presetClass="entr" presetSubtype="9" fill="hold" nodeType="withEffect">
                                  <p:stCondLst>
                                    <p:cond delay="0"/>
                                  </p:stCondLst>
                                  <p:childTnLst>
                                    <p:set>
                                      <p:cBhvr>
                                        <p:cTn id="168" dur="1" fill="hold">
                                          <p:stCondLst>
                                            <p:cond delay="0"/>
                                          </p:stCondLst>
                                        </p:cTn>
                                        <p:tgtEl>
                                          <p:spTgt spid="50"/>
                                        </p:tgtEl>
                                        <p:attrNameLst>
                                          <p:attrName>style.visibility</p:attrName>
                                        </p:attrNameLst>
                                      </p:cBhvr>
                                      <p:to>
                                        <p:strVal val="visible"/>
                                      </p:to>
                                    </p:set>
                                    <p:anim calcmode="lin" valueType="num">
                                      <p:cBhvr additive="base">
                                        <p:cTn id="169" dur="2000" fill="hold"/>
                                        <p:tgtEl>
                                          <p:spTgt spid="50"/>
                                        </p:tgtEl>
                                        <p:attrNameLst>
                                          <p:attrName>ppt_x</p:attrName>
                                        </p:attrNameLst>
                                      </p:cBhvr>
                                      <p:tavLst>
                                        <p:tav tm="0">
                                          <p:val>
                                            <p:strVal val="0-#ppt_w/2"/>
                                          </p:val>
                                        </p:tav>
                                        <p:tav tm="100000">
                                          <p:val>
                                            <p:strVal val="#ppt_x"/>
                                          </p:val>
                                        </p:tav>
                                      </p:tavLst>
                                    </p:anim>
                                    <p:anim calcmode="lin" valueType="num">
                                      <p:cBhvr additive="base">
                                        <p:cTn id="170" dur="2000" fill="hold"/>
                                        <p:tgtEl>
                                          <p:spTgt spid="50"/>
                                        </p:tgtEl>
                                        <p:attrNameLst>
                                          <p:attrName>ppt_y</p:attrName>
                                        </p:attrNameLst>
                                      </p:cBhvr>
                                      <p:tavLst>
                                        <p:tav tm="0">
                                          <p:val>
                                            <p:strVal val="0-#ppt_h/2"/>
                                          </p:val>
                                        </p:tav>
                                        <p:tav tm="100000">
                                          <p:val>
                                            <p:strVal val="#ppt_y"/>
                                          </p:val>
                                        </p:tav>
                                      </p:tavLst>
                                    </p:anim>
                                  </p:childTnLst>
                                </p:cTn>
                              </p:par>
                              <p:par>
                                <p:cTn id="171" presetID="2" presetClass="entr" presetSubtype="9" fill="hold" nodeType="withEffect">
                                  <p:stCondLst>
                                    <p:cond delay="0"/>
                                  </p:stCondLst>
                                  <p:childTnLst>
                                    <p:set>
                                      <p:cBhvr>
                                        <p:cTn id="172" dur="1" fill="hold">
                                          <p:stCondLst>
                                            <p:cond delay="0"/>
                                          </p:stCondLst>
                                        </p:cTn>
                                        <p:tgtEl>
                                          <p:spTgt spid="51"/>
                                        </p:tgtEl>
                                        <p:attrNameLst>
                                          <p:attrName>style.visibility</p:attrName>
                                        </p:attrNameLst>
                                      </p:cBhvr>
                                      <p:to>
                                        <p:strVal val="visible"/>
                                      </p:to>
                                    </p:set>
                                    <p:anim calcmode="lin" valueType="num">
                                      <p:cBhvr additive="base">
                                        <p:cTn id="173" dur="2000" fill="hold"/>
                                        <p:tgtEl>
                                          <p:spTgt spid="51"/>
                                        </p:tgtEl>
                                        <p:attrNameLst>
                                          <p:attrName>ppt_x</p:attrName>
                                        </p:attrNameLst>
                                      </p:cBhvr>
                                      <p:tavLst>
                                        <p:tav tm="0">
                                          <p:val>
                                            <p:strVal val="0-#ppt_w/2"/>
                                          </p:val>
                                        </p:tav>
                                        <p:tav tm="100000">
                                          <p:val>
                                            <p:strVal val="#ppt_x"/>
                                          </p:val>
                                        </p:tav>
                                      </p:tavLst>
                                    </p:anim>
                                    <p:anim calcmode="lin" valueType="num">
                                      <p:cBhvr additive="base">
                                        <p:cTn id="174" dur="2000" fill="hold"/>
                                        <p:tgtEl>
                                          <p:spTgt spid="51"/>
                                        </p:tgtEl>
                                        <p:attrNameLst>
                                          <p:attrName>ppt_y</p:attrName>
                                        </p:attrNameLst>
                                      </p:cBhvr>
                                      <p:tavLst>
                                        <p:tav tm="0">
                                          <p:val>
                                            <p:strVal val="0-#ppt_h/2"/>
                                          </p:val>
                                        </p:tav>
                                        <p:tav tm="100000">
                                          <p:val>
                                            <p:strVal val="#ppt_y"/>
                                          </p:val>
                                        </p:tav>
                                      </p:tavLst>
                                    </p:anim>
                                  </p:childTnLst>
                                </p:cTn>
                              </p:par>
                              <p:par>
                                <p:cTn id="175" presetID="2" presetClass="entr" presetSubtype="9" fill="hold" nodeType="withEffect">
                                  <p:stCondLst>
                                    <p:cond delay="0"/>
                                  </p:stCondLst>
                                  <p:childTnLst>
                                    <p:set>
                                      <p:cBhvr>
                                        <p:cTn id="176" dur="1" fill="hold">
                                          <p:stCondLst>
                                            <p:cond delay="0"/>
                                          </p:stCondLst>
                                        </p:cTn>
                                        <p:tgtEl>
                                          <p:spTgt spid="52"/>
                                        </p:tgtEl>
                                        <p:attrNameLst>
                                          <p:attrName>style.visibility</p:attrName>
                                        </p:attrNameLst>
                                      </p:cBhvr>
                                      <p:to>
                                        <p:strVal val="visible"/>
                                      </p:to>
                                    </p:set>
                                    <p:anim calcmode="lin" valueType="num">
                                      <p:cBhvr additive="base">
                                        <p:cTn id="177" dur="2000" fill="hold"/>
                                        <p:tgtEl>
                                          <p:spTgt spid="52"/>
                                        </p:tgtEl>
                                        <p:attrNameLst>
                                          <p:attrName>ppt_x</p:attrName>
                                        </p:attrNameLst>
                                      </p:cBhvr>
                                      <p:tavLst>
                                        <p:tav tm="0">
                                          <p:val>
                                            <p:strVal val="0-#ppt_w/2"/>
                                          </p:val>
                                        </p:tav>
                                        <p:tav tm="100000">
                                          <p:val>
                                            <p:strVal val="#ppt_x"/>
                                          </p:val>
                                        </p:tav>
                                      </p:tavLst>
                                    </p:anim>
                                    <p:anim calcmode="lin" valueType="num">
                                      <p:cBhvr additive="base">
                                        <p:cTn id="178" dur="2000" fill="hold"/>
                                        <p:tgtEl>
                                          <p:spTgt spid="52"/>
                                        </p:tgtEl>
                                        <p:attrNameLst>
                                          <p:attrName>ppt_y</p:attrName>
                                        </p:attrNameLst>
                                      </p:cBhvr>
                                      <p:tavLst>
                                        <p:tav tm="0">
                                          <p:val>
                                            <p:strVal val="0-#ppt_h/2"/>
                                          </p:val>
                                        </p:tav>
                                        <p:tav tm="100000">
                                          <p:val>
                                            <p:strVal val="#ppt_y"/>
                                          </p:val>
                                        </p:tav>
                                      </p:tavLst>
                                    </p:anim>
                                  </p:childTnLst>
                                </p:cTn>
                              </p:par>
                              <p:par>
                                <p:cTn id="179" presetID="2" presetClass="entr" presetSubtype="9" fill="hold" nodeType="withEffect">
                                  <p:stCondLst>
                                    <p:cond delay="0"/>
                                  </p:stCondLst>
                                  <p:childTnLst>
                                    <p:set>
                                      <p:cBhvr>
                                        <p:cTn id="180" dur="1" fill="hold">
                                          <p:stCondLst>
                                            <p:cond delay="0"/>
                                          </p:stCondLst>
                                        </p:cTn>
                                        <p:tgtEl>
                                          <p:spTgt spid="53"/>
                                        </p:tgtEl>
                                        <p:attrNameLst>
                                          <p:attrName>style.visibility</p:attrName>
                                        </p:attrNameLst>
                                      </p:cBhvr>
                                      <p:to>
                                        <p:strVal val="visible"/>
                                      </p:to>
                                    </p:set>
                                    <p:anim calcmode="lin" valueType="num">
                                      <p:cBhvr additive="base">
                                        <p:cTn id="181" dur="2000" fill="hold"/>
                                        <p:tgtEl>
                                          <p:spTgt spid="53"/>
                                        </p:tgtEl>
                                        <p:attrNameLst>
                                          <p:attrName>ppt_x</p:attrName>
                                        </p:attrNameLst>
                                      </p:cBhvr>
                                      <p:tavLst>
                                        <p:tav tm="0">
                                          <p:val>
                                            <p:strVal val="0-#ppt_w/2"/>
                                          </p:val>
                                        </p:tav>
                                        <p:tav tm="100000">
                                          <p:val>
                                            <p:strVal val="#ppt_x"/>
                                          </p:val>
                                        </p:tav>
                                      </p:tavLst>
                                    </p:anim>
                                    <p:anim calcmode="lin" valueType="num">
                                      <p:cBhvr additive="base">
                                        <p:cTn id="182" dur="2000" fill="hold"/>
                                        <p:tgtEl>
                                          <p:spTgt spid="53"/>
                                        </p:tgtEl>
                                        <p:attrNameLst>
                                          <p:attrName>ppt_y</p:attrName>
                                        </p:attrNameLst>
                                      </p:cBhvr>
                                      <p:tavLst>
                                        <p:tav tm="0">
                                          <p:val>
                                            <p:strVal val="0-#ppt_h/2"/>
                                          </p:val>
                                        </p:tav>
                                        <p:tav tm="100000">
                                          <p:val>
                                            <p:strVal val="#ppt_y"/>
                                          </p:val>
                                        </p:tav>
                                      </p:tavLst>
                                    </p:anim>
                                  </p:childTnLst>
                                </p:cTn>
                              </p:par>
                              <p:par>
                                <p:cTn id="183" presetID="2" presetClass="entr" presetSubtype="9" fill="hold" nodeType="withEffect">
                                  <p:stCondLst>
                                    <p:cond delay="0"/>
                                  </p:stCondLst>
                                  <p:childTnLst>
                                    <p:set>
                                      <p:cBhvr>
                                        <p:cTn id="184" dur="1" fill="hold">
                                          <p:stCondLst>
                                            <p:cond delay="0"/>
                                          </p:stCondLst>
                                        </p:cTn>
                                        <p:tgtEl>
                                          <p:spTgt spid="55"/>
                                        </p:tgtEl>
                                        <p:attrNameLst>
                                          <p:attrName>style.visibility</p:attrName>
                                        </p:attrNameLst>
                                      </p:cBhvr>
                                      <p:to>
                                        <p:strVal val="visible"/>
                                      </p:to>
                                    </p:set>
                                    <p:anim calcmode="lin" valueType="num">
                                      <p:cBhvr additive="base">
                                        <p:cTn id="185" dur="2000" fill="hold"/>
                                        <p:tgtEl>
                                          <p:spTgt spid="55"/>
                                        </p:tgtEl>
                                        <p:attrNameLst>
                                          <p:attrName>ppt_x</p:attrName>
                                        </p:attrNameLst>
                                      </p:cBhvr>
                                      <p:tavLst>
                                        <p:tav tm="0">
                                          <p:val>
                                            <p:strVal val="0-#ppt_w/2"/>
                                          </p:val>
                                        </p:tav>
                                        <p:tav tm="100000">
                                          <p:val>
                                            <p:strVal val="#ppt_x"/>
                                          </p:val>
                                        </p:tav>
                                      </p:tavLst>
                                    </p:anim>
                                    <p:anim calcmode="lin" valueType="num">
                                      <p:cBhvr additive="base">
                                        <p:cTn id="186" dur="2000" fill="hold"/>
                                        <p:tgtEl>
                                          <p:spTgt spid="55"/>
                                        </p:tgtEl>
                                        <p:attrNameLst>
                                          <p:attrName>ppt_y</p:attrName>
                                        </p:attrNameLst>
                                      </p:cBhvr>
                                      <p:tavLst>
                                        <p:tav tm="0">
                                          <p:val>
                                            <p:strVal val="0-#ppt_h/2"/>
                                          </p:val>
                                        </p:tav>
                                        <p:tav tm="100000">
                                          <p:val>
                                            <p:strVal val="#ppt_y"/>
                                          </p:val>
                                        </p:tav>
                                      </p:tavLst>
                                    </p:anim>
                                  </p:childTnLst>
                                </p:cTn>
                              </p:par>
                              <p:par>
                                <p:cTn id="187" presetID="2" presetClass="entr" presetSubtype="9" fill="hold" nodeType="withEffect">
                                  <p:stCondLst>
                                    <p:cond delay="0"/>
                                  </p:stCondLst>
                                  <p:childTnLst>
                                    <p:set>
                                      <p:cBhvr>
                                        <p:cTn id="188" dur="1" fill="hold">
                                          <p:stCondLst>
                                            <p:cond delay="0"/>
                                          </p:stCondLst>
                                        </p:cTn>
                                        <p:tgtEl>
                                          <p:spTgt spid="56"/>
                                        </p:tgtEl>
                                        <p:attrNameLst>
                                          <p:attrName>style.visibility</p:attrName>
                                        </p:attrNameLst>
                                      </p:cBhvr>
                                      <p:to>
                                        <p:strVal val="visible"/>
                                      </p:to>
                                    </p:set>
                                    <p:anim calcmode="lin" valueType="num">
                                      <p:cBhvr additive="base">
                                        <p:cTn id="189" dur="2000" fill="hold"/>
                                        <p:tgtEl>
                                          <p:spTgt spid="56"/>
                                        </p:tgtEl>
                                        <p:attrNameLst>
                                          <p:attrName>ppt_x</p:attrName>
                                        </p:attrNameLst>
                                      </p:cBhvr>
                                      <p:tavLst>
                                        <p:tav tm="0">
                                          <p:val>
                                            <p:strVal val="0-#ppt_w/2"/>
                                          </p:val>
                                        </p:tav>
                                        <p:tav tm="100000">
                                          <p:val>
                                            <p:strVal val="#ppt_x"/>
                                          </p:val>
                                        </p:tav>
                                      </p:tavLst>
                                    </p:anim>
                                    <p:anim calcmode="lin" valueType="num">
                                      <p:cBhvr additive="base">
                                        <p:cTn id="190" dur="2000" fill="hold"/>
                                        <p:tgtEl>
                                          <p:spTgt spid="56"/>
                                        </p:tgtEl>
                                        <p:attrNameLst>
                                          <p:attrName>ppt_y</p:attrName>
                                        </p:attrNameLst>
                                      </p:cBhvr>
                                      <p:tavLst>
                                        <p:tav tm="0">
                                          <p:val>
                                            <p:strVal val="0-#ppt_h/2"/>
                                          </p:val>
                                        </p:tav>
                                        <p:tav tm="100000">
                                          <p:val>
                                            <p:strVal val="#ppt_y"/>
                                          </p:val>
                                        </p:tav>
                                      </p:tavLst>
                                    </p:anim>
                                  </p:childTnLst>
                                </p:cTn>
                              </p:par>
                              <p:par>
                                <p:cTn id="191" presetID="2" presetClass="entr" presetSubtype="9" fill="hold" nodeType="withEffect">
                                  <p:stCondLst>
                                    <p:cond delay="0"/>
                                  </p:stCondLst>
                                  <p:childTnLst>
                                    <p:set>
                                      <p:cBhvr>
                                        <p:cTn id="192" dur="1" fill="hold">
                                          <p:stCondLst>
                                            <p:cond delay="0"/>
                                          </p:stCondLst>
                                        </p:cTn>
                                        <p:tgtEl>
                                          <p:spTgt spid="57"/>
                                        </p:tgtEl>
                                        <p:attrNameLst>
                                          <p:attrName>style.visibility</p:attrName>
                                        </p:attrNameLst>
                                      </p:cBhvr>
                                      <p:to>
                                        <p:strVal val="visible"/>
                                      </p:to>
                                    </p:set>
                                    <p:anim calcmode="lin" valueType="num">
                                      <p:cBhvr additive="base">
                                        <p:cTn id="193" dur="2000" fill="hold"/>
                                        <p:tgtEl>
                                          <p:spTgt spid="57"/>
                                        </p:tgtEl>
                                        <p:attrNameLst>
                                          <p:attrName>ppt_x</p:attrName>
                                        </p:attrNameLst>
                                      </p:cBhvr>
                                      <p:tavLst>
                                        <p:tav tm="0">
                                          <p:val>
                                            <p:strVal val="0-#ppt_w/2"/>
                                          </p:val>
                                        </p:tav>
                                        <p:tav tm="100000">
                                          <p:val>
                                            <p:strVal val="#ppt_x"/>
                                          </p:val>
                                        </p:tav>
                                      </p:tavLst>
                                    </p:anim>
                                    <p:anim calcmode="lin" valueType="num">
                                      <p:cBhvr additive="base">
                                        <p:cTn id="194" dur="2000" fill="hold"/>
                                        <p:tgtEl>
                                          <p:spTgt spid="57"/>
                                        </p:tgtEl>
                                        <p:attrNameLst>
                                          <p:attrName>ppt_y</p:attrName>
                                        </p:attrNameLst>
                                      </p:cBhvr>
                                      <p:tavLst>
                                        <p:tav tm="0">
                                          <p:val>
                                            <p:strVal val="0-#ppt_h/2"/>
                                          </p:val>
                                        </p:tav>
                                        <p:tav tm="100000">
                                          <p:val>
                                            <p:strVal val="#ppt_y"/>
                                          </p:val>
                                        </p:tav>
                                      </p:tavLst>
                                    </p:anim>
                                  </p:childTnLst>
                                </p:cTn>
                              </p:par>
                              <p:par>
                                <p:cTn id="195" presetID="2" presetClass="entr" presetSubtype="9" fill="hold" nodeType="withEffect">
                                  <p:stCondLst>
                                    <p:cond delay="0"/>
                                  </p:stCondLst>
                                  <p:childTnLst>
                                    <p:set>
                                      <p:cBhvr>
                                        <p:cTn id="196" dur="1" fill="hold">
                                          <p:stCondLst>
                                            <p:cond delay="0"/>
                                          </p:stCondLst>
                                        </p:cTn>
                                        <p:tgtEl>
                                          <p:spTgt spid="58"/>
                                        </p:tgtEl>
                                        <p:attrNameLst>
                                          <p:attrName>style.visibility</p:attrName>
                                        </p:attrNameLst>
                                      </p:cBhvr>
                                      <p:to>
                                        <p:strVal val="visible"/>
                                      </p:to>
                                    </p:set>
                                    <p:anim calcmode="lin" valueType="num">
                                      <p:cBhvr additive="base">
                                        <p:cTn id="197" dur="2000" fill="hold"/>
                                        <p:tgtEl>
                                          <p:spTgt spid="58"/>
                                        </p:tgtEl>
                                        <p:attrNameLst>
                                          <p:attrName>ppt_x</p:attrName>
                                        </p:attrNameLst>
                                      </p:cBhvr>
                                      <p:tavLst>
                                        <p:tav tm="0">
                                          <p:val>
                                            <p:strVal val="0-#ppt_w/2"/>
                                          </p:val>
                                        </p:tav>
                                        <p:tav tm="100000">
                                          <p:val>
                                            <p:strVal val="#ppt_x"/>
                                          </p:val>
                                        </p:tav>
                                      </p:tavLst>
                                    </p:anim>
                                    <p:anim calcmode="lin" valueType="num">
                                      <p:cBhvr additive="base">
                                        <p:cTn id="198" dur="2000" fill="hold"/>
                                        <p:tgtEl>
                                          <p:spTgt spid="58"/>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59"/>
                                        </p:tgtEl>
                                        <p:attrNameLst>
                                          <p:attrName>style.visibility</p:attrName>
                                        </p:attrNameLst>
                                      </p:cBhvr>
                                      <p:to>
                                        <p:strVal val="visible"/>
                                      </p:to>
                                    </p:set>
                                    <p:anim calcmode="lin" valueType="num">
                                      <p:cBhvr additive="base">
                                        <p:cTn id="201" dur="2000" fill="hold"/>
                                        <p:tgtEl>
                                          <p:spTgt spid="59"/>
                                        </p:tgtEl>
                                        <p:attrNameLst>
                                          <p:attrName>ppt_x</p:attrName>
                                        </p:attrNameLst>
                                      </p:cBhvr>
                                      <p:tavLst>
                                        <p:tav tm="0">
                                          <p:val>
                                            <p:strVal val="0-#ppt_w/2"/>
                                          </p:val>
                                        </p:tav>
                                        <p:tav tm="100000">
                                          <p:val>
                                            <p:strVal val="#ppt_x"/>
                                          </p:val>
                                        </p:tav>
                                      </p:tavLst>
                                    </p:anim>
                                    <p:anim calcmode="lin" valueType="num">
                                      <p:cBhvr additive="base">
                                        <p:cTn id="202" dur="2000" fill="hold"/>
                                        <p:tgtEl>
                                          <p:spTgt spid="59"/>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60"/>
                                        </p:tgtEl>
                                        <p:attrNameLst>
                                          <p:attrName>style.visibility</p:attrName>
                                        </p:attrNameLst>
                                      </p:cBhvr>
                                      <p:to>
                                        <p:strVal val="visible"/>
                                      </p:to>
                                    </p:set>
                                    <p:anim calcmode="lin" valueType="num">
                                      <p:cBhvr additive="base">
                                        <p:cTn id="205" dur="2000" fill="hold"/>
                                        <p:tgtEl>
                                          <p:spTgt spid="60"/>
                                        </p:tgtEl>
                                        <p:attrNameLst>
                                          <p:attrName>ppt_x</p:attrName>
                                        </p:attrNameLst>
                                      </p:cBhvr>
                                      <p:tavLst>
                                        <p:tav tm="0">
                                          <p:val>
                                            <p:strVal val="0-#ppt_w/2"/>
                                          </p:val>
                                        </p:tav>
                                        <p:tav tm="100000">
                                          <p:val>
                                            <p:strVal val="#ppt_x"/>
                                          </p:val>
                                        </p:tav>
                                      </p:tavLst>
                                    </p:anim>
                                    <p:anim calcmode="lin" valueType="num">
                                      <p:cBhvr additive="base">
                                        <p:cTn id="206" dur="2000" fill="hold"/>
                                        <p:tgtEl>
                                          <p:spTgt spid="60"/>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61"/>
                                        </p:tgtEl>
                                        <p:attrNameLst>
                                          <p:attrName>style.visibility</p:attrName>
                                        </p:attrNameLst>
                                      </p:cBhvr>
                                      <p:to>
                                        <p:strVal val="visible"/>
                                      </p:to>
                                    </p:set>
                                    <p:anim calcmode="lin" valueType="num">
                                      <p:cBhvr additive="base">
                                        <p:cTn id="209" dur="2000" fill="hold"/>
                                        <p:tgtEl>
                                          <p:spTgt spid="61"/>
                                        </p:tgtEl>
                                        <p:attrNameLst>
                                          <p:attrName>ppt_x</p:attrName>
                                        </p:attrNameLst>
                                      </p:cBhvr>
                                      <p:tavLst>
                                        <p:tav tm="0">
                                          <p:val>
                                            <p:strVal val="0-#ppt_w/2"/>
                                          </p:val>
                                        </p:tav>
                                        <p:tav tm="100000">
                                          <p:val>
                                            <p:strVal val="#ppt_x"/>
                                          </p:val>
                                        </p:tav>
                                      </p:tavLst>
                                    </p:anim>
                                    <p:anim calcmode="lin" valueType="num">
                                      <p:cBhvr additive="base">
                                        <p:cTn id="210" dur="2000" fill="hold"/>
                                        <p:tgtEl>
                                          <p:spTgt spid="61"/>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62"/>
                                        </p:tgtEl>
                                        <p:attrNameLst>
                                          <p:attrName>style.visibility</p:attrName>
                                        </p:attrNameLst>
                                      </p:cBhvr>
                                      <p:to>
                                        <p:strVal val="visible"/>
                                      </p:to>
                                    </p:set>
                                    <p:anim calcmode="lin" valueType="num">
                                      <p:cBhvr additive="base">
                                        <p:cTn id="213" dur="2000" fill="hold"/>
                                        <p:tgtEl>
                                          <p:spTgt spid="62"/>
                                        </p:tgtEl>
                                        <p:attrNameLst>
                                          <p:attrName>ppt_x</p:attrName>
                                        </p:attrNameLst>
                                      </p:cBhvr>
                                      <p:tavLst>
                                        <p:tav tm="0">
                                          <p:val>
                                            <p:strVal val="0-#ppt_w/2"/>
                                          </p:val>
                                        </p:tav>
                                        <p:tav tm="100000">
                                          <p:val>
                                            <p:strVal val="#ppt_x"/>
                                          </p:val>
                                        </p:tav>
                                      </p:tavLst>
                                    </p:anim>
                                    <p:anim calcmode="lin" valueType="num">
                                      <p:cBhvr additive="base">
                                        <p:cTn id="214" dur="2000" fill="hold"/>
                                        <p:tgtEl>
                                          <p:spTgt spid="62"/>
                                        </p:tgtEl>
                                        <p:attrNameLst>
                                          <p:attrName>ppt_y</p:attrName>
                                        </p:attrNameLst>
                                      </p:cBhvr>
                                      <p:tavLst>
                                        <p:tav tm="0">
                                          <p:val>
                                            <p:strVal val="0-#ppt_h/2"/>
                                          </p:val>
                                        </p:tav>
                                        <p:tav tm="100000">
                                          <p:val>
                                            <p:strVal val="#ppt_y"/>
                                          </p:val>
                                        </p:tav>
                                      </p:tavLst>
                                    </p:anim>
                                  </p:childTnLst>
                                </p:cTn>
                              </p:par>
                              <p:par>
                                <p:cTn id="215" presetID="8" presetClass="emph" presetSubtype="0" autoRev="1" fill="hold" nodeType="withEffect">
                                  <p:stCondLst>
                                    <p:cond delay="0"/>
                                  </p:stCondLst>
                                  <p:childTnLst>
                                    <p:animRot by="21600000">
                                      <p:cBhvr>
                                        <p:cTn id="216" dur="2000" fill="hold"/>
                                        <p:tgtEl>
                                          <p:spTgt spid="3"/>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5"/>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7"/>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9"/>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11"/>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15"/>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17"/>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19"/>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21"/>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23"/>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25"/>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31"/>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33"/>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35"/>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36"/>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37"/>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38"/>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39"/>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41"/>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42"/>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43"/>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44"/>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45"/>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46"/>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47"/>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48"/>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4"/>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6"/>
                                        </p:tgtEl>
                                        <p:attrNameLst>
                                          <p:attrName>r</p:attrName>
                                        </p:attrNameLst>
                                      </p:cBhvr>
                                    </p:animRot>
                                  </p:childTnLst>
                                </p:cTn>
                              </p:par>
                              <p:par>
                                <p:cTn id="271" presetID="8" presetClass="emph" presetSubtype="0" autoRev="1" fill="hold" nodeType="withEffect">
                                  <p:stCondLst>
                                    <p:cond delay="0"/>
                                  </p:stCondLst>
                                  <p:childTnLst>
                                    <p:animRot by="-21600000">
                                      <p:cBhvr>
                                        <p:cTn id="272" dur="2000" fill="hold"/>
                                        <p:tgtEl>
                                          <p:spTgt spid="8"/>
                                        </p:tgtEl>
                                        <p:attrNameLst>
                                          <p:attrName>r</p:attrName>
                                        </p:attrNameLst>
                                      </p:cBhvr>
                                    </p:animRot>
                                  </p:childTnLst>
                                </p:cTn>
                              </p:par>
                              <p:par>
                                <p:cTn id="273" presetID="8" presetClass="emph" presetSubtype="0" autoRev="1" fill="hold" nodeType="withEffect">
                                  <p:stCondLst>
                                    <p:cond delay="0"/>
                                  </p:stCondLst>
                                  <p:childTnLst>
                                    <p:animRot by="-21600000">
                                      <p:cBhvr>
                                        <p:cTn id="274" dur="2000" fill="hold"/>
                                        <p:tgtEl>
                                          <p:spTgt spid="10"/>
                                        </p:tgtEl>
                                        <p:attrNameLst>
                                          <p:attrName>r</p:attrName>
                                        </p:attrNameLst>
                                      </p:cBhvr>
                                    </p:animRot>
                                  </p:childTnLst>
                                </p:cTn>
                              </p:par>
                              <p:par>
                                <p:cTn id="275" presetID="8" presetClass="emph" presetSubtype="0" autoRev="1" fill="hold" nodeType="withEffect">
                                  <p:stCondLst>
                                    <p:cond delay="0"/>
                                  </p:stCondLst>
                                  <p:childTnLst>
                                    <p:animRot by="-21600000">
                                      <p:cBhvr>
                                        <p:cTn id="276" dur="2000" fill="hold"/>
                                        <p:tgtEl>
                                          <p:spTgt spid="12"/>
                                        </p:tgtEl>
                                        <p:attrNameLst>
                                          <p:attrName>r</p:attrName>
                                        </p:attrNameLst>
                                      </p:cBhvr>
                                    </p:animRot>
                                  </p:childTnLst>
                                </p:cTn>
                              </p:par>
                              <p:par>
                                <p:cTn id="277" presetID="8" presetClass="emph" presetSubtype="0" autoRev="1" fill="hold" nodeType="withEffect">
                                  <p:stCondLst>
                                    <p:cond delay="0"/>
                                  </p:stCondLst>
                                  <p:childTnLst>
                                    <p:animRot by="-21600000">
                                      <p:cBhvr>
                                        <p:cTn id="278" dur="2000" fill="hold"/>
                                        <p:tgtEl>
                                          <p:spTgt spid="16"/>
                                        </p:tgtEl>
                                        <p:attrNameLst>
                                          <p:attrName>r</p:attrName>
                                        </p:attrNameLst>
                                      </p:cBhvr>
                                    </p:animRot>
                                  </p:childTnLst>
                                </p:cTn>
                              </p:par>
                              <p:par>
                                <p:cTn id="279" presetID="8" presetClass="emph" presetSubtype="0" autoRev="1" fill="hold" nodeType="withEffect">
                                  <p:stCondLst>
                                    <p:cond delay="0"/>
                                  </p:stCondLst>
                                  <p:childTnLst>
                                    <p:animRot by="-21600000">
                                      <p:cBhvr>
                                        <p:cTn id="280" dur="2000" fill="hold"/>
                                        <p:tgtEl>
                                          <p:spTgt spid="18"/>
                                        </p:tgtEl>
                                        <p:attrNameLst>
                                          <p:attrName>r</p:attrName>
                                        </p:attrNameLst>
                                      </p:cBhvr>
                                    </p:animRot>
                                  </p:childTnLst>
                                </p:cTn>
                              </p:par>
                              <p:par>
                                <p:cTn id="281" presetID="8" presetClass="emph" presetSubtype="0" autoRev="1" fill="hold" nodeType="withEffect">
                                  <p:stCondLst>
                                    <p:cond delay="0"/>
                                  </p:stCondLst>
                                  <p:childTnLst>
                                    <p:animRot by="-21600000">
                                      <p:cBhvr>
                                        <p:cTn id="282" dur="2000" fill="hold"/>
                                        <p:tgtEl>
                                          <p:spTgt spid="20"/>
                                        </p:tgtEl>
                                        <p:attrNameLst>
                                          <p:attrName>r</p:attrName>
                                        </p:attrNameLst>
                                      </p:cBhvr>
                                    </p:animRot>
                                  </p:childTnLst>
                                </p:cTn>
                              </p:par>
                              <p:par>
                                <p:cTn id="283" presetID="8" presetClass="emph" presetSubtype="0" autoRev="1" fill="hold" nodeType="withEffect">
                                  <p:stCondLst>
                                    <p:cond delay="0"/>
                                  </p:stCondLst>
                                  <p:childTnLst>
                                    <p:animRot by="-21600000">
                                      <p:cBhvr>
                                        <p:cTn id="284" dur="2000" fill="hold"/>
                                        <p:tgtEl>
                                          <p:spTgt spid="22"/>
                                        </p:tgtEl>
                                        <p:attrNameLst>
                                          <p:attrName>r</p:attrName>
                                        </p:attrNameLst>
                                      </p:cBhvr>
                                    </p:animRot>
                                  </p:childTnLst>
                                </p:cTn>
                              </p:par>
                              <p:par>
                                <p:cTn id="285" presetID="8" presetClass="emph" presetSubtype="0" autoRev="1" fill="hold" nodeType="withEffect">
                                  <p:stCondLst>
                                    <p:cond delay="0"/>
                                  </p:stCondLst>
                                  <p:childTnLst>
                                    <p:animRot by="-21600000">
                                      <p:cBhvr>
                                        <p:cTn id="286" dur="2000" fill="hold"/>
                                        <p:tgtEl>
                                          <p:spTgt spid="24"/>
                                        </p:tgtEl>
                                        <p:attrNameLst>
                                          <p:attrName>r</p:attrName>
                                        </p:attrNameLst>
                                      </p:cBhvr>
                                    </p:animRot>
                                  </p:childTnLst>
                                </p:cTn>
                              </p:par>
                              <p:par>
                                <p:cTn id="287" presetID="8" presetClass="emph" presetSubtype="0" autoRev="1" fill="hold" nodeType="withEffect">
                                  <p:stCondLst>
                                    <p:cond delay="0"/>
                                  </p:stCondLst>
                                  <p:childTnLst>
                                    <p:animRot by="-21600000">
                                      <p:cBhvr>
                                        <p:cTn id="288" dur="2000" fill="hold"/>
                                        <p:tgtEl>
                                          <p:spTgt spid="26"/>
                                        </p:tgtEl>
                                        <p:attrNameLst>
                                          <p:attrName>r</p:attrName>
                                        </p:attrNameLst>
                                      </p:cBhvr>
                                    </p:animRot>
                                  </p:childTnLst>
                                </p:cTn>
                              </p:par>
                              <p:par>
                                <p:cTn id="289" presetID="8" presetClass="emph" presetSubtype="0" autoRev="1" fill="hold" nodeType="withEffect">
                                  <p:stCondLst>
                                    <p:cond delay="0"/>
                                  </p:stCondLst>
                                  <p:childTnLst>
                                    <p:animRot by="-21600000">
                                      <p:cBhvr>
                                        <p:cTn id="290" dur="2000" fill="hold"/>
                                        <p:tgtEl>
                                          <p:spTgt spid="32"/>
                                        </p:tgtEl>
                                        <p:attrNameLst>
                                          <p:attrName>r</p:attrName>
                                        </p:attrNameLst>
                                      </p:cBhvr>
                                    </p:animRot>
                                  </p:childTnLst>
                                </p:cTn>
                              </p:par>
                              <p:par>
                                <p:cTn id="291" presetID="8" presetClass="emph" presetSubtype="0" autoRev="1" fill="hold" nodeType="withEffect">
                                  <p:stCondLst>
                                    <p:cond delay="0"/>
                                  </p:stCondLst>
                                  <p:childTnLst>
                                    <p:animRot by="-21600000">
                                      <p:cBhvr>
                                        <p:cTn id="292" dur="2000" fill="hold"/>
                                        <p:tgtEl>
                                          <p:spTgt spid="34"/>
                                        </p:tgtEl>
                                        <p:attrNameLst>
                                          <p:attrName>r</p:attrName>
                                        </p:attrNameLst>
                                      </p:cBhvr>
                                    </p:animRot>
                                  </p:childTnLst>
                                </p:cTn>
                              </p:par>
                              <p:par>
                                <p:cTn id="293" presetID="8" presetClass="emph" presetSubtype="0" autoRev="1" fill="hold" nodeType="withEffect">
                                  <p:stCondLst>
                                    <p:cond delay="0"/>
                                  </p:stCondLst>
                                  <p:childTnLst>
                                    <p:animRot by="-21600000">
                                      <p:cBhvr>
                                        <p:cTn id="294" dur="2000" fill="hold"/>
                                        <p:tgtEl>
                                          <p:spTgt spid="49"/>
                                        </p:tgtEl>
                                        <p:attrNameLst>
                                          <p:attrName>r</p:attrName>
                                        </p:attrNameLst>
                                      </p:cBhvr>
                                    </p:animRot>
                                  </p:childTnLst>
                                </p:cTn>
                              </p:par>
                              <p:par>
                                <p:cTn id="295" presetID="8" presetClass="emph" presetSubtype="0" autoRev="1" fill="hold" nodeType="withEffect">
                                  <p:stCondLst>
                                    <p:cond delay="0"/>
                                  </p:stCondLst>
                                  <p:childTnLst>
                                    <p:animRot by="-21600000">
                                      <p:cBhvr>
                                        <p:cTn id="296" dur="2000" fill="hold"/>
                                        <p:tgtEl>
                                          <p:spTgt spid="50"/>
                                        </p:tgtEl>
                                        <p:attrNameLst>
                                          <p:attrName>r</p:attrName>
                                        </p:attrNameLst>
                                      </p:cBhvr>
                                    </p:animRot>
                                  </p:childTnLst>
                                </p:cTn>
                              </p:par>
                              <p:par>
                                <p:cTn id="297" presetID="8" presetClass="emph" presetSubtype="0" autoRev="1" fill="hold" nodeType="withEffect">
                                  <p:stCondLst>
                                    <p:cond delay="0"/>
                                  </p:stCondLst>
                                  <p:childTnLst>
                                    <p:animRot by="-21600000">
                                      <p:cBhvr>
                                        <p:cTn id="298" dur="2000" fill="hold"/>
                                        <p:tgtEl>
                                          <p:spTgt spid="51"/>
                                        </p:tgtEl>
                                        <p:attrNameLst>
                                          <p:attrName>r</p:attrName>
                                        </p:attrNameLst>
                                      </p:cBhvr>
                                    </p:animRot>
                                  </p:childTnLst>
                                </p:cTn>
                              </p:par>
                              <p:par>
                                <p:cTn id="299" presetID="8" presetClass="emph" presetSubtype="0" autoRev="1" fill="hold" nodeType="withEffect">
                                  <p:stCondLst>
                                    <p:cond delay="0"/>
                                  </p:stCondLst>
                                  <p:childTnLst>
                                    <p:animRot by="-21600000">
                                      <p:cBhvr>
                                        <p:cTn id="300" dur="2000" fill="hold"/>
                                        <p:tgtEl>
                                          <p:spTgt spid="52"/>
                                        </p:tgtEl>
                                        <p:attrNameLst>
                                          <p:attrName>r</p:attrName>
                                        </p:attrNameLst>
                                      </p:cBhvr>
                                    </p:animRot>
                                  </p:childTnLst>
                                </p:cTn>
                              </p:par>
                              <p:par>
                                <p:cTn id="301" presetID="8" presetClass="emph" presetSubtype="0" autoRev="1" fill="hold" nodeType="withEffect">
                                  <p:stCondLst>
                                    <p:cond delay="0"/>
                                  </p:stCondLst>
                                  <p:childTnLst>
                                    <p:animRot by="-21600000">
                                      <p:cBhvr>
                                        <p:cTn id="302" dur="2000" fill="hold"/>
                                        <p:tgtEl>
                                          <p:spTgt spid="53"/>
                                        </p:tgtEl>
                                        <p:attrNameLst>
                                          <p:attrName>r</p:attrName>
                                        </p:attrNameLst>
                                      </p:cBhvr>
                                    </p:animRot>
                                  </p:childTnLst>
                                </p:cTn>
                              </p:par>
                              <p:par>
                                <p:cTn id="303" presetID="8" presetClass="emph" presetSubtype="0" autoRev="1" fill="hold" nodeType="withEffect">
                                  <p:stCondLst>
                                    <p:cond delay="0"/>
                                  </p:stCondLst>
                                  <p:childTnLst>
                                    <p:animRot by="-21600000">
                                      <p:cBhvr>
                                        <p:cTn id="304" dur="2000" fill="hold"/>
                                        <p:tgtEl>
                                          <p:spTgt spid="55"/>
                                        </p:tgtEl>
                                        <p:attrNameLst>
                                          <p:attrName>r</p:attrName>
                                        </p:attrNameLst>
                                      </p:cBhvr>
                                    </p:animRot>
                                  </p:childTnLst>
                                </p:cTn>
                              </p:par>
                              <p:par>
                                <p:cTn id="305" presetID="8" presetClass="emph" presetSubtype="0" autoRev="1" fill="hold" nodeType="withEffect">
                                  <p:stCondLst>
                                    <p:cond delay="0"/>
                                  </p:stCondLst>
                                  <p:childTnLst>
                                    <p:animRot by="-21600000">
                                      <p:cBhvr>
                                        <p:cTn id="306" dur="2000" fill="hold"/>
                                        <p:tgtEl>
                                          <p:spTgt spid="56"/>
                                        </p:tgtEl>
                                        <p:attrNameLst>
                                          <p:attrName>r</p:attrName>
                                        </p:attrNameLst>
                                      </p:cBhvr>
                                    </p:animRot>
                                  </p:childTnLst>
                                </p:cTn>
                              </p:par>
                              <p:par>
                                <p:cTn id="307" presetID="8" presetClass="emph" presetSubtype="0" autoRev="1" fill="hold" nodeType="withEffect">
                                  <p:stCondLst>
                                    <p:cond delay="0"/>
                                  </p:stCondLst>
                                  <p:childTnLst>
                                    <p:animRot by="-21600000">
                                      <p:cBhvr>
                                        <p:cTn id="308" dur="2000" fill="hold"/>
                                        <p:tgtEl>
                                          <p:spTgt spid="57"/>
                                        </p:tgtEl>
                                        <p:attrNameLst>
                                          <p:attrName>r</p:attrName>
                                        </p:attrNameLst>
                                      </p:cBhvr>
                                    </p:animRot>
                                  </p:childTnLst>
                                </p:cTn>
                              </p:par>
                              <p:par>
                                <p:cTn id="309" presetID="8" presetClass="emph" presetSubtype="0" autoRev="1" fill="hold" nodeType="withEffect">
                                  <p:stCondLst>
                                    <p:cond delay="0"/>
                                  </p:stCondLst>
                                  <p:childTnLst>
                                    <p:animRot by="-21600000">
                                      <p:cBhvr>
                                        <p:cTn id="310" dur="2000" fill="hold"/>
                                        <p:tgtEl>
                                          <p:spTgt spid="58"/>
                                        </p:tgtEl>
                                        <p:attrNameLst>
                                          <p:attrName>r</p:attrName>
                                        </p:attrNameLst>
                                      </p:cBhvr>
                                    </p:animRot>
                                  </p:childTnLst>
                                </p:cTn>
                              </p:par>
                              <p:par>
                                <p:cTn id="311" presetID="8" presetClass="emph" presetSubtype="0" autoRev="1" fill="hold" nodeType="withEffect">
                                  <p:stCondLst>
                                    <p:cond delay="0"/>
                                  </p:stCondLst>
                                  <p:childTnLst>
                                    <p:animRot by="-21600000">
                                      <p:cBhvr>
                                        <p:cTn id="312" dur="2000" fill="hold"/>
                                        <p:tgtEl>
                                          <p:spTgt spid="59"/>
                                        </p:tgtEl>
                                        <p:attrNameLst>
                                          <p:attrName>r</p:attrName>
                                        </p:attrNameLst>
                                      </p:cBhvr>
                                    </p:animRot>
                                  </p:childTnLst>
                                </p:cTn>
                              </p:par>
                              <p:par>
                                <p:cTn id="313" presetID="8" presetClass="emph" presetSubtype="0" autoRev="1" fill="hold" nodeType="withEffect">
                                  <p:stCondLst>
                                    <p:cond delay="0"/>
                                  </p:stCondLst>
                                  <p:childTnLst>
                                    <p:animRot by="-21600000">
                                      <p:cBhvr>
                                        <p:cTn id="314" dur="2000" fill="hold"/>
                                        <p:tgtEl>
                                          <p:spTgt spid="60"/>
                                        </p:tgtEl>
                                        <p:attrNameLst>
                                          <p:attrName>r</p:attrName>
                                        </p:attrNameLst>
                                      </p:cBhvr>
                                    </p:animRot>
                                  </p:childTnLst>
                                </p:cTn>
                              </p:par>
                              <p:par>
                                <p:cTn id="315" presetID="8" presetClass="emph" presetSubtype="0" autoRev="1" fill="hold" nodeType="withEffect">
                                  <p:stCondLst>
                                    <p:cond delay="0"/>
                                  </p:stCondLst>
                                  <p:childTnLst>
                                    <p:animRot by="-21600000">
                                      <p:cBhvr>
                                        <p:cTn id="316" dur="2000" fill="hold"/>
                                        <p:tgtEl>
                                          <p:spTgt spid="61"/>
                                        </p:tgtEl>
                                        <p:attrNameLst>
                                          <p:attrName>r</p:attrName>
                                        </p:attrNameLst>
                                      </p:cBhvr>
                                    </p:animRot>
                                  </p:childTnLst>
                                </p:cTn>
                              </p:par>
                              <p:par>
                                <p:cTn id="317" presetID="8" presetClass="emph" presetSubtype="0" autoRev="1" fill="hold" nodeType="withEffect">
                                  <p:stCondLst>
                                    <p:cond delay="0"/>
                                  </p:stCondLst>
                                  <p:childTnLst>
                                    <p:animRot by="-21600000">
                                      <p:cBhvr>
                                        <p:cTn id="318" dur="2000" fill="hold"/>
                                        <p:tgtEl>
                                          <p:spTgt spid="62"/>
                                        </p:tgtEl>
                                        <p:attrNameLst>
                                          <p:attrName>r</p:attrName>
                                        </p:attrNameLst>
                                      </p:cBhvr>
                                    </p:animRot>
                                  </p:childTnLst>
                                </p:cTn>
                              </p:par>
                            </p:childTnLst>
                          </p:cTn>
                        </p:par>
                        <p:par>
                          <p:cTn id="319" fill="hold">
                            <p:stCondLst>
                              <p:cond delay="4000"/>
                            </p:stCondLst>
                            <p:childTnLst>
                              <p:par>
                                <p:cTn id="320" presetID="2" presetClass="exit" presetSubtype="2" fill="hold" nodeType="afterEffect">
                                  <p:stCondLst>
                                    <p:cond delay="0"/>
                                  </p:stCondLst>
                                  <p:childTnLst>
                                    <p:anim calcmode="lin" valueType="num">
                                      <p:cBhvr additive="base">
                                        <p:cTn id="321" dur="2000"/>
                                        <p:tgtEl>
                                          <p:spTgt spid="3"/>
                                        </p:tgtEl>
                                        <p:attrNameLst>
                                          <p:attrName>ppt_x</p:attrName>
                                        </p:attrNameLst>
                                      </p:cBhvr>
                                      <p:tavLst>
                                        <p:tav tm="0">
                                          <p:val>
                                            <p:strVal val="ppt_x"/>
                                          </p:val>
                                        </p:tav>
                                        <p:tav tm="100000">
                                          <p:val>
                                            <p:strVal val="1+ppt_w/2"/>
                                          </p:val>
                                        </p:tav>
                                      </p:tavLst>
                                    </p:anim>
                                    <p:anim calcmode="lin" valueType="num">
                                      <p:cBhvr additive="base">
                                        <p:cTn id="322" dur="2000"/>
                                        <p:tgtEl>
                                          <p:spTgt spid="3"/>
                                        </p:tgtEl>
                                        <p:attrNameLst>
                                          <p:attrName>ppt_y</p:attrName>
                                        </p:attrNameLst>
                                      </p:cBhvr>
                                      <p:tavLst>
                                        <p:tav tm="0">
                                          <p:val>
                                            <p:strVal val="ppt_y"/>
                                          </p:val>
                                        </p:tav>
                                        <p:tav tm="100000">
                                          <p:val>
                                            <p:strVal val="ppt_y"/>
                                          </p:val>
                                        </p:tav>
                                      </p:tavLst>
                                    </p:anim>
                                    <p:set>
                                      <p:cBhvr>
                                        <p:cTn id="323" dur="1" fill="hold">
                                          <p:stCondLst>
                                            <p:cond delay="1999"/>
                                          </p:stCondLst>
                                        </p:cTn>
                                        <p:tgtEl>
                                          <p:spTgt spid="3"/>
                                        </p:tgtEl>
                                        <p:attrNameLst>
                                          <p:attrName>style.visibility</p:attrName>
                                        </p:attrNameLst>
                                      </p:cBhvr>
                                      <p:to>
                                        <p:strVal val="hidden"/>
                                      </p:to>
                                    </p:set>
                                  </p:childTnLst>
                                </p:cTn>
                              </p:par>
                              <p:par>
                                <p:cTn id="324" presetID="2" presetClass="exit" presetSubtype="2" fill="hold" nodeType="withEffect">
                                  <p:stCondLst>
                                    <p:cond delay="0"/>
                                  </p:stCondLst>
                                  <p:childTnLst>
                                    <p:anim calcmode="lin" valueType="num">
                                      <p:cBhvr additive="base">
                                        <p:cTn id="325" dur="2000"/>
                                        <p:tgtEl>
                                          <p:spTgt spid="5"/>
                                        </p:tgtEl>
                                        <p:attrNameLst>
                                          <p:attrName>ppt_x</p:attrName>
                                        </p:attrNameLst>
                                      </p:cBhvr>
                                      <p:tavLst>
                                        <p:tav tm="0">
                                          <p:val>
                                            <p:strVal val="ppt_x"/>
                                          </p:val>
                                        </p:tav>
                                        <p:tav tm="100000">
                                          <p:val>
                                            <p:strVal val="1+ppt_w/2"/>
                                          </p:val>
                                        </p:tav>
                                      </p:tavLst>
                                    </p:anim>
                                    <p:anim calcmode="lin" valueType="num">
                                      <p:cBhvr additive="base">
                                        <p:cTn id="326" dur="2000"/>
                                        <p:tgtEl>
                                          <p:spTgt spid="5"/>
                                        </p:tgtEl>
                                        <p:attrNameLst>
                                          <p:attrName>ppt_y</p:attrName>
                                        </p:attrNameLst>
                                      </p:cBhvr>
                                      <p:tavLst>
                                        <p:tav tm="0">
                                          <p:val>
                                            <p:strVal val="ppt_y"/>
                                          </p:val>
                                        </p:tav>
                                        <p:tav tm="100000">
                                          <p:val>
                                            <p:strVal val="ppt_y"/>
                                          </p:val>
                                        </p:tav>
                                      </p:tavLst>
                                    </p:anim>
                                    <p:set>
                                      <p:cBhvr>
                                        <p:cTn id="327" dur="1" fill="hold">
                                          <p:stCondLst>
                                            <p:cond delay="1999"/>
                                          </p:stCondLst>
                                        </p:cTn>
                                        <p:tgtEl>
                                          <p:spTgt spid="5"/>
                                        </p:tgtEl>
                                        <p:attrNameLst>
                                          <p:attrName>style.visibility</p:attrName>
                                        </p:attrNameLst>
                                      </p:cBhvr>
                                      <p:to>
                                        <p:strVal val="hidden"/>
                                      </p:to>
                                    </p:set>
                                  </p:childTnLst>
                                </p:cTn>
                              </p:par>
                              <p:par>
                                <p:cTn id="328" presetID="2" presetClass="exit" presetSubtype="2" fill="hold" nodeType="withEffect">
                                  <p:stCondLst>
                                    <p:cond delay="0"/>
                                  </p:stCondLst>
                                  <p:childTnLst>
                                    <p:anim calcmode="lin" valueType="num">
                                      <p:cBhvr additive="base">
                                        <p:cTn id="329" dur="2000"/>
                                        <p:tgtEl>
                                          <p:spTgt spid="7"/>
                                        </p:tgtEl>
                                        <p:attrNameLst>
                                          <p:attrName>ppt_x</p:attrName>
                                        </p:attrNameLst>
                                      </p:cBhvr>
                                      <p:tavLst>
                                        <p:tav tm="0">
                                          <p:val>
                                            <p:strVal val="ppt_x"/>
                                          </p:val>
                                        </p:tav>
                                        <p:tav tm="100000">
                                          <p:val>
                                            <p:strVal val="1+ppt_w/2"/>
                                          </p:val>
                                        </p:tav>
                                      </p:tavLst>
                                    </p:anim>
                                    <p:anim calcmode="lin" valueType="num">
                                      <p:cBhvr additive="base">
                                        <p:cTn id="330" dur="2000"/>
                                        <p:tgtEl>
                                          <p:spTgt spid="7"/>
                                        </p:tgtEl>
                                        <p:attrNameLst>
                                          <p:attrName>ppt_y</p:attrName>
                                        </p:attrNameLst>
                                      </p:cBhvr>
                                      <p:tavLst>
                                        <p:tav tm="0">
                                          <p:val>
                                            <p:strVal val="ppt_y"/>
                                          </p:val>
                                        </p:tav>
                                        <p:tav tm="100000">
                                          <p:val>
                                            <p:strVal val="ppt_y"/>
                                          </p:val>
                                        </p:tav>
                                      </p:tavLst>
                                    </p:anim>
                                    <p:set>
                                      <p:cBhvr>
                                        <p:cTn id="331" dur="1" fill="hold">
                                          <p:stCondLst>
                                            <p:cond delay="1999"/>
                                          </p:stCondLst>
                                        </p:cTn>
                                        <p:tgtEl>
                                          <p:spTgt spid="7"/>
                                        </p:tgtEl>
                                        <p:attrNameLst>
                                          <p:attrName>style.visibility</p:attrName>
                                        </p:attrNameLst>
                                      </p:cBhvr>
                                      <p:to>
                                        <p:strVal val="hidden"/>
                                      </p:to>
                                    </p:set>
                                  </p:childTnLst>
                                </p:cTn>
                              </p:par>
                              <p:par>
                                <p:cTn id="332" presetID="2" presetClass="exit" presetSubtype="2" fill="hold" nodeType="withEffect">
                                  <p:stCondLst>
                                    <p:cond delay="0"/>
                                  </p:stCondLst>
                                  <p:childTnLst>
                                    <p:anim calcmode="lin" valueType="num">
                                      <p:cBhvr additive="base">
                                        <p:cTn id="333" dur="2000"/>
                                        <p:tgtEl>
                                          <p:spTgt spid="9"/>
                                        </p:tgtEl>
                                        <p:attrNameLst>
                                          <p:attrName>ppt_x</p:attrName>
                                        </p:attrNameLst>
                                      </p:cBhvr>
                                      <p:tavLst>
                                        <p:tav tm="0">
                                          <p:val>
                                            <p:strVal val="ppt_x"/>
                                          </p:val>
                                        </p:tav>
                                        <p:tav tm="100000">
                                          <p:val>
                                            <p:strVal val="1+ppt_w/2"/>
                                          </p:val>
                                        </p:tav>
                                      </p:tavLst>
                                    </p:anim>
                                    <p:anim calcmode="lin" valueType="num">
                                      <p:cBhvr additive="base">
                                        <p:cTn id="334" dur="2000"/>
                                        <p:tgtEl>
                                          <p:spTgt spid="9"/>
                                        </p:tgtEl>
                                        <p:attrNameLst>
                                          <p:attrName>ppt_y</p:attrName>
                                        </p:attrNameLst>
                                      </p:cBhvr>
                                      <p:tavLst>
                                        <p:tav tm="0">
                                          <p:val>
                                            <p:strVal val="ppt_y"/>
                                          </p:val>
                                        </p:tav>
                                        <p:tav tm="100000">
                                          <p:val>
                                            <p:strVal val="ppt_y"/>
                                          </p:val>
                                        </p:tav>
                                      </p:tavLst>
                                    </p:anim>
                                    <p:set>
                                      <p:cBhvr>
                                        <p:cTn id="335" dur="1" fill="hold">
                                          <p:stCondLst>
                                            <p:cond delay="1999"/>
                                          </p:stCondLst>
                                        </p:cTn>
                                        <p:tgtEl>
                                          <p:spTgt spid="9"/>
                                        </p:tgtEl>
                                        <p:attrNameLst>
                                          <p:attrName>style.visibility</p:attrName>
                                        </p:attrNameLst>
                                      </p:cBhvr>
                                      <p:to>
                                        <p:strVal val="hidden"/>
                                      </p:to>
                                    </p:set>
                                  </p:childTnLst>
                                </p:cTn>
                              </p:par>
                              <p:par>
                                <p:cTn id="336" presetID="2" presetClass="exit" presetSubtype="2" fill="hold" nodeType="withEffect">
                                  <p:stCondLst>
                                    <p:cond delay="0"/>
                                  </p:stCondLst>
                                  <p:childTnLst>
                                    <p:anim calcmode="lin" valueType="num">
                                      <p:cBhvr additive="base">
                                        <p:cTn id="337" dur="2000"/>
                                        <p:tgtEl>
                                          <p:spTgt spid="11"/>
                                        </p:tgtEl>
                                        <p:attrNameLst>
                                          <p:attrName>ppt_x</p:attrName>
                                        </p:attrNameLst>
                                      </p:cBhvr>
                                      <p:tavLst>
                                        <p:tav tm="0">
                                          <p:val>
                                            <p:strVal val="ppt_x"/>
                                          </p:val>
                                        </p:tav>
                                        <p:tav tm="100000">
                                          <p:val>
                                            <p:strVal val="1+ppt_w/2"/>
                                          </p:val>
                                        </p:tav>
                                      </p:tavLst>
                                    </p:anim>
                                    <p:anim calcmode="lin" valueType="num">
                                      <p:cBhvr additive="base">
                                        <p:cTn id="338" dur="2000"/>
                                        <p:tgtEl>
                                          <p:spTgt spid="11"/>
                                        </p:tgtEl>
                                        <p:attrNameLst>
                                          <p:attrName>ppt_y</p:attrName>
                                        </p:attrNameLst>
                                      </p:cBhvr>
                                      <p:tavLst>
                                        <p:tav tm="0">
                                          <p:val>
                                            <p:strVal val="ppt_y"/>
                                          </p:val>
                                        </p:tav>
                                        <p:tav tm="100000">
                                          <p:val>
                                            <p:strVal val="ppt_y"/>
                                          </p:val>
                                        </p:tav>
                                      </p:tavLst>
                                    </p:anim>
                                    <p:set>
                                      <p:cBhvr>
                                        <p:cTn id="339" dur="1" fill="hold">
                                          <p:stCondLst>
                                            <p:cond delay="1999"/>
                                          </p:stCondLst>
                                        </p:cTn>
                                        <p:tgtEl>
                                          <p:spTgt spid="11"/>
                                        </p:tgtEl>
                                        <p:attrNameLst>
                                          <p:attrName>style.visibility</p:attrName>
                                        </p:attrNameLst>
                                      </p:cBhvr>
                                      <p:to>
                                        <p:strVal val="hidden"/>
                                      </p:to>
                                    </p:set>
                                  </p:childTnLst>
                                </p:cTn>
                              </p:par>
                              <p:par>
                                <p:cTn id="340" presetID="2" presetClass="exit" presetSubtype="2" fill="hold" nodeType="withEffect">
                                  <p:stCondLst>
                                    <p:cond delay="0"/>
                                  </p:stCondLst>
                                  <p:childTnLst>
                                    <p:anim calcmode="lin" valueType="num">
                                      <p:cBhvr additive="base">
                                        <p:cTn id="341" dur="2000"/>
                                        <p:tgtEl>
                                          <p:spTgt spid="15"/>
                                        </p:tgtEl>
                                        <p:attrNameLst>
                                          <p:attrName>ppt_x</p:attrName>
                                        </p:attrNameLst>
                                      </p:cBhvr>
                                      <p:tavLst>
                                        <p:tav tm="0">
                                          <p:val>
                                            <p:strVal val="ppt_x"/>
                                          </p:val>
                                        </p:tav>
                                        <p:tav tm="100000">
                                          <p:val>
                                            <p:strVal val="1+ppt_w/2"/>
                                          </p:val>
                                        </p:tav>
                                      </p:tavLst>
                                    </p:anim>
                                    <p:anim calcmode="lin" valueType="num">
                                      <p:cBhvr additive="base">
                                        <p:cTn id="342" dur="2000"/>
                                        <p:tgtEl>
                                          <p:spTgt spid="15"/>
                                        </p:tgtEl>
                                        <p:attrNameLst>
                                          <p:attrName>ppt_y</p:attrName>
                                        </p:attrNameLst>
                                      </p:cBhvr>
                                      <p:tavLst>
                                        <p:tav tm="0">
                                          <p:val>
                                            <p:strVal val="ppt_y"/>
                                          </p:val>
                                        </p:tav>
                                        <p:tav tm="100000">
                                          <p:val>
                                            <p:strVal val="ppt_y"/>
                                          </p:val>
                                        </p:tav>
                                      </p:tavLst>
                                    </p:anim>
                                    <p:set>
                                      <p:cBhvr>
                                        <p:cTn id="343" dur="1" fill="hold">
                                          <p:stCondLst>
                                            <p:cond delay="1999"/>
                                          </p:stCondLst>
                                        </p:cTn>
                                        <p:tgtEl>
                                          <p:spTgt spid="15"/>
                                        </p:tgtEl>
                                        <p:attrNameLst>
                                          <p:attrName>style.visibility</p:attrName>
                                        </p:attrNameLst>
                                      </p:cBhvr>
                                      <p:to>
                                        <p:strVal val="hidden"/>
                                      </p:to>
                                    </p:set>
                                  </p:childTnLst>
                                </p:cTn>
                              </p:par>
                              <p:par>
                                <p:cTn id="344" presetID="2" presetClass="exit" presetSubtype="2" fill="hold" nodeType="withEffect">
                                  <p:stCondLst>
                                    <p:cond delay="0"/>
                                  </p:stCondLst>
                                  <p:childTnLst>
                                    <p:anim calcmode="lin" valueType="num">
                                      <p:cBhvr additive="base">
                                        <p:cTn id="345" dur="2000"/>
                                        <p:tgtEl>
                                          <p:spTgt spid="17"/>
                                        </p:tgtEl>
                                        <p:attrNameLst>
                                          <p:attrName>ppt_x</p:attrName>
                                        </p:attrNameLst>
                                      </p:cBhvr>
                                      <p:tavLst>
                                        <p:tav tm="0">
                                          <p:val>
                                            <p:strVal val="ppt_x"/>
                                          </p:val>
                                        </p:tav>
                                        <p:tav tm="100000">
                                          <p:val>
                                            <p:strVal val="1+ppt_w/2"/>
                                          </p:val>
                                        </p:tav>
                                      </p:tavLst>
                                    </p:anim>
                                    <p:anim calcmode="lin" valueType="num">
                                      <p:cBhvr additive="base">
                                        <p:cTn id="346" dur="2000"/>
                                        <p:tgtEl>
                                          <p:spTgt spid="17"/>
                                        </p:tgtEl>
                                        <p:attrNameLst>
                                          <p:attrName>ppt_y</p:attrName>
                                        </p:attrNameLst>
                                      </p:cBhvr>
                                      <p:tavLst>
                                        <p:tav tm="0">
                                          <p:val>
                                            <p:strVal val="ppt_y"/>
                                          </p:val>
                                        </p:tav>
                                        <p:tav tm="100000">
                                          <p:val>
                                            <p:strVal val="ppt_y"/>
                                          </p:val>
                                        </p:tav>
                                      </p:tavLst>
                                    </p:anim>
                                    <p:set>
                                      <p:cBhvr>
                                        <p:cTn id="347" dur="1" fill="hold">
                                          <p:stCondLst>
                                            <p:cond delay="1999"/>
                                          </p:stCondLst>
                                        </p:cTn>
                                        <p:tgtEl>
                                          <p:spTgt spid="17"/>
                                        </p:tgtEl>
                                        <p:attrNameLst>
                                          <p:attrName>style.visibility</p:attrName>
                                        </p:attrNameLst>
                                      </p:cBhvr>
                                      <p:to>
                                        <p:strVal val="hidden"/>
                                      </p:to>
                                    </p:set>
                                  </p:childTnLst>
                                </p:cTn>
                              </p:par>
                              <p:par>
                                <p:cTn id="348" presetID="2" presetClass="exit" presetSubtype="2" fill="hold" nodeType="withEffect">
                                  <p:stCondLst>
                                    <p:cond delay="0"/>
                                  </p:stCondLst>
                                  <p:childTnLst>
                                    <p:anim calcmode="lin" valueType="num">
                                      <p:cBhvr additive="base">
                                        <p:cTn id="349" dur="2000"/>
                                        <p:tgtEl>
                                          <p:spTgt spid="19"/>
                                        </p:tgtEl>
                                        <p:attrNameLst>
                                          <p:attrName>ppt_x</p:attrName>
                                        </p:attrNameLst>
                                      </p:cBhvr>
                                      <p:tavLst>
                                        <p:tav tm="0">
                                          <p:val>
                                            <p:strVal val="ppt_x"/>
                                          </p:val>
                                        </p:tav>
                                        <p:tav tm="100000">
                                          <p:val>
                                            <p:strVal val="1+ppt_w/2"/>
                                          </p:val>
                                        </p:tav>
                                      </p:tavLst>
                                    </p:anim>
                                    <p:anim calcmode="lin" valueType="num">
                                      <p:cBhvr additive="base">
                                        <p:cTn id="350" dur="2000"/>
                                        <p:tgtEl>
                                          <p:spTgt spid="19"/>
                                        </p:tgtEl>
                                        <p:attrNameLst>
                                          <p:attrName>ppt_y</p:attrName>
                                        </p:attrNameLst>
                                      </p:cBhvr>
                                      <p:tavLst>
                                        <p:tav tm="0">
                                          <p:val>
                                            <p:strVal val="ppt_y"/>
                                          </p:val>
                                        </p:tav>
                                        <p:tav tm="100000">
                                          <p:val>
                                            <p:strVal val="ppt_y"/>
                                          </p:val>
                                        </p:tav>
                                      </p:tavLst>
                                    </p:anim>
                                    <p:set>
                                      <p:cBhvr>
                                        <p:cTn id="351" dur="1" fill="hold">
                                          <p:stCondLst>
                                            <p:cond delay="1999"/>
                                          </p:stCondLst>
                                        </p:cTn>
                                        <p:tgtEl>
                                          <p:spTgt spid="19"/>
                                        </p:tgtEl>
                                        <p:attrNameLst>
                                          <p:attrName>style.visibility</p:attrName>
                                        </p:attrNameLst>
                                      </p:cBhvr>
                                      <p:to>
                                        <p:strVal val="hidden"/>
                                      </p:to>
                                    </p:set>
                                  </p:childTnLst>
                                </p:cTn>
                              </p:par>
                              <p:par>
                                <p:cTn id="352" presetID="2" presetClass="exit" presetSubtype="2" fill="hold" nodeType="withEffect">
                                  <p:stCondLst>
                                    <p:cond delay="0"/>
                                  </p:stCondLst>
                                  <p:childTnLst>
                                    <p:anim calcmode="lin" valueType="num">
                                      <p:cBhvr additive="base">
                                        <p:cTn id="353" dur="2000"/>
                                        <p:tgtEl>
                                          <p:spTgt spid="21"/>
                                        </p:tgtEl>
                                        <p:attrNameLst>
                                          <p:attrName>ppt_x</p:attrName>
                                        </p:attrNameLst>
                                      </p:cBhvr>
                                      <p:tavLst>
                                        <p:tav tm="0">
                                          <p:val>
                                            <p:strVal val="ppt_x"/>
                                          </p:val>
                                        </p:tav>
                                        <p:tav tm="100000">
                                          <p:val>
                                            <p:strVal val="1+ppt_w/2"/>
                                          </p:val>
                                        </p:tav>
                                      </p:tavLst>
                                    </p:anim>
                                    <p:anim calcmode="lin" valueType="num">
                                      <p:cBhvr additive="base">
                                        <p:cTn id="354" dur="2000"/>
                                        <p:tgtEl>
                                          <p:spTgt spid="21"/>
                                        </p:tgtEl>
                                        <p:attrNameLst>
                                          <p:attrName>ppt_y</p:attrName>
                                        </p:attrNameLst>
                                      </p:cBhvr>
                                      <p:tavLst>
                                        <p:tav tm="0">
                                          <p:val>
                                            <p:strVal val="ppt_y"/>
                                          </p:val>
                                        </p:tav>
                                        <p:tav tm="100000">
                                          <p:val>
                                            <p:strVal val="ppt_y"/>
                                          </p:val>
                                        </p:tav>
                                      </p:tavLst>
                                    </p:anim>
                                    <p:set>
                                      <p:cBhvr>
                                        <p:cTn id="355" dur="1" fill="hold">
                                          <p:stCondLst>
                                            <p:cond delay="1999"/>
                                          </p:stCondLst>
                                        </p:cTn>
                                        <p:tgtEl>
                                          <p:spTgt spid="21"/>
                                        </p:tgtEl>
                                        <p:attrNameLst>
                                          <p:attrName>style.visibility</p:attrName>
                                        </p:attrNameLst>
                                      </p:cBhvr>
                                      <p:to>
                                        <p:strVal val="hidden"/>
                                      </p:to>
                                    </p:set>
                                  </p:childTnLst>
                                </p:cTn>
                              </p:par>
                              <p:par>
                                <p:cTn id="356" presetID="2" presetClass="exit" presetSubtype="2" fill="hold" nodeType="withEffect">
                                  <p:stCondLst>
                                    <p:cond delay="0"/>
                                  </p:stCondLst>
                                  <p:childTnLst>
                                    <p:anim calcmode="lin" valueType="num">
                                      <p:cBhvr additive="base">
                                        <p:cTn id="357" dur="2000"/>
                                        <p:tgtEl>
                                          <p:spTgt spid="23"/>
                                        </p:tgtEl>
                                        <p:attrNameLst>
                                          <p:attrName>ppt_x</p:attrName>
                                        </p:attrNameLst>
                                      </p:cBhvr>
                                      <p:tavLst>
                                        <p:tav tm="0">
                                          <p:val>
                                            <p:strVal val="ppt_x"/>
                                          </p:val>
                                        </p:tav>
                                        <p:tav tm="100000">
                                          <p:val>
                                            <p:strVal val="1+ppt_w/2"/>
                                          </p:val>
                                        </p:tav>
                                      </p:tavLst>
                                    </p:anim>
                                    <p:anim calcmode="lin" valueType="num">
                                      <p:cBhvr additive="base">
                                        <p:cTn id="358" dur="2000"/>
                                        <p:tgtEl>
                                          <p:spTgt spid="23"/>
                                        </p:tgtEl>
                                        <p:attrNameLst>
                                          <p:attrName>ppt_y</p:attrName>
                                        </p:attrNameLst>
                                      </p:cBhvr>
                                      <p:tavLst>
                                        <p:tav tm="0">
                                          <p:val>
                                            <p:strVal val="ppt_y"/>
                                          </p:val>
                                        </p:tav>
                                        <p:tav tm="100000">
                                          <p:val>
                                            <p:strVal val="ppt_y"/>
                                          </p:val>
                                        </p:tav>
                                      </p:tavLst>
                                    </p:anim>
                                    <p:set>
                                      <p:cBhvr>
                                        <p:cTn id="359" dur="1" fill="hold">
                                          <p:stCondLst>
                                            <p:cond delay="1999"/>
                                          </p:stCondLst>
                                        </p:cTn>
                                        <p:tgtEl>
                                          <p:spTgt spid="23"/>
                                        </p:tgtEl>
                                        <p:attrNameLst>
                                          <p:attrName>style.visibility</p:attrName>
                                        </p:attrNameLst>
                                      </p:cBhvr>
                                      <p:to>
                                        <p:strVal val="hidden"/>
                                      </p:to>
                                    </p:set>
                                  </p:childTnLst>
                                </p:cTn>
                              </p:par>
                              <p:par>
                                <p:cTn id="360" presetID="2" presetClass="exit" presetSubtype="2" fill="hold" nodeType="withEffect">
                                  <p:stCondLst>
                                    <p:cond delay="0"/>
                                  </p:stCondLst>
                                  <p:childTnLst>
                                    <p:anim calcmode="lin" valueType="num">
                                      <p:cBhvr additive="base">
                                        <p:cTn id="361" dur="2000"/>
                                        <p:tgtEl>
                                          <p:spTgt spid="25"/>
                                        </p:tgtEl>
                                        <p:attrNameLst>
                                          <p:attrName>ppt_x</p:attrName>
                                        </p:attrNameLst>
                                      </p:cBhvr>
                                      <p:tavLst>
                                        <p:tav tm="0">
                                          <p:val>
                                            <p:strVal val="ppt_x"/>
                                          </p:val>
                                        </p:tav>
                                        <p:tav tm="100000">
                                          <p:val>
                                            <p:strVal val="1+ppt_w/2"/>
                                          </p:val>
                                        </p:tav>
                                      </p:tavLst>
                                    </p:anim>
                                    <p:anim calcmode="lin" valueType="num">
                                      <p:cBhvr additive="base">
                                        <p:cTn id="362" dur="2000"/>
                                        <p:tgtEl>
                                          <p:spTgt spid="25"/>
                                        </p:tgtEl>
                                        <p:attrNameLst>
                                          <p:attrName>ppt_y</p:attrName>
                                        </p:attrNameLst>
                                      </p:cBhvr>
                                      <p:tavLst>
                                        <p:tav tm="0">
                                          <p:val>
                                            <p:strVal val="ppt_y"/>
                                          </p:val>
                                        </p:tav>
                                        <p:tav tm="100000">
                                          <p:val>
                                            <p:strVal val="ppt_y"/>
                                          </p:val>
                                        </p:tav>
                                      </p:tavLst>
                                    </p:anim>
                                    <p:set>
                                      <p:cBhvr>
                                        <p:cTn id="363" dur="1" fill="hold">
                                          <p:stCondLst>
                                            <p:cond delay="1999"/>
                                          </p:stCondLst>
                                        </p:cTn>
                                        <p:tgtEl>
                                          <p:spTgt spid="25"/>
                                        </p:tgtEl>
                                        <p:attrNameLst>
                                          <p:attrName>style.visibility</p:attrName>
                                        </p:attrNameLst>
                                      </p:cBhvr>
                                      <p:to>
                                        <p:strVal val="hidden"/>
                                      </p:to>
                                    </p:set>
                                  </p:childTnLst>
                                </p:cTn>
                              </p:par>
                              <p:par>
                                <p:cTn id="364" presetID="2" presetClass="exit" presetSubtype="2" fill="hold" nodeType="withEffect">
                                  <p:stCondLst>
                                    <p:cond delay="0"/>
                                  </p:stCondLst>
                                  <p:childTnLst>
                                    <p:anim calcmode="lin" valueType="num">
                                      <p:cBhvr additive="base">
                                        <p:cTn id="365" dur="2000"/>
                                        <p:tgtEl>
                                          <p:spTgt spid="31"/>
                                        </p:tgtEl>
                                        <p:attrNameLst>
                                          <p:attrName>ppt_x</p:attrName>
                                        </p:attrNameLst>
                                      </p:cBhvr>
                                      <p:tavLst>
                                        <p:tav tm="0">
                                          <p:val>
                                            <p:strVal val="ppt_x"/>
                                          </p:val>
                                        </p:tav>
                                        <p:tav tm="100000">
                                          <p:val>
                                            <p:strVal val="1+ppt_w/2"/>
                                          </p:val>
                                        </p:tav>
                                      </p:tavLst>
                                    </p:anim>
                                    <p:anim calcmode="lin" valueType="num">
                                      <p:cBhvr additive="base">
                                        <p:cTn id="366" dur="2000"/>
                                        <p:tgtEl>
                                          <p:spTgt spid="31"/>
                                        </p:tgtEl>
                                        <p:attrNameLst>
                                          <p:attrName>ppt_y</p:attrName>
                                        </p:attrNameLst>
                                      </p:cBhvr>
                                      <p:tavLst>
                                        <p:tav tm="0">
                                          <p:val>
                                            <p:strVal val="ppt_y"/>
                                          </p:val>
                                        </p:tav>
                                        <p:tav tm="100000">
                                          <p:val>
                                            <p:strVal val="ppt_y"/>
                                          </p:val>
                                        </p:tav>
                                      </p:tavLst>
                                    </p:anim>
                                    <p:set>
                                      <p:cBhvr>
                                        <p:cTn id="367" dur="1" fill="hold">
                                          <p:stCondLst>
                                            <p:cond delay="1999"/>
                                          </p:stCondLst>
                                        </p:cTn>
                                        <p:tgtEl>
                                          <p:spTgt spid="31"/>
                                        </p:tgtEl>
                                        <p:attrNameLst>
                                          <p:attrName>style.visibility</p:attrName>
                                        </p:attrNameLst>
                                      </p:cBhvr>
                                      <p:to>
                                        <p:strVal val="hidden"/>
                                      </p:to>
                                    </p:set>
                                  </p:childTnLst>
                                </p:cTn>
                              </p:par>
                              <p:par>
                                <p:cTn id="368" presetID="2" presetClass="exit" presetSubtype="2" fill="hold" nodeType="withEffect">
                                  <p:stCondLst>
                                    <p:cond delay="0"/>
                                  </p:stCondLst>
                                  <p:childTnLst>
                                    <p:anim calcmode="lin" valueType="num">
                                      <p:cBhvr additive="base">
                                        <p:cTn id="369" dur="2000"/>
                                        <p:tgtEl>
                                          <p:spTgt spid="33"/>
                                        </p:tgtEl>
                                        <p:attrNameLst>
                                          <p:attrName>ppt_x</p:attrName>
                                        </p:attrNameLst>
                                      </p:cBhvr>
                                      <p:tavLst>
                                        <p:tav tm="0">
                                          <p:val>
                                            <p:strVal val="ppt_x"/>
                                          </p:val>
                                        </p:tav>
                                        <p:tav tm="100000">
                                          <p:val>
                                            <p:strVal val="1+ppt_w/2"/>
                                          </p:val>
                                        </p:tav>
                                      </p:tavLst>
                                    </p:anim>
                                    <p:anim calcmode="lin" valueType="num">
                                      <p:cBhvr additive="base">
                                        <p:cTn id="370" dur="2000"/>
                                        <p:tgtEl>
                                          <p:spTgt spid="33"/>
                                        </p:tgtEl>
                                        <p:attrNameLst>
                                          <p:attrName>ppt_y</p:attrName>
                                        </p:attrNameLst>
                                      </p:cBhvr>
                                      <p:tavLst>
                                        <p:tav tm="0">
                                          <p:val>
                                            <p:strVal val="ppt_y"/>
                                          </p:val>
                                        </p:tav>
                                        <p:tav tm="100000">
                                          <p:val>
                                            <p:strVal val="ppt_y"/>
                                          </p:val>
                                        </p:tav>
                                      </p:tavLst>
                                    </p:anim>
                                    <p:set>
                                      <p:cBhvr>
                                        <p:cTn id="371" dur="1" fill="hold">
                                          <p:stCondLst>
                                            <p:cond delay="1999"/>
                                          </p:stCondLst>
                                        </p:cTn>
                                        <p:tgtEl>
                                          <p:spTgt spid="33"/>
                                        </p:tgtEl>
                                        <p:attrNameLst>
                                          <p:attrName>style.visibility</p:attrName>
                                        </p:attrNameLst>
                                      </p:cBhvr>
                                      <p:to>
                                        <p:strVal val="hidden"/>
                                      </p:to>
                                    </p:set>
                                  </p:childTnLst>
                                </p:cTn>
                              </p:par>
                              <p:par>
                                <p:cTn id="372" presetID="2" presetClass="exit" presetSubtype="2" fill="hold" nodeType="withEffect">
                                  <p:stCondLst>
                                    <p:cond delay="0"/>
                                  </p:stCondLst>
                                  <p:childTnLst>
                                    <p:anim calcmode="lin" valueType="num">
                                      <p:cBhvr additive="base">
                                        <p:cTn id="373" dur="2000"/>
                                        <p:tgtEl>
                                          <p:spTgt spid="35"/>
                                        </p:tgtEl>
                                        <p:attrNameLst>
                                          <p:attrName>ppt_x</p:attrName>
                                        </p:attrNameLst>
                                      </p:cBhvr>
                                      <p:tavLst>
                                        <p:tav tm="0">
                                          <p:val>
                                            <p:strVal val="ppt_x"/>
                                          </p:val>
                                        </p:tav>
                                        <p:tav tm="100000">
                                          <p:val>
                                            <p:strVal val="1+ppt_w/2"/>
                                          </p:val>
                                        </p:tav>
                                      </p:tavLst>
                                    </p:anim>
                                    <p:anim calcmode="lin" valueType="num">
                                      <p:cBhvr additive="base">
                                        <p:cTn id="374" dur="2000"/>
                                        <p:tgtEl>
                                          <p:spTgt spid="35"/>
                                        </p:tgtEl>
                                        <p:attrNameLst>
                                          <p:attrName>ppt_y</p:attrName>
                                        </p:attrNameLst>
                                      </p:cBhvr>
                                      <p:tavLst>
                                        <p:tav tm="0">
                                          <p:val>
                                            <p:strVal val="ppt_y"/>
                                          </p:val>
                                        </p:tav>
                                        <p:tav tm="100000">
                                          <p:val>
                                            <p:strVal val="ppt_y"/>
                                          </p:val>
                                        </p:tav>
                                      </p:tavLst>
                                    </p:anim>
                                    <p:set>
                                      <p:cBhvr>
                                        <p:cTn id="375" dur="1" fill="hold">
                                          <p:stCondLst>
                                            <p:cond delay="1999"/>
                                          </p:stCondLst>
                                        </p:cTn>
                                        <p:tgtEl>
                                          <p:spTgt spid="35"/>
                                        </p:tgtEl>
                                        <p:attrNameLst>
                                          <p:attrName>style.visibility</p:attrName>
                                        </p:attrNameLst>
                                      </p:cBhvr>
                                      <p:to>
                                        <p:strVal val="hidden"/>
                                      </p:to>
                                    </p:set>
                                  </p:childTnLst>
                                </p:cTn>
                              </p:par>
                              <p:par>
                                <p:cTn id="376" presetID="2" presetClass="exit" presetSubtype="2" fill="hold" nodeType="withEffect">
                                  <p:stCondLst>
                                    <p:cond delay="0"/>
                                  </p:stCondLst>
                                  <p:childTnLst>
                                    <p:anim calcmode="lin" valueType="num">
                                      <p:cBhvr additive="base">
                                        <p:cTn id="377" dur="2000"/>
                                        <p:tgtEl>
                                          <p:spTgt spid="36"/>
                                        </p:tgtEl>
                                        <p:attrNameLst>
                                          <p:attrName>ppt_x</p:attrName>
                                        </p:attrNameLst>
                                      </p:cBhvr>
                                      <p:tavLst>
                                        <p:tav tm="0">
                                          <p:val>
                                            <p:strVal val="ppt_x"/>
                                          </p:val>
                                        </p:tav>
                                        <p:tav tm="100000">
                                          <p:val>
                                            <p:strVal val="1+ppt_w/2"/>
                                          </p:val>
                                        </p:tav>
                                      </p:tavLst>
                                    </p:anim>
                                    <p:anim calcmode="lin" valueType="num">
                                      <p:cBhvr additive="base">
                                        <p:cTn id="378" dur="2000"/>
                                        <p:tgtEl>
                                          <p:spTgt spid="36"/>
                                        </p:tgtEl>
                                        <p:attrNameLst>
                                          <p:attrName>ppt_y</p:attrName>
                                        </p:attrNameLst>
                                      </p:cBhvr>
                                      <p:tavLst>
                                        <p:tav tm="0">
                                          <p:val>
                                            <p:strVal val="ppt_y"/>
                                          </p:val>
                                        </p:tav>
                                        <p:tav tm="100000">
                                          <p:val>
                                            <p:strVal val="ppt_y"/>
                                          </p:val>
                                        </p:tav>
                                      </p:tavLst>
                                    </p:anim>
                                    <p:set>
                                      <p:cBhvr>
                                        <p:cTn id="379" dur="1" fill="hold">
                                          <p:stCondLst>
                                            <p:cond delay="1999"/>
                                          </p:stCondLst>
                                        </p:cTn>
                                        <p:tgtEl>
                                          <p:spTgt spid="36"/>
                                        </p:tgtEl>
                                        <p:attrNameLst>
                                          <p:attrName>style.visibility</p:attrName>
                                        </p:attrNameLst>
                                      </p:cBhvr>
                                      <p:to>
                                        <p:strVal val="hidden"/>
                                      </p:to>
                                    </p:set>
                                  </p:childTnLst>
                                </p:cTn>
                              </p:par>
                              <p:par>
                                <p:cTn id="380" presetID="2" presetClass="exit" presetSubtype="2" fill="hold" nodeType="withEffect">
                                  <p:stCondLst>
                                    <p:cond delay="0"/>
                                  </p:stCondLst>
                                  <p:childTnLst>
                                    <p:anim calcmode="lin" valueType="num">
                                      <p:cBhvr additive="base">
                                        <p:cTn id="381" dur="2000"/>
                                        <p:tgtEl>
                                          <p:spTgt spid="37"/>
                                        </p:tgtEl>
                                        <p:attrNameLst>
                                          <p:attrName>ppt_x</p:attrName>
                                        </p:attrNameLst>
                                      </p:cBhvr>
                                      <p:tavLst>
                                        <p:tav tm="0">
                                          <p:val>
                                            <p:strVal val="ppt_x"/>
                                          </p:val>
                                        </p:tav>
                                        <p:tav tm="100000">
                                          <p:val>
                                            <p:strVal val="1+ppt_w/2"/>
                                          </p:val>
                                        </p:tav>
                                      </p:tavLst>
                                    </p:anim>
                                    <p:anim calcmode="lin" valueType="num">
                                      <p:cBhvr additive="base">
                                        <p:cTn id="382" dur="2000"/>
                                        <p:tgtEl>
                                          <p:spTgt spid="37"/>
                                        </p:tgtEl>
                                        <p:attrNameLst>
                                          <p:attrName>ppt_y</p:attrName>
                                        </p:attrNameLst>
                                      </p:cBhvr>
                                      <p:tavLst>
                                        <p:tav tm="0">
                                          <p:val>
                                            <p:strVal val="ppt_y"/>
                                          </p:val>
                                        </p:tav>
                                        <p:tav tm="100000">
                                          <p:val>
                                            <p:strVal val="ppt_y"/>
                                          </p:val>
                                        </p:tav>
                                      </p:tavLst>
                                    </p:anim>
                                    <p:set>
                                      <p:cBhvr>
                                        <p:cTn id="383" dur="1" fill="hold">
                                          <p:stCondLst>
                                            <p:cond delay="1999"/>
                                          </p:stCondLst>
                                        </p:cTn>
                                        <p:tgtEl>
                                          <p:spTgt spid="37"/>
                                        </p:tgtEl>
                                        <p:attrNameLst>
                                          <p:attrName>style.visibility</p:attrName>
                                        </p:attrNameLst>
                                      </p:cBhvr>
                                      <p:to>
                                        <p:strVal val="hidden"/>
                                      </p:to>
                                    </p:set>
                                  </p:childTnLst>
                                </p:cTn>
                              </p:par>
                              <p:par>
                                <p:cTn id="384" presetID="2" presetClass="exit" presetSubtype="2" fill="hold" nodeType="withEffect">
                                  <p:stCondLst>
                                    <p:cond delay="0"/>
                                  </p:stCondLst>
                                  <p:childTnLst>
                                    <p:anim calcmode="lin" valueType="num">
                                      <p:cBhvr additive="base">
                                        <p:cTn id="385" dur="2000"/>
                                        <p:tgtEl>
                                          <p:spTgt spid="38"/>
                                        </p:tgtEl>
                                        <p:attrNameLst>
                                          <p:attrName>ppt_x</p:attrName>
                                        </p:attrNameLst>
                                      </p:cBhvr>
                                      <p:tavLst>
                                        <p:tav tm="0">
                                          <p:val>
                                            <p:strVal val="ppt_x"/>
                                          </p:val>
                                        </p:tav>
                                        <p:tav tm="100000">
                                          <p:val>
                                            <p:strVal val="1+ppt_w/2"/>
                                          </p:val>
                                        </p:tav>
                                      </p:tavLst>
                                    </p:anim>
                                    <p:anim calcmode="lin" valueType="num">
                                      <p:cBhvr additive="base">
                                        <p:cTn id="386" dur="2000"/>
                                        <p:tgtEl>
                                          <p:spTgt spid="38"/>
                                        </p:tgtEl>
                                        <p:attrNameLst>
                                          <p:attrName>ppt_y</p:attrName>
                                        </p:attrNameLst>
                                      </p:cBhvr>
                                      <p:tavLst>
                                        <p:tav tm="0">
                                          <p:val>
                                            <p:strVal val="ppt_y"/>
                                          </p:val>
                                        </p:tav>
                                        <p:tav tm="100000">
                                          <p:val>
                                            <p:strVal val="ppt_y"/>
                                          </p:val>
                                        </p:tav>
                                      </p:tavLst>
                                    </p:anim>
                                    <p:set>
                                      <p:cBhvr>
                                        <p:cTn id="387" dur="1" fill="hold">
                                          <p:stCondLst>
                                            <p:cond delay="1999"/>
                                          </p:stCondLst>
                                        </p:cTn>
                                        <p:tgtEl>
                                          <p:spTgt spid="38"/>
                                        </p:tgtEl>
                                        <p:attrNameLst>
                                          <p:attrName>style.visibility</p:attrName>
                                        </p:attrNameLst>
                                      </p:cBhvr>
                                      <p:to>
                                        <p:strVal val="hidden"/>
                                      </p:to>
                                    </p:set>
                                  </p:childTnLst>
                                </p:cTn>
                              </p:par>
                              <p:par>
                                <p:cTn id="388" presetID="2" presetClass="exit" presetSubtype="2" fill="hold" nodeType="withEffect">
                                  <p:stCondLst>
                                    <p:cond delay="0"/>
                                  </p:stCondLst>
                                  <p:childTnLst>
                                    <p:anim calcmode="lin" valueType="num">
                                      <p:cBhvr additive="base">
                                        <p:cTn id="389" dur="2000"/>
                                        <p:tgtEl>
                                          <p:spTgt spid="39"/>
                                        </p:tgtEl>
                                        <p:attrNameLst>
                                          <p:attrName>ppt_x</p:attrName>
                                        </p:attrNameLst>
                                      </p:cBhvr>
                                      <p:tavLst>
                                        <p:tav tm="0">
                                          <p:val>
                                            <p:strVal val="ppt_x"/>
                                          </p:val>
                                        </p:tav>
                                        <p:tav tm="100000">
                                          <p:val>
                                            <p:strVal val="1+ppt_w/2"/>
                                          </p:val>
                                        </p:tav>
                                      </p:tavLst>
                                    </p:anim>
                                    <p:anim calcmode="lin" valueType="num">
                                      <p:cBhvr additive="base">
                                        <p:cTn id="390" dur="2000"/>
                                        <p:tgtEl>
                                          <p:spTgt spid="39"/>
                                        </p:tgtEl>
                                        <p:attrNameLst>
                                          <p:attrName>ppt_y</p:attrName>
                                        </p:attrNameLst>
                                      </p:cBhvr>
                                      <p:tavLst>
                                        <p:tav tm="0">
                                          <p:val>
                                            <p:strVal val="ppt_y"/>
                                          </p:val>
                                        </p:tav>
                                        <p:tav tm="100000">
                                          <p:val>
                                            <p:strVal val="ppt_y"/>
                                          </p:val>
                                        </p:tav>
                                      </p:tavLst>
                                    </p:anim>
                                    <p:set>
                                      <p:cBhvr>
                                        <p:cTn id="391" dur="1" fill="hold">
                                          <p:stCondLst>
                                            <p:cond delay="1999"/>
                                          </p:stCondLst>
                                        </p:cTn>
                                        <p:tgtEl>
                                          <p:spTgt spid="39"/>
                                        </p:tgtEl>
                                        <p:attrNameLst>
                                          <p:attrName>style.visibility</p:attrName>
                                        </p:attrNameLst>
                                      </p:cBhvr>
                                      <p:to>
                                        <p:strVal val="hidden"/>
                                      </p:to>
                                    </p:set>
                                  </p:childTnLst>
                                </p:cTn>
                              </p:par>
                              <p:par>
                                <p:cTn id="392" presetID="2" presetClass="exit" presetSubtype="2" fill="hold" nodeType="withEffect">
                                  <p:stCondLst>
                                    <p:cond delay="0"/>
                                  </p:stCondLst>
                                  <p:childTnLst>
                                    <p:anim calcmode="lin" valueType="num">
                                      <p:cBhvr additive="base">
                                        <p:cTn id="393" dur="2000"/>
                                        <p:tgtEl>
                                          <p:spTgt spid="41"/>
                                        </p:tgtEl>
                                        <p:attrNameLst>
                                          <p:attrName>ppt_x</p:attrName>
                                        </p:attrNameLst>
                                      </p:cBhvr>
                                      <p:tavLst>
                                        <p:tav tm="0">
                                          <p:val>
                                            <p:strVal val="ppt_x"/>
                                          </p:val>
                                        </p:tav>
                                        <p:tav tm="100000">
                                          <p:val>
                                            <p:strVal val="1+ppt_w/2"/>
                                          </p:val>
                                        </p:tav>
                                      </p:tavLst>
                                    </p:anim>
                                    <p:anim calcmode="lin" valueType="num">
                                      <p:cBhvr additive="base">
                                        <p:cTn id="394" dur="2000"/>
                                        <p:tgtEl>
                                          <p:spTgt spid="41"/>
                                        </p:tgtEl>
                                        <p:attrNameLst>
                                          <p:attrName>ppt_y</p:attrName>
                                        </p:attrNameLst>
                                      </p:cBhvr>
                                      <p:tavLst>
                                        <p:tav tm="0">
                                          <p:val>
                                            <p:strVal val="ppt_y"/>
                                          </p:val>
                                        </p:tav>
                                        <p:tav tm="100000">
                                          <p:val>
                                            <p:strVal val="ppt_y"/>
                                          </p:val>
                                        </p:tav>
                                      </p:tavLst>
                                    </p:anim>
                                    <p:set>
                                      <p:cBhvr>
                                        <p:cTn id="395" dur="1" fill="hold">
                                          <p:stCondLst>
                                            <p:cond delay="1999"/>
                                          </p:stCondLst>
                                        </p:cTn>
                                        <p:tgtEl>
                                          <p:spTgt spid="41"/>
                                        </p:tgtEl>
                                        <p:attrNameLst>
                                          <p:attrName>style.visibility</p:attrName>
                                        </p:attrNameLst>
                                      </p:cBhvr>
                                      <p:to>
                                        <p:strVal val="hidden"/>
                                      </p:to>
                                    </p:set>
                                  </p:childTnLst>
                                </p:cTn>
                              </p:par>
                              <p:par>
                                <p:cTn id="396" presetID="2" presetClass="exit" presetSubtype="2" fill="hold" nodeType="withEffect">
                                  <p:stCondLst>
                                    <p:cond delay="0"/>
                                  </p:stCondLst>
                                  <p:childTnLst>
                                    <p:anim calcmode="lin" valueType="num">
                                      <p:cBhvr additive="base">
                                        <p:cTn id="397" dur="2000"/>
                                        <p:tgtEl>
                                          <p:spTgt spid="42"/>
                                        </p:tgtEl>
                                        <p:attrNameLst>
                                          <p:attrName>ppt_x</p:attrName>
                                        </p:attrNameLst>
                                      </p:cBhvr>
                                      <p:tavLst>
                                        <p:tav tm="0">
                                          <p:val>
                                            <p:strVal val="ppt_x"/>
                                          </p:val>
                                        </p:tav>
                                        <p:tav tm="100000">
                                          <p:val>
                                            <p:strVal val="1+ppt_w/2"/>
                                          </p:val>
                                        </p:tav>
                                      </p:tavLst>
                                    </p:anim>
                                    <p:anim calcmode="lin" valueType="num">
                                      <p:cBhvr additive="base">
                                        <p:cTn id="398" dur="2000"/>
                                        <p:tgtEl>
                                          <p:spTgt spid="42"/>
                                        </p:tgtEl>
                                        <p:attrNameLst>
                                          <p:attrName>ppt_y</p:attrName>
                                        </p:attrNameLst>
                                      </p:cBhvr>
                                      <p:tavLst>
                                        <p:tav tm="0">
                                          <p:val>
                                            <p:strVal val="ppt_y"/>
                                          </p:val>
                                        </p:tav>
                                        <p:tav tm="100000">
                                          <p:val>
                                            <p:strVal val="ppt_y"/>
                                          </p:val>
                                        </p:tav>
                                      </p:tavLst>
                                    </p:anim>
                                    <p:set>
                                      <p:cBhvr>
                                        <p:cTn id="399" dur="1" fill="hold">
                                          <p:stCondLst>
                                            <p:cond delay="1999"/>
                                          </p:stCondLst>
                                        </p:cTn>
                                        <p:tgtEl>
                                          <p:spTgt spid="42"/>
                                        </p:tgtEl>
                                        <p:attrNameLst>
                                          <p:attrName>style.visibility</p:attrName>
                                        </p:attrNameLst>
                                      </p:cBhvr>
                                      <p:to>
                                        <p:strVal val="hidden"/>
                                      </p:to>
                                    </p:set>
                                  </p:childTnLst>
                                </p:cTn>
                              </p:par>
                              <p:par>
                                <p:cTn id="400" presetID="2" presetClass="exit" presetSubtype="2" fill="hold" nodeType="withEffect">
                                  <p:stCondLst>
                                    <p:cond delay="0"/>
                                  </p:stCondLst>
                                  <p:childTnLst>
                                    <p:anim calcmode="lin" valueType="num">
                                      <p:cBhvr additive="base">
                                        <p:cTn id="401" dur="2000"/>
                                        <p:tgtEl>
                                          <p:spTgt spid="43"/>
                                        </p:tgtEl>
                                        <p:attrNameLst>
                                          <p:attrName>ppt_x</p:attrName>
                                        </p:attrNameLst>
                                      </p:cBhvr>
                                      <p:tavLst>
                                        <p:tav tm="0">
                                          <p:val>
                                            <p:strVal val="ppt_x"/>
                                          </p:val>
                                        </p:tav>
                                        <p:tav tm="100000">
                                          <p:val>
                                            <p:strVal val="1+ppt_w/2"/>
                                          </p:val>
                                        </p:tav>
                                      </p:tavLst>
                                    </p:anim>
                                    <p:anim calcmode="lin" valueType="num">
                                      <p:cBhvr additive="base">
                                        <p:cTn id="402" dur="2000"/>
                                        <p:tgtEl>
                                          <p:spTgt spid="43"/>
                                        </p:tgtEl>
                                        <p:attrNameLst>
                                          <p:attrName>ppt_y</p:attrName>
                                        </p:attrNameLst>
                                      </p:cBhvr>
                                      <p:tavLst>
                                        <p:tav tm="0">
                                          <p:val>
                                            <p:strVal val="ppt_y"/>
                                          </p:val>
                                        </p:tav>
                                        <p:tav tm="100000">
                                          <p:val>
                                            <p:strVal val="ppt_y"/>
                                          </p:val>
                                        </p:tav>
                                      </p:tavLst>
                                    </p:anim>
                                    <p:set>
                                      <p:cBhvr>
                                        <p:cTn id="403" dur="1" fill="hold">
                                          <p:stCondLst>
                                            <p:cond delay="1999"/>
                                          </p:stCondLst>
                                        </p:cTn>
                                        <p:tgtEl>
                                          <p:spTgt spid="43"/>
                                        </p:tgtEl>
                                        <p:attrNameLst>
                                          <p:attrName>style.visibility</p:attrName>
                                        </p:attrNameLst>
                                      </p:cBhvr>
                                      <p:to>
                                        <p:strVal val="hidden"/>
                                      </p:to>
                                    </p:set>
                                  </p:childTnLst>
                                </p:cTn>
                              </p:par>
                              <p:par>
                                <p:cTn id="404" presetID="2" presetClass="exit" presetSubtype="2" fill="hold" nodeType="withEffect">
                                  <p:stCondLst>
                                    <p:cond delay="0"/>
                                  </p:stCondLst>
                                  <p:childTnLst>
                                    <p:anim calcmode="lin" valueType="num">
                                      <p:cBhvr additive="base">
                                        <p:cTn id="405" dur="2000"/>
                                        <p:tgtEl>
                                          <p:spTgt spid="44"/>
                                        </p:tgtEl>
                                        <p:attrNameLst>
                                          <p:attrName>ppt_x</p:attrName>
                                        </p:attrNameLst>
                                      </p:cBhvr>
                                      <p:tavLst>
                                        <p:tav tm="0">
                                          <p:val>
                                            <p:strVal val="ppt_x"/>
                                          </p:val>
                                        </p:tav>
                                        <p:tav tm="100000">
                                          <p:val>
                                            <p:strVal val="1+ppt_w/2"/>
                                          </p:val>
                                        </p:tav>
                                      </p:tavLst>
                                    </p:anim>
                                    <p:anim calcmode="lin" valueType="num">
                                      <p:cBhvr additive="base">
                                        <p:cTn id="406" dur="2000"/>
                                        <p:tgtEl>
                                          <p:spTgt spid="44"/>
                                        </p:tgtEl>
                                        <p:attrNameLst>
                                          <p:attrName>ppt_y</p:attrName>
                                        </p:attrNameLst>
                                      </p:cBhvr>
                                      <p:tavLst>
                                        <p:tav tm="0">
                                          <p:val>
                                            <p:strVal val="ppt_y"/>
                                          </p:val>
                                        </p:tav>
                                        <p:tav tm="100000">
                                          <p:val>
                                            <p:strVal val="ppt_y"/>
                                          </p:val>
                                        </p:tav>
                                      </p:tavLst>
                                    </p:anim>
                                    <p:set>
                                      <p:cBhvr>
                                        <p:cTn id="407" dur="1" fill="hold">
                                          <p:stCondLst>
                                            <p:cond delay="1999"/>
                                          </p:stCondLst>
                                        </p:cTn>
                                        <p:tgtEl>
                                          <p:spTgt spid="44"/>
                                        </p:tgtEl>
                                        <p:attrNameLst>
                                          <p:attrName>style.visibility</p:attrName>
                                        </p:attrNameLst>
                                      </p:cBhvr>
                                      <p:to>
                                        <p:strVal val="hidden"/>
                                      </p:to>
                                    </p:set>
                                  </p:childTnLst>
                                </p:cTn>
                              </p:par>
                              <p:par>
                                <p:cTn id="408" presetID="2" presetClass="exit" presetSubtype="2" fill="hold" nodeType="withEffect">
                                  <p:stCondLst>
                                    <p:cond delay="0"/>
                                  </p:stCondLst>
                                  <p:childTnLst>
                                    <p:anim calcmode="lin" valueType="num">
                                      <p:cBhvr additive="base">
                                        <p:cTn id="409" dur="2000"/>
                                        <p:tgtEl>
                                          <p:spTgt spid="45"/>
                                        </p:tgtEl>
                                        <p:attrNameLst>
                                          <p:attrName>ppt_x</p:attrName>
                                        </p:attrNameLst>
                                      </p:cBhvr>
                                      <p:tavLst>
                                        <p:tav tm="0">
                                          <p:val>
                                            <p:strVal val="ppt_x"/>
                                          </p:val>
                                        </p:tav>
                                        <p:tav tm="100000">
                                          <p:val>
                                            <p:strVal val="1+ppt_w/2"/>
                                          </p:val>
                                        </p:tav>
                                      </p:tavLst>
                                    </p:anim>
                                    <p:anim calcmode="lin" valueType="num">
                                      <p:cBhvr additive="base">
                                        <p:cTn id="410" dur="2000"/>
                                        <p:tgtEl>
                                          <p:spTgt spid="45"/>
                                        </p:tgtEl>
                                        <p:attrNameLst>
                                          <p:attrName>ppt_y</p:attrName>
                                        </p:attrNameLst>
                                      </p:cBhvr>
                                      <p:tavLst>
                                        <p:tav tm="0">
                                          <p:val>
                                            <p:strVal val="ppt_y"/>
                                          </p:val>
                                        </p:tav>
                                        <p:tav tm="100000">
                                          <p:val>
                                            <p:strVal val="ppt_y"/>
                                          </p:val>
                                        </p:tav>
                                      </p:tavLst>
                                    </p:anim>
                                    <p:set>
                                      <p:cBhvr>
                                        <p:cTn id="411" dur="1" fill="hold">
                                          <p:stCondLst>
                                            <p:cond delay="1999"/>
                                          </p:stCondLst>
                                        </p:cTn>
                                        <p:tgtEl>
                                          <p:spTgt spid="45"/>
                                        </p:tgtEl>
                                        <p:attrNameLst>
                                          <p:attrName>style.visibility</p:attrName>
                                        </p:attrNameLst>
                                      </p:cBhvr>
                                      <p:to>
                                        <p:strVal val="hidden"/>
                                      </p:to>
                                    </p:set>
                                  </p:childTnLst>
                                </p:cTn>
                              </p:par>
                              <p:par>
                                <p:cTn id="412" presetID="2" presetClass="exit" presetSubtype="2" fill="hold" nodeType="withEffect">
                                  <p:stCondLst>
                                    <p:cond delay="0"/>
                                  </p:stCondLst>
                                  <p:childTnLst>
                                    <p:anim calcmode="lin" valueType="num">
                                      <p:cBhvr additive="base">
                                        <p:cTn id="413" dur="2000"/>
                                        <p:tgtEl>
                                          <p:spTgt spid="46"/>
                                        </p:tgtEl>
                                        <p:attrNameLst>
                                          <p:attrName>ppt_x</p:attrName>
                                        </p:attrNameLst>
                                      </p:cBhvr>
                                      <p:tavLst>
                                        <p:tav tm="0">
                                          <p:val>
                                            <p:strVal val="ppt_x"/>
                                          </p:val>
                                        </p:tav>
                                        <p:tav tm="100000">
                                          <p:val>
                                            <p:strVal val="1+ppt_w/2"/>
                                          </p:val>
                                        </p:tav>
                                      </p:tavLst>
                                    </p:anim>
                                    <p:anim calcmode="lin" valueType="num">
                                      <p:cBhvr additive="base">
                                        <p:cTn id="414" dur="2000"/>
                                        <p:tgtEl>
                                          <p:spTgt spid="46"/>
                                        </p:tgtEl>
                                        <p:attrNameLst>
                                          <p:attrName>ppt_y</p:attrName>
                                        </p:attrNameLst>
                                      </p:cBhvr>
                                      <p:tavLst>
                                        <p:tav tm="0">
                                          <p:val>
                                            <p:strVal val="ppt_y"/>
                                          </p:val>
                                        </p:tav>
                                        <p:tav tm="100000">
                                          <p:val>
                                            <p:strVal val="ppt_y"/>
                                          </p:val>
                                        </p:tav>
                                      </p:tavLst>
                                    </p:anim>
                                    <p:set>
                                      <p:cBhvr>
                                        <p:cTn id="415" dur="1" fill="hold">
                                          <p:stCondLst>
                                            <p:cond delay="1999"/>
                                          </p:stCondLst>
                                        </p:cTn>
                                        <p:tgtEl>
                                          <p:spTgt spid="46"/>
                                        </p:tgtEl>
                                        <p:attrNameLst>
                                          <p:attrName>style.visibility</p:attrName>
                                        </p:attrNameLst>
                                      </p:cBhvr>
                                      <p:to>
                                        <p:strVal val="hidden"/>
                                      </p:to>
                                    </p:set>
                                  </p:childTnLst>
                                </p:cTn>
                              </p:par>
                              <p:par>
                                <p:cTn id="416" presetID="2" presetClass="exit" presetSubtype="2" fill="hold" nodeType="withEffect">
                                  <p:stCondLst>
                                    <p:cond delay="0"/>
                                  </p:stCondLst>
                                  <p:childTnLst>
                                    <p:anim calcmode="lin" valueType="num">
                                      <p:cBhvr additive="base">
                                        <p:cTn id="417" dur="2000"/>
                                        <p:tgtEl>
                                          <p:spTgt spid="47"/>
                                        </p:tgtEl>
                                        <p:attrNameLst>
                                          <p:attrName>ppt_x</p:attrName>
                                        </p:attrNameLst>
                                      </p:cBhvr>
                                      <p:tavLst>
                                        <p:tav tm="0">
                                          <p:val>
                                            <p:strVal val="ppt_x"/>
                                          </p:val>
                                        </p:tav>
                                        <p:tav tm="100000">
                                          <p:val>
                                            <p:strVal val="1+ppt_w/2"/>
                                          </p:val>
                                        </p:tav>
                                      </p:tavLst>
                                    </p:anim>
                                    <p:anim calcmode="lin" valueType="num">
                                      <p:cBhvr additive="base">
                                        <p:cTn id="418" dur="2000"/>
                                        <p:tgtEl>
                                          <p:spTgt spid="47"/>
                                        </p:tgtEl>
                                        <p:attrNameLst>
                                          <p:attrName>ppt_y</p:attrName>
                                        </p:attrNameLst>
                                      </p:cBhvr>
                                      <p:tavLst>
                                        <p:tav tm="0">
                                          <p:val>
                                            <p:strVal val="ppt_y"/>
                                          </p:val>
                                        </p:tav>
                                        <p:tav tm="100000">
                                          <p:val>
                                            <p:strVal val="ppt_y"/>
                                          </p:val>
                                        </p:tav>
                                      </p:tavLst>
                                    </p:anim>
                                    <p:set>
                                      <p:cBhvr>
                                        <p:cTn id="419" dur="1" fill="hold">
                                          <p:stCondLst>
                                            <p:cond delay="1999"/>
                                          </p:stCondLst>
                                        </p:cTn>
                                        <p:tgtEl>
                                          <p:spTgt spid="47"/>
                                        </p:tgtEl>
                                        <p:attrNameLst>
                                          <p:attrName>style.visibility</p:attrName>
                                        </p:attrNameLst>
                                      </p:cBhvr>
                                      <p:to>
                                        <p:strVal val="hidden"/>
                                      </p:to>
                                    </p:set>
                                  </p:childTnLst>
                                </p:cTn>
                              </p:par>
                              <p:par>
                                <p:cTn id="420" presetID="2" presetClass="exit" presetSubtype="2" fill="hold" nodeType="withEffect">
                                  <p:stCondLst>
                                    <p:cond delay="0"/>
                                  </p:stCondLst>
                                  <p:childTnLst>
                                    <p:anim calcmode="lin" valueType="num">
                                      <p:cBhvr additive="base">
                                        <p:cTn id="421" dur="2000"/>
                                        <p:tgtEl>
                                          <p:spTgt spid="48"/>
                                        </p:tgtEl>
                                        <p:attrNameLst>
                                          <p:attrName>ppt_x</p:attrName>
                                        </p:attrNameLst>
                                      </p:cBhvr>
                                      <p:tavLst>
                                        <p:tav tm="0">
                                          <p:val>
                                            <p:strVal val="ppt_x"/>
                                          </p:val>
                                        </p:tav>
                                        <p:tav tm="100000">
                                          <p:val>
                                            <p:strVal val="1+ppt_w/2"/>
                                          </p:val>
                                        </p:tav>
                                      </p:tavLst>
                                    </p:anim>
                                    <p:anim calcmode="lin" valueType="num">
                                      <p:cBhvr additive="base">
                                        <p:cTn id="422" dur="2000"/>
                                        <p:tgtEl>
                                          <p:spTgt spid="48"/>
                                        </p:tgtEl>
                                        <p:attrNameLst>
                                          <p:attrName>ppt_y</p:attrName>
                                        </p:attrNameLst>
                                      </p:cBhvr>
                                      <p:tavLst>
                                        <p:tav tm="0">
                                          <p:val>
                                            <p:strVal val="ppt_y"/>
                                          </p:val>
                                        </p:tav>
                                        <p:tav tm="100000">
                                          <p:val>
                                            <p:strVal val="ppt_y"/>
                                          </p:val>
                                        </p:tav>
                                      </p:tavLst>
                                    </p:anim>
                                    <p:set>
                                      <p:cBhvr>
                                        <p:cTn id="423" dur="1" fill="hold">
                                          <p:stCondLst>
                                            <p:cond delay="1999"/>
                                          </p:stCondLst>
                                        </p:cTn>
                                        <p:tgtEl>
                                          <p:spTgt spid="48"/>
                                        </p:tgtEl>
                                        <p:attrNameLst>
                                          <p:attrName>style.visibility</p:attrName>
                                        </p:attrNameLst>
                                      </p:cBhvr>
                                      <p:to>
                                        <p:strVal val="hidden"/>
                                      </p:to>
                                    </p:set>
                                  </p:childTnLst>
                                </p:cTn>
                              </p:par>
                              <p:par>
                                <p:cTn id="424" presetID="2" presetClass="exit" presetSubtype="8" fill="hold" nodeType="withEffect">
                                  <p:stCondLst>
                                    <p:cond delay="0"/>
                                  </p:stCondLst>
                                  <p:childTnLst>
                                    <p:anim calcmode="lin" valueType="num">
                                      <p:cBhvr additive="base">
                                        <p:cTn id="425" dur="2000"/>
                                        <p:tgtEl>
                                          <p:spTgt spid="4"/>
                                        </p:tgtEl>
                                        <p:attrNameLst>
                                          <p:attrName>ppt_x</p:attrName>
                                        </p:attrNameLst>
                                      </p:cBhvr>
                                      <p:tavLst>
                                        <p:tav tm="0">
                                          <p:val>
                                            <p:strVal val="ppt_x"/>
                                          </p:val>
                                        </p:tav>
                                        <p:tav tm="100000">
                                          <p:val>
                                            <p:strVal val="0-ppt_w/2"/>
                                          </p:val>
                                        </p:tav>
                                      </p:tavLst>
                                    </p:anim>
                                    <p:anim calcmode="lin" valueType="num">
                                      <p:cBhvr additive="base">
                                        <p:cTn id="426" dur="2000"/>
                                        <p:tgtEl>
                                          <p:spTgt spid="4"/>
                                        </p:tgtEl>
                                        <p:attrNameLst>
                                          <p:attrName>ppt_y</p:attrName>
                                        </p:attrNameLst>
                                      </p:cBhvr>
                                      <p:tavLst>
                                        <p:tav tm="0">
                                          <p:val>
                                            <p:strVal val="ppt_y"/>
                                          </p:val>
                                        </p:tav>
                                        <p:tav tm="100000">
                                          <p:val>
                                            <p:strVal val="ppt_y"/>
                                          </p:val>
                                        </p:tav>
                                      </p:tavLst>
                                    </p:anim>
                                    <p:set>
                                      <p:cBhvr>
                                        <p:cTn id="427" dur="1" fill="hold">
                                          <p:stCondLst>
                                            <p:cond delay="1999"/>
                                          </p:stCondLst>
                                        </p:cTn>
                                        <p:tgtEl>
                                          <p:spTgt spid="4"/>
                                        </p:tgtEl>
                                        <p:attrNameLst>
                                          <p:attrName>style.visibility</p:attrName>
                                        </p:attrNameLst>
                                      </p:cBhvr>
                                      <p:to>
                                        <p:strVal val="hidden"/>
                                      </p:to>
                                    </p:set>
                                  </p:childTnLst>
                                </p:cTn>
                              </p:par>
                              <p:par>
                                <p:cTn id="428" presetID="2" presetClass="exit" presetSubtype="8" fill="hold" nodeType="withEffect">
                                  <p:stCondLst>
                                    <p:cond delay="0"/>
                                  </p:stCondLst>
                                  <p:childTnLst>
                                    <p:anim calcmode="lin" valueType="num">
                                      <p:cBhvr additive="base">
                                        <p:cTn id="429" dur="2000"/>
                                        <p:tgtEl>
                                          <p:spTgt spid="6"/>
                                        </p:tgtEl>
                                        <p:attrNameLst>
                                          <p:attrName>ppt_x</p:attrName>
                                        </p:attrNameLst>
                                      </p:cBhvr>
                                      <p:tavLst>
                                        <p:tav tm="0">
                                          <p:val>
                                            <p:strVal val="ppt_x"/>
                                          </p:val>
                                        </p:tav>
                                        <p:tav tm="100000">
                                          <p:val>
                                            <p:strVal val="0-ppt_w/2"/>
                                          </p:val>
                                        </p:tav>
                                      </p:tavLst>
                                    </p:anim>
                                    <p:anim calcmode="lin" valueType="num">
                                      <p:cBhvr additive="base">
                                        <p:cTn id="430" dur="2000"/>
                                        <p:tgtEl>
                                          <p:spTgt spid="6"/>
                                        </p:tgtEl>
                                        <p:attrNameLst>
                                          <p:attrName>ppt_y</p:attrName>
                                        </p:attrNameLst>
                                      </p:cBhvr>
                                      <p:tavLst>
                                        <p:tav tm="0">
                                          <p:val>
                                            <p:strVal val="ppt_y"/>
                                          </p:val>
                                        </p:tav>
                                        <p:tav tm="100000">
                                          <p:val>
                                            <p:strVal val="ppt_y"/>
                                          </p:val>
                                        </p:tav>
                                      </p:tavLst>
                                    </p:anim>
                                    <p:set>
                                      <p:cBhvr>
                                        <p:cTn id="431" dur="1" fill="hold">
                                          <p:stCondLst>
                                            <p:cond delay="1999"/>
                                          </p:stCondLst>
                                        </p:cTn>
                                        <p:tgtEl>
                                          <p:spTgt spid="6"/>
                                        </p:tgtEl>
                                        <p:attrNameLst>
                                          <p:attrName>style.visibility</p:attrName>
                                        </p:attrNameLst>
                                      </p:cBhvr>
                                      <p:to>
                                        <p:strVal val="hidden"/>
                                      </p:to>
                                    </p:set>
                                  </p:childTnLst>
                                </p:cTn>
                              </p:par>
                              <p:par>
                                <p:cTn id="432" presetID="2" presetClass="exit" presetSubtype="8" fill="hold" nodeType="withEffect">
                                  <p:stCondLst>
                                    <p:cond delay="0"/>
                                  </p:stCondLst>
                                  <p:childTnLst>
                                    <p:anim calcmode="lin" valueType="num">
                                      <p:cBhvr additive="base">
                                        <p:cTn id="433" dur="2000"/>
                                        <p:tgtEl>
                                          <p:spTgt spid="8"/>
                                        </p:tgtEl>
                                        <p:attrNameLst>
                                          <p:attrName>ppt_x</p:attrName>
                                        </p:attrNameLst>
                                      </p:cBhvr>
                                      <p:tavLst>
                                        <p:tav tm="0">
                                          <p:val>
                                            <p:strVal val="ppt_x"/>
                                          </p:val>
                                        </p:tav>
                                        <p:tav tm="100000">
                                          <p:val>
                                            <p:strVal val="0-ppt_w/2"/>
                                          </p:val>
                                        </p:tav>
                                      </p:tavLst>
                                    </p:anim>
                                    <p:anim calcmode="lin" valueType="num">
                                      <p:cBhvr additive="base">
                                        <p:cTn id="434" dur="2000"/>
                                        <p:tgtEl>
                                          <p:spTgt spid="8"/>
                                        </p:tgtEl>
                                        <p:attrNameLst>
                                          <p:attrName>ppt_y</p:attrName>
                                        </p:attrNameLst>
                                      </p:cBhvr>
                                      <p:tavLst>
                                        <p:tav tm="0">
                                          <p:val>
                                            <p:strVal val="ppt_y"/>
                                          </p:val>
                                        </p:tav>
                                        <p:tav tm="100000">
                                          <p:val>
                                            <p:strVal val="ppt_y"/>
                                          </p:val>
                                        </p:tav>
                                      </p:tavLst>
                                    </p:anim>
                                    <p:set>
                                      <p:cBhvr>
                                        <p:cTn id="435" dur="1" fill="hold">
                                          <p:stCondLst>
                                            <p:cond delay="1999"/>
                                          </p:stCondLst>
                                        </p:cTn>
                                        <p:tgtEl>
                                          <p:spTgt spid="8"/>
                                        </p:tgtEl>
                                        <p:attrNameLst>
                                          <p:attrName>style.visibility</p:attrName>
                                        </p:attrNameLst>
                                      </p:cBhvr>
                                      <p:to>
                                        <p:strVal val="hidden"/>
                                      </p:to>
                                    </p:set>
                                  </p:childTnLst>
                                </p:cTn>
                              </p:par>
                              <p:par>
                                <p:cTn id="436" presetID="2" presetClass="exit" presetSubtype="8" fill="hold" nodeType="withEffect">
                                  <p:stCondLst>
                                    <p:cond delay="0"/>
                                  </p:stCondLst>
                                  <p:childTnLst>
                                    <p:anim calcmode="lin" valueType="num">
                                      <p:cBhvr additive="base">
                                        <p:cTn id="437" dur="2000"/>
                                        <p:tgtEl>
                                          <p:spTgt spid="10"/>
                                        </p:tgtEl>
                                        <p:attrNameLst>
                                          <p:attrName>ppt_x</p:attrName>
                                        </p:attrNameLst>
                                      </p:cBhvr>
                                      <p:tavLst>
                                        <p:tav tm="0">
                                          <p:val>
                                            <p:strVal val="ppt_x"/>
                                          </p:val>
                                        </p:tav>
                                        <p:tav tm="100000">
                                          <p:val>
                                            <p:strVal val="0-ppt_w/2"/>
                                          </p:val>
                                        </p:tav>
                                      </p:tavLst>
                                    </p:anim>
                                    <p:anim calcmode="lin" valueType="num">
                                      <p:cBhvr additive="base">
                                        <p:cTn id="438" dur="2000"/>
                                        <p:tgtEl>
                                          <p:spTgt spid="10"/>
                                        </p:tgtEl>
                                        <p:attrNameLst>
                                          <p:attrName>ppt_y</p:attrName>
                                        </p:attrNameLst>
                                      </p:cBhvr>
                                      <p:tavLst>
                                        <p:tav tm="0">
                                          <p:val>
                                            <p:strVal val="ppt_y"/>
                                          </p:val>
                                        </p:tav>
                                        <p:tav tm="100000">
                                          <p:val>
                                            <p:strVal val="ppt_y"/>
                                          </p:val>
                                        </p:tav>
                                      </p:tavLst>
                                    </p:anim>
                                    <p:set>
                                      <p:cBhvr>
                                        <p:cTn id="439" dur="1" fill="hold">
                                          <p:stCondLst>
                                            <p:cond delay="1999"/>
                                          </p:stCondLst>
                                        </p:cTn>
                                        <p:tgtEl>
                                          <p:spTgt spid="10"/>
                                        </p:tgtEl>
                                        <p:attrNameLst>
                                          <p:attrName>style.visibility</p:attrName>
                                        </p:attrNameLst>
                                      </p:cBhvr>
                                      <p:to>
                                        <p:strVal val="hidden"/>
                                      </p:to>
                                    </p:set>
                                  </p:childTnLst>
                                </p:cTn>
                              </p:par>
                              <p:par>
                                <p:cTn id="440" presetID="2" presetClass="exit" presetSubtype="8" fill="hold" nodeType="withEffect">
                                  <p:stCondLst>
                                    <p:cond delay="0"/>
                                  </p:stCondLst>
                                  <p:childTnLst>
                                    <p:anim calcmode="lin" valueType="num">
                                      <p:cBhvr additive="base">
                                        <p:cTn id="441" dur="2000"/>
                                        <p:tgtEl>
                                          <p:spTgt spid="12"/>
                                        </p:tgtEl>
                                        <p:attrNameLst>
                                          <p:attrName>ppt_x</p:attrName>
                                        </p:attrNameLst>
                                      </p:cBhvr>
                                      <p:tavLst>
                                        <p:tav tm="0">
                                          <p:val>
                                            <p:strVal val="ppt_x"/>
                                          </p:val>
                                        </p:tav>
                                        <p:tav tm="100000">
                                          <p:val>
                                            <p:strVal val="0-ppt_w/2"/>
                                          </p:val>
                                        </p:tav>
                                      </p:tavLst>
                                    </p:anim>
                                    <p:anim calcmode="lin" valueType="num">
                                      <p:cBhvr additive="base">
                                        <p:cTn id="442" dur="2000"/>
                                        <p:tgtEl>
                                          <p:spTgt spid="12"/>
                                        </p:tgtEl>
                                        <p:attrNameLst>
                                          <p:attrName>ppt_y</p:attrName>
                                        </p:attrNameLst>
                                      </p:cBhvr>
                                      <p:tavLst>
                                        <p:tav tm="0">
                                          <p:val>
                                            <p:strVal val="ppt_y"/>
                                          </p:val>
                                        </p:tav>
                                        <p:tav tm="100000">
                                          <p:val>
                                            <p:strVal val="ppt_y"/>
                                          </p:val>
                                        </p:tav>
                                      </p:tavLst>
                                    </p:anim>
                                    <p:set>
                                      <p:cBhvr>
                                        <p:cTn id="443" dur="1" fill="hold">
                                          <p:stCondLst>
                                            <p:cond delay="1999"/>
                                          </p:stCondLst>
                                        </p:cTn>
                                        <p:tgtEl>
                                          <p:spTgt spid="12"/>
                                        </p:tgtEl>
                                        <p:attrNameLst>
                                          <p:attrName>style.visibility</p:attrName>
                                        </p:attrNameLst>
                                      </p:cBhvr>
                                      <p:to>
                                        <p:strVal val="hidden"/>
                                      </p:to>
                                    </p:set>
                                  </p:childTnLst>
                                </p:cTn>
                              </p:par>
                              <p:par>
                                <p:cTn id="444" presetID="2" presetClass="exit" presetSubtype="8" fill="hold" nodeType="withEffect">
                                  <p:stCondLst>
                                    <p:cond delay="0"/>
                                  </p:stCondLst>
                                  <p:childTnLst>
                                    <p:anim calcmode="lin" valueType="num">
                                      <p:cBhvr additive="base">
                                        <p:cTn id="445" dur="2000"/>
                                        <p:tgtEl>
                                          <p:spTgt spid="16"/>
                                        </p:tgtEl>
                                        <p:attrNameLst>
                                          <p:attrName>ppt_x</p:attrName>
                                        </p:attrNameLst>
                                      </p:cBhvr>
                                      <p:tavLst>
                                        <p:tav tm="0">
                                          <p:val>
                                            <p:strVal val="ppt_x"/>
                                          </p:val>
                                        </p:tav>
                                        <p:tav tm="100000">
                                          <p:val>
                                            <p:strVal val="0-ppt_w/2"/>
                                          </p:val>
                                        </p:tav>
                                      </p:tavLst>
                                    </p:anim>
                                    <p:anim calcmode="lin" valueType="num">
                                      <p:cBhvr additive="base">
                                        <p:cTn id="446" dur="2000"/>
                                        <p:tgtEl>
                                          <p:spTgt spid="16"/>
                                        </p:tgtEl>
                                        <p:attrNameLst>
                                          <p:attrName>ppt_y</p:attrName>
                                        </p:attrNameLst>
                                      </p:cBhvr>
                                      <p:tavLst>
                                        <p:tav tm="0">
                                          <p:val>
                                            <p:strVal val="ppt_y"/>
                                          </p:val>
                                        </p:tav>
                                        <p:tav tm="100000">
                                          <p:val>
                                            <p:strVal val="ppt_y"/>
                                          </p:val>
                                        </p:tav>
                                      </p:tavLst>
                                    </p:anim>
                                    <p:set>
                                      <p:cBhvr>
                                        <p:cTn id="447" dur="1" fill="hold">
                                          <p:stCondLst>
                                            <p:cond delay="1999"/>
                                          </p:stCondLst>
                                        </p:cTn>
                                        <p:tgtEl>
                                          <p:spTgt spid="16"/>
                                        </p:tgtEl>
                                        <p:attrNameLst>
                                          <p:attrName>style.visibility</p:attrName>
                                        </p:attrNameLst>
                                      </p:cBhvr>
                                      <p:to>
                                        <p:strVal val="hidden"/>
                                      </p:to>
                                    </p:set>
                                  </p:childTnLst>
                                </p:cTn>
                              </p:par>
                              <p:par>
                                <p:cTn id="448" presetID="2" presetClass="exit" presetSubtype="8" fill="hold" nodeType="withEffect">
                                  <p:stCondLst>
                                    <p:cond delay="0"/>
                                  </p:stCondLst>
                                  <p:childTnLst>
                                    <p:anim calcmode="lin" valueType="num">
                                      <p:cBhvr additive="base">
                                        <p:cTn id="449" dur="2000"/>
                                        <p:tgtEl>
                                          <p:spTgt spid="18"/>
                                        </p:tgtEl>
                                        <p:attrNameLst>
                                          <p:attrName>ppt_x</p:attrName>
                                        </p:attrNameLst>
                                      </p:cBhvr>
                                      <p:tavLst>
                                        <p:tav tm="0">
                                          <p:val>
                                            <p:strVal val="ppt_x"/>
                                          </p:val>
                                        </p:tav>
                                        <p:tav tm="100000">
                                          <p:val>
                                            <p:strVal val="0-ppt_w/2"/>
                                          </p:val>
                                        </p:tav>
                                      </p:tavLst>
                                    </p:anim>
                                    <p:anim calcmode="lin" valueType="num">
                                      <p:cBhvr additive="base">
                                        <p:cTn id="450" dur="2000"/>
                                        <p:tgtEl>
                                          <p:spTgt spid="18"/>
                                        </p:tgtEl>
                                        <p:attrNameLst>
                                          <p:attrName>ppt_y</p:attrName>
                                        </p:attrNameLst>
                                      </p:cBhvr>
                                      <p:tavLst>
                                        <p:tav tm="0">
                                          <p:val>
                                            <p:strVal val="ppt_y"/>
                                          </p:val>
                                        </p:tav>
                                        <p:tav tm="100000">
                                          <p:val>
                                            <p:strVal val="ppt_y"/>
                                          </p:val>
                                        </p:tav>
                                      </p:tavLst>
                                    </p:anim>
                                    <p:set>
                                      <p:cBhvr>
                                        <p:cTn id="451" dur="1" fill="hold">
                                          <p:stCondLst>
                                            <p:cond delay="1999"/>
                                          </p:stCondLst>
                                        </p:cTn>
                                        <p:tgtEl>
                                          <p:spTgt spid="18"/>
                                        </p:tgtEl>
                                        <p:attrNameLst>
                                          <p:attrName>style.visibility</p:attrName>
                                        </p:attrNameLst>
                                      </p:cBhvr>
                                      <p:to>
                                        <p:strVal val="hidden"/>
                                      </p:to>
                                    </p:set>
                                  </p:childTnLst>
                                </p:cTn>
                              </p:par>
                              <p:par>
                                <p:cTn id="452" presetID="2" presetClass="exit" presetSubtype="8" fill="hold" nodeType="withEffect">
                                  <p:stCondLst>
                                    <p:cond delay="0"/>
                                  </p:stCondLst>
                                  <p:childTnLst>
                                    <p:anim calcmode="lin" valueType="num">
                                      <p:cBhvr additive="base">
                                        <p:cTn id="453" dur="2000"/>
                                        <p:tgtEl>
                                          <p:spTgt spid="20"/>
                                        </p:tgtEl>
                                        <p:attrNameLst>
                                          <p:attrName>ppt_x</p:attrName>
                                        </p:attrNameLst>
                                      </p:cBhvr>
                                      <p:tavLst>
                                        <p:tav tm="0">
                                          <p:val>
                                            <p:strVal val="ppt_x"/>
                                          </p:val>
                                        </p:tav>
                                        <p:tav tm="100000">
                                          <p:val>
                                            <p:strVal val="0-ppt_w/2"/>
                                          </p:val>
                                        </p:tav>
                                      </p:tavLst>
                                    </p:anim>
                                    <p:anim calcmode="lin" valueType="num">
                                      <p:cBhvr additive="base">
                                        <p:cTn id="454" dur="2000"/>
                                        <p:tgtEl>
                                          <p:spTgt spid="20"/>
                                        </p:tgtEl>
                                        <p:attrNameLst>
                                          <p:attrName>ppt_y</p:attrName>
                                        </p:attrNameLst>
                                      </p:cBhvr>
                                      <p:tavLst>
                                        <p:tav tm="0">
                                          <p:val>
                                            <p:strVal val="ppt_y"/>
                                          </p:val>
                                        </p:tav>
                                        <p:tav tm="100000">
                                          <p:val>
                                            <p:strVal val="ppt_y"/>
                                          </p:val>
                                        </p:tav>
                                      </p:tavLst>
                                    </p:anim>
                                    <p:set>
                                      <p:cBhvr>
                                        <p:cTn id="455" dur="1" fill="hold">
                                          <p:stCondLst>
                                            <p:cond delay="1999"/>
                                          </p:stCondLst>
                                        </p:cTn>
                                        <p:tgtEl>
                                          <p:spTgt spid="20"/>
                                        </p:tgtEl>
                                        <p:attrNameLst>
                                          <p:attrName>style.visibility</p:attrName>
                                        </p:attrNameLst>
                                      </p:cBhvr>
                                      <p:to>
                                        <p:strVal val="hidden"/>
                                      </p:to>
                                    </p:set>
                                  </p:childTnLst>
                                </p:cTn>
                              </p:par>
                              <p:par>
                                <p:cTn id="456" presetID="2" presetClass="exit" presetSubtype="8" fill="hold" nodeType="withEffect">
                                  <p:stCondLst>
                                    <p:cond delay="0"/>
                                  </p:stCondLst>
                                  <p:childTnLst>
                                    <p:anim calcmode="lin" valueType="num">
                                      <p:cBhvr additive="base">
                                        <p:cTn id="457" dur="2000"/>
                                        <p:tgtEl>
                                          <p:spTgt spid="22"/>
                                        </p:tgtEl>
                                        <p:attrNameLst>
                                          <p:attrName>ppt_x</p:attrName>
                                        </p:attrNameLst>
                                      </p:cBhvr>
                                      <p:tavLst>
                                        <p:tav tm="0">
                                          <p:val>
                                            <p:strVal val="ppt_x"/>
                                          </p:val>
                                        </p:tav>
                                        <p:tav tm="100000">
                                          <p:val>
                                            <p:strVal val="0-ppt_w/2"/>
                                          </p:val>
                                        </p:tav>
                                      </p:tavLst>
                                    </p:anim>
                                    <p:anim calcmode="lin" valueType="num">
                                      <p:cBhvr additive="base">
                                        <p:cTn id="458" dur="2000"/>
                                        <p:tgtEl>
                                          <p:spTgt spid="22"/>
                                        </p:tgtEl>
                                        <p:attrNameLst>
                                          <p:attrName>ppt_y</p:attrName>
                                        </p:attrNameLst>
                                      </p:cBhvr>
                                      <p:tavLst>
                                        <p:tav tm="0">
                                          <p:val>
                                            <p:strVal val="ppt_y"/>
                                          </p:val>
                                        </p:tav>
                                        <p:tav tm="100000">
                                          <p:val>
                                            <p:strVal val="ppt_y"/>
                                          </p:val>
                                        </p:tav>
                                      </p:tavLst>
                                    </p:anim>
                                    <p:set>
                                      <p:cBhvr>
                                        <p:cTn id="459" dur="1" fill="hold">
                                          <p:stCondLst>
                                            <p:cond delay="1999"/>
                                          </p:stCondLst>
                                        </p:cTn>
                                        <p:tgtEl>
                                          <p:spTgt spid="22"/>
                                        </p:tgtEl>
                                        <p:attrNameLst>
                                          <p:attrName>style.visibility</p:attrName>
                                        </p:attrNameLst>
                                      </p:cBhvr>
                                      <p:to>
                                        <p:strVal val="hidden"/>
                                      </p:to>
                                    </p:set>
                                  </p:childTnLst>
                                </p:cTn>
                              </p:par>
                              <p:par>
                                <p:cTn id="460" presetID="2" presetClass="exit" presetSubtype="8" fill="hold" nodeType="withEffect">
                                  <p:stCondLst>
                                    <p:cond delay="0"/>
                                  </p:stCondLst>
                                  <p:childTnLst>
                                    <p:anim calcmode="lin" valueType="num">
                                      <p:cBhvr additive="base">
                                        <p:cTn id="461" dur="2000"/>
                                        <p:tgtEl>
                                          <p:spTgt spid="24"/>
                                        </p:tgtEl>
                                        <p:attrNameLst>
                                          <p:attrName>ppt_x</p:attrName>
                                        </p:attrNameLst>
                                      </p:cBhvr>
                                      <p:tavLst>
                                        <p:tav tm="0">
                                          <p:val>
                                            <p:strVal val="ppt_x"/>
                                          </p:val>
                                        </p:tav>
                                        <p:tav tm="100000">
                                          <p:val>
                                            <p:strVal val="0-ppt_w/2"/>
                                          </p:val>
                                        </p:tav>
                                      </p:tavLst>
                                    </p:anim>
                                    <p:anim calcmode="lin" valueType="num">
                                      <p:cBhvr additive="base">
                                        <p:cTn id="462" dur="2000"/>
                                        <p:tgtEl>
                                          <p:spTgt spid="24"/>
                                        </p:tgtEl>
                                        <p:attrNameLst>
                                          <p:attrName>ppt_y</p:attrName>
                                        </p:attrNameLst>
                                      </p:cBhvr>
                                      <p:tavLst>
                                        <p:tav tm="0">
                                          <p:val>
                                            <p:strVal val="ppt_y"/>
                                          </p:val>
                                        </p:tav>
                                        <p:tav tm="100000">
                                          <p:val>
                                            <p:strVal val="ppt_y"/>
                                          </p:val>
                                        </p:tav>
                                      </p:tavLst>
                                    </p:anim>
                                    <p:set>
                                      <p:cBhvr>
                                        <p:cTn id="463" dur="1" fill="hold">
                                          <p:stCondLst>
                                            <p:cond delay="1999"/>
                                          </p:stCondLst>
                                        </p:cTn>
                                        <p:tgtEl>
                                          <p:spTgt spid="24"/>
                                        </p:tgtEl>
                                        <p:attrNameLst>
                                          <p:attrName>style.visibility</p:attrName>
                                        </p:attrNameLst>
                                      </p:cBhvr>
                                      <p:to>
                                        <p:strVal val="hidden"/>
                                      </p:to>
                                    </p:set>
                                  </p:childTnLst>
                                </p:cTn>
                              </p:par>
                              <p:par>
                                <p:cTn id="464" presetID="2" presetClass="exit" presetSubtype="8" fill="hold" nodeType="withEffect">
                                  <p:stCondLst>
                                    <p:cond delay="0"/>
                                  </p:stCondLst>
                                  <p:childTnLst>
                                    <p:anim calcmode="lin" valueType="num">
                                      <p:cBhvr additive="base">
                                        <p:cTn id="465" dur="2000"/>
                                        <p:tgtEl>
                                          <p:spTgt spid="26"/>
                                        </p:tgtEl>
                                        <p:attrNameLst>
                                          <p:attrName>ppt_x</p:attrName>
                                        </p:attrNameLst>
                                      </p:cBhvr>
                                      <p:tavLst>
                                        <p:tav tm="0">
                                          <p:val>
                                            <p:strVal val="ppt_x"/>
                                          </p:val>
                                        </p:tav>
                                        <p:tav tm="100000">
                                          <p:val>
                                            <p:strVal val="0-ppt_w/2"/>
                                          </p:val>
                                        </p:tav>
                                      </p:tavLst>
                                    </p:anim>
                                    <p:anim calcmode="lin" valueType="num">
                                      <p:cBhvr additive="base">
                                        <p:cTn id="466" dur="2000"/>
                                        <p:tgtEl>
                                          <p:spTgt spid="26"/>
                                        </p:tgtEl>
                                        <p:attrNameLst>
                                          <p:attrName>ppt_y</p:attrName>
                                        </p:attrNameLst>
                                      </p:cBhvr>
                                      <p:tavLst>
                                        <p:tav tm="0">
                                          <p:val>
                                            <p:strVal val="ppt_y"/>
                                          </p:val>
                                        </p:tav>
                                        <p:tav tm="100000">
                                          <p:val>
                                            <p:strVal val="ppt_y"/>
                                          </p:val>
                                        </p:tav>
                                      </p:tavLst>
                                    </p:anim>
                                    <p:set>
                                      <p:cBhvr>
                                        <p:cTn id="467" dur="1" fill="hold">
                                          <p:stCondLst>
                                            <p:cond delay="1999"/>
                                          </p:stCondLst>
                                        </p:cTn>
                                        <p:tgtEl>
                                          <p:spTgt spid="26"/>
                                        </p:tgtEl>
                                        <p:attrNameLst>
                                          <p:attrName>style.visibility</p:attrName>
                                        </p:attrNameLst>
                                      </p:cBhvr>
                                      <p:to>
                                        <p:strVal val="hidden"/>
                                      </p:to>
                                    </p:set>
                                  </p:childTnLst>
                                </p:cTn>
                              </p:par>
                              <p:par>
                                <p:cTn id="468" presetID="2" presetClass="exit" presetSubtype="8" fill="hold" nodeType="withEffect">
                                  <p:stCondLst>
                                    <p:cond delay="0"/>
                                  </p:stCondLst>
                                  <p:childTnLst>
                                    <p:anim calcmode="lin" valueType="num">
                                      <p:cBhvr additive="base">
                                        <p:cTn id="469" dur="2000"/>
                                        <p:tgtEl>
                                          <p:spTgt spid="32"/>
                                        </p:tgtEl>
                                        <p:attrNameLst>
                                          <p:attrName>ppt_x</p:attrName>
                                        </p:attrNameLst>
                                      </p:cBhvr>
                                      <p:tavLst>
                                        <p:tav tm="0">
                                          <p:val>
                                            <p:strVal val="ppt_x"/>
                                          </p:val>
                                        </p:tav>
                                        <p:tav tm="100000">
                                          <p:val>
                                            <p:strVal val="0-ppt_w/2"/>
                                          </p:val>
                                        </p:tav>
                                      </p:tavLst>
                                    </p:anim>
                                    <p:anim calcmode="lin" valueType="num">
                                      <p:cBhvr additive="base">
                                        <p:cTn id="470" dur="2000"/>
                                        <p:tgtEl>
                                          <p:spTgt spid="32"/>
                                        </p:tgtEl>
                                        <p:attrNameLst>
                                          <p:attrName>ppt_y</p:attrName>
                                        </p:attrNameLst>
                                      </p:cBhvr>
                                      <p:tavLst>
                                        <p:tav tm="0">
                                          <p:val>
                                            <p:strVal val="ppt_y"/>
                                          </p:val>
                                        </p:tav>
                                        <p:tav tm="100000">
                                          <p:val>
                                            <p:strVal val="ppt_y"/>
                                          </p:val>
                                        </p:tav>
                                      </p:tavLst>
                                    </p:anim>
                                    <p:set>
                                      <p:cBhvr>
                                        <p:cTn id="471" dur="1" fill="hold">
                                          <p:stCondLst>
                                            <p:cond delay="1999"/>
                                          </p:stCondLst>
                                        </p:cTn>
                                        <p:tgtEl>
                                          <p:spTgt spid="32"/>
                                        </p:tgtEl>
                                        <p:attrNameLst>
                                          <p:attrName>style.visibility</p:attrName>
                                        </p:attrNameLst>
                                      </p:cBhvr>
                                      <p:to>
                                        <p:strVal val="hidden"/>
                                      </p:to>
                                    </p:set>
                                  </p:childTnLst>
                                </p:cTn>
                              </p:par>
                              <p:par>
                                <p:cTn id="472" presetID="2" presetClass="exit" presetSubtype="8" fill="hold" nodeType="withEffect">
                                  <p:stCondLst>
                                    <p:cond delay="0"/>
                                  </p:stCondLst>
                                  <p:childTnLst>
                                    <p:anim calcmode="lin" valueType="num">
                                      <p:cBhvr additive="base">
                                        <p:cTn id="473" dur="2000"/>
                                        <p:tgtEl>
                                          <p:spTgt spid="34"/>
                                        </p:tgtEl>
                                        <p:attrNameLst>
                                          <p:attrName>ppt_x</p:attrName>
                                        </p:attrNameLst>
                                      </p:cBhvr>
                                      <p:tavLst>
                                        <p:tav tm="0">
                                          <p:val>
                                            <p:strVal val="ppt_x"/>
                                          </p:val>
                                        </p:tav>
                                        <p:tav tm="100000">
                                          <p:val>
                                            <p:strVal val="0-ppt_w/2"/>
                                          </p:val>
                                        </p:tav>
                                      </p:tavLst>
                                    </p:anim>
                                    <p:anim calcmode="lin" valueType="num">
                                      <p:cBhvr additive="base">
                                        <p:cTn id="474" dur="2000"/>
                                        <p:tgtEl>
                                          <p:spTgt spid="34"/>
                                        </p:tgtEl>
                                        <p:attrNameLst>
                                          <p:attrName>ppt_y</p:attrName>
                                        </p:attrNameLst>
                                      </p:cBhvr>
                                      <p:tavLst>
                                        <p:tav tm="0">
                                          <p:val>
                                            <p:strVal val="ppt_y"/>
                                          </p:val>
                                        </p:tav>
                                        <p:tav tm="100000">
                                          <p:val>
                                            <p:strVal val="ppt_y"/>
                                          </p:val>
                                        </p:tav>
                                      </p:tavLst>
                                    </p:anim>
                                    <p:set>
                                      <p:cBhvr>
                                        <p:cTn id="475" dur="1" fill="hold">
                                          <p:stCondLst>
                                            <p:cond delay="1999"/>
                                          </p:stCondLst>
                                        </p:cTn>
                                        <p:tgtEl>
                                          <p:spTgt spid="34"/>
                                        </p:tgtEl>
                                        <p:attrNameLst>
                                          <p:attrName>style.visibility</p:attrName>
                                        </p:attrNameLst>
                                      </p:cBhvr>
                                      <p:to>
                                        <p:strVal val="hidden"/>
                                      </p:to>
                                    </p:set>
                                  </p:childTnLst>
                                </p:cTn>
                              </p:par>
                              <p:par>
                                <p:cTn id="476" presetID="2" presetClass="exit" presetSubtype="8" fill="hold" nodeType="withEffect">
                                  <p:stCondLst>
                                    <p:cond delay="0"/>
                                  </p:stCondLst>
                                  <p:childTnLst>
                                    <p:anim calcmode="lin" valueType="num">
                                      <p:cBhvr additive="base">
                                        <p:cTn id="477" dur="2000"/>
                                        <p:tgtEl>
                                          <p:spTgt spid="49"/>
                                        </p:tgtEl>
                                        <p:attrNameLst>
                                          <p:attrName>ppt_x</p:attrName>
                                        </p:attrNameLst>
                                      </p:cBhvr>
                                      <p:tavLst>
                                        <p:tav tm="0">
                                          <p:val>
                                            <p:strVal val="ppt_x"/>
                                          </p:val>
                                        </p:tav>
                                        <p:tav tm="100000">
                                          <p:val>
                                            <p:strVal val="0-ppt_w/2"/>
                                          </p:val>
                                        </p:tav>
                                      </p:tavLst>
                                    </p:anim>
                                    <p:anim calcmode="lin" valueType="num">
                                      <p:cBhvr additive="base">
                                        <p:cTn id="478" dur="2000"/>
                                        <p:tgtEl>
                                          <p:spTgt spid="49"/>
                                        </p:tgtEl>
                                        <p:attrNameLst>
                                          <p:attrName>ppt_y</p:attrName>
                                        </p:attrNameLst>
                                      </p:cBhvr>
                                      <p:tavLst>
                                        <p:tav tm="0">
                                          <p:val>
                                            <p:strVal val="ppt_y"/>
                                          </p:val>
                                        </p:tav>
                                        <p:tav tm="100000">
                                          <p:val>
                                            <p:strVal val="ppt_y"/>
                                          </p:val>
                                        </p:tav>
                                      </p:tavLst>
                                    </p:anim>
                                    <p:set>
                                      <p:cBhvr>
                                        <p:cTn id="479" dur="1" fill="hold">
                                          <p:stCondLst>
                                            <p:cond delay="1999"/>
                                          </p:stCondLst>
                                        </p:cTn>
                                        <p:tgtEl>
                                          <p:spTgt spid="49"/>
                                        </p:tgtEl>
                                        <p:attrNameLst>
                                          <p:attrName>style.visibility</p:attrName>
                                        </p:attrNameLst>
                                      </p:cBhvr>
                                      <p:to>
                                        <p:strVal val="hidden"/>
                                      </p:to>
                                    </p:set>
                                  </p:childTnLst>
                                </p:cTn>
                              </p:par>
                              <p:par>
                                <p:cTn id="480" presetID="2" presetClass="exit" presetSubtype="8" fill="hold" nodeType="withEffect">
                                  <p:stCondLst>
                                    <p:cond delay="0"/>
                                  </p:stCondLst>
                                  <p:childTnLst>
                                    <p:anim calcmode="lin" valueType="num">
                                      <p:cBhvr additive="base">
                                        <p:cTn id="481" dur="2000"/>
                                        <p:tgtEl>
                                          <p:spTgt spid="50"/>
                                        </p:tgtEl>
                                        <p:attrNameLst>
                                          <p:attrName>ppt_x</p:attrName>
                                        </p:attrNameLst>
                                      </p:cBhvr>
                                      <p:tavLst>
                                        <p:tav tm="0">
                                          <p:val>
                                            <p:strVal val="ppt_x"/>
                                          </p:val>
                                        </p:tav>
                                        <p:tav tm="100000">
                                          <p:val>
                                            <p:strVal val="0-ppt_w/2"/>
                                          </p:val>
                                        </p:tav>
                                      </p:tavLst>
                                    </p:anim>
                                    <p:anim calcmode="lin" valueType="num">
                                      <p:cBhvr additive="base">
                                        <p:cTn id="482" dur="2000"/>
                                        <p:tgtEl>
                                          <p:spTgt spid="50"/>
                                        </p:tgtEl>
                                        <p:attrNameLst>
                                          <p:attrName>ppt_y</p:attrName>
                                        </p:attrNameLst>
                                      </p:cBhvr>
                                      <p:tavLst>
                                        <p:tav tm="0">
                                          <p:val>
                                            <p:strVal val="ppt_y"/>
                                          </p:val>
                                        </p:tav>
                                        <p:tav tm="100000">
                                          <p:val>
                                            <p:strVal val="ppt_y"/>
                                          </p:val>
                                        </p:tav>
                                      </p:tavLst>
                                    </p:anim>
                                    <p:set>
                                      <p:cBhvr>
                                        <p:cTn id="483" dur="1" fill="hold">
                                          <p:stCondLst>
                                            <p:cond delay="1999"/>
                                          </p:stCondLst>
                                        </p:cTn>
                                        <p:tgtEl>
                                          <p:spTgt spid="50"/>
                                        </p:tgtEl>
                                        <p:attrNameLst>
                                          <p:attrName>style.visibility</p:attrName>
                                        </p:attrNameLst>
                                      </p:cBhvr>
                                      <p:to>
                                        <p:strVal val="hidden"/>
                                      </p:to>
                                    </p:set>
                                  </p:childTnLst>
                                </p:cTn>
                              </p:par>
                              <p:par>
                                <p:cTn id="484" presetID="2" presetClass="exit" presetSubtype="8" fill="hold" nodeType="withEffect">
                                  <p:stCondLst>
                                    <p:cond delay="0"/>
                                  </p:stCondLst>
                                  <p:childTnLst>
                                    <p:anim calcmode="lin" valueType="num">
                                      <p:cBhvr additive="base">
                                        <p:cTn id="485" dur="2000"/>
                                        <p:tgtEl>
                                          <p:spTgt spid="51"/>
                                        </p:tgtEl>
                                        <p:attrNameLst>
                                          <p:attrName>ppt_x</p:attrName>
                                        </p:attrNameLst>
                                      </p:cBhvr>
                                      <p:tavLst>
                                        <p:tav tm="0">
                                          <p:val>
                                            <p:strVal val="ppt_x"/>
                                          </p:val>
                                        </p:tav>
                                        <p:tav tm="100000">
                                          <p:val>
                                            <p:strVal val="0-ppt_w/2"/>
                                          </p:val>
                                        </p:tav>
                                      </p:tavLst>
                                    </p:anim>
                                    <p:anim calcmode="lin" valueType="num">
                                      <p:cBhvr additive="base">
                                        <p:cTn id="486" dur="2000"/>
                                        <p:tgtEl>
                                          <p:spTgt spid="51"/>
                                        </p:tgtEl>
                                        <p:attrNameLst>
                                          <p:attrName>ppt_y</p:attrName>
                                        </p:attrNameLst>
                                      </p:cBhvr>
                                      <p:tavLst>
                                        <p:tav tm="0">
                                          <p:val>
                                            <p:strVal val="ppt_y"/>
                                          </p:val>
                                        </p:tav>
                                        <p:tav tm="100000">
                                          <p:val>
                                            <p:strVal val="ppt_y"/>
                                          </p:val>
                                        </p:tav>
                                      </p:tavLst>
                                    </p:anim>
                                    <p:set>
                                      <p:cBhvr>
                                        <p:cTn id="487" dur="1" fill="hold">
                                          <p:stCondLst>
                                            <p:cond delay="1999"/>
                                          </p:stCondLst>
                                        </p:cTn>
                                        <p:tgtEl>
                                          <p:spTgt spid="51"/>
                                        </p:tgtEl>
                                        <p:attrNameLst>
                                          <p:attrName>style.visibility</p:attrName>
                                        </p:attrNameLst>
                                      </p:cBhvr>
                                      <p:to>
                                        <p:strVal val="hidden"/>
                                      </p:to>
                                    </p:set>
                                  </p:childTnLst>
                                </p:cTn>
                              </p:par>
                              <p:par>
                                <p:cTn id="488" presetID="2" presetClass="exit" presetSubtype="8" fill="hold" nodeType="withEffect">
                                  <p:stCondLst>
                                    <p:cond delay="0"/>
                                  </p:stCondLst>
                                  <p:childTnLst>
                                    <p:anim calcmode="lin" valueType="num">
                                      <p:cBhvr additive="base">
                                        <p:cTn id="489" dur="2000"/>
                                        <p:tgtEl>
                                          <p:spTgt spid="52"/>
                                        </p:tgtEl>
                                        <p:attrNameLst>
                                          <p:attrName>ppt_x</p:attrName>
                                        </p:attrNameLst>
                                      </p:cBhvr>
                                      <p:tavLst>
                                        <p:tav tm="0">
                                          <p:val>
                                            <p:strVal val="ppt_x"/>
                                          </p:val>
                                        </p:tav>
                                        <p:tav tm="100000">
                                          <p:val>
                                            <p:strVal val="0-ppt_w/2"/>
                                          </p:val>
                                        </p:tav>
                                      </p:tavLst>
                                    </p:anim>
                                    <p:anim calcmode="lin" valueType="num">
                                      <p:cBhvr additive="base">
                                        <p:cTn id="490" dur="2000"/>
                                        <p:tgtEl>
                                          <p:spTgt spid="52"/>
                                        </p:tgtEl>
                                        <p:attrNameLst>
                                          <p:attrName>ppt_y</p:attrName>
                                        </p:attrNameLst>
                                      </p:cBhvr>
                                      <p:tavLst>
                                        <p:tav tm="0">
                                          <p:val>
                                            <p:strVal val="ppt_y"/>
                                          </p:val>
                                        </p:tav>
                                        <p:tav tm="100000">
                                          <p:val>
                                            <p:strVal val="ppt_y"/>
                                          </p:val>
                                        </p:tav>
                                      </p:tavLst>
                                    </p:anim>
                                    <p:set>
                                      <p:cBhvr>
                                        <p:cTn id="491" dur="1" fill="hold">
                                          <p:stCondLst>
                                            <p:cond delay="1999"/>
                                          </p:stCondLst>
                                        </p:cTn>
                                        <p:tgtEl>
                                          <p:spTgt spid="52"/>
                                        </p:tgtEl>
                                        <p:attrNameLst>
                                          <p:attrName>style.visibility</p:attrName>
                                        </p:attrNameLst>
                                      </p:cBhvr>
                                      <p:to>
                                        <p:strVal val="hidden"/>
                                      </p:to>
                                    </p:set>
                                  </p:childTnLst>
                                </p:cTn>
                              </p:par>
                              <p:par>
                                <p:cTn id="492" presetID="2" presetClass="exit" presetSubtype="8" fill="hold" nodeType="withEffect">
                                  <p:stCondLst>
                                    <p:cond delay="0"/>
                                  </p:stCondLst>
                                  <p:childTnLst>
                                    <p:anim calcmode="lin" valueType="num">
                                      <p:cBhvr additive="base">
                                        <p:cTn id="493" dur="2000"/>
                                        <p:tgtEl>
                                          <p:spTgt spid="53"/>
                                        </p:tgtEl>
                                        <p:attrNameLst>
                                          <p:attrName>ppt_x</p:attrName>
                                        </p:attrNameLst>
                                      </p:cBhvr>
                                      <p:tavLst>
                                        <p:tav tm="0">
                                          <p:val>
                                            <p:strVal val="ppt_x"/>
                                          </p:val>
                                        </p:tav>
                                        <p:tav tm="100000">
                                          <p:val>
                                            <p:strVal val="0-ppt_w/2"/>
                                          </p:val>
                                        </p:tav>
                                      </p:tavLst>
                                    </p:anim>
                                    <p:anim calcmode="lin" valueType="num">
                                      <p:cBhvr additive="base">
                                        <p:cTn id="494" dur="2000"/>
                                        <p:tgtEl>
                                          <p:spTgt spid="53"/>
                                        </p:tgtEl>
                                        <p:attrNameLst>
                                          <p:attrName>ppt_y</p:attrName>
                                        </p:attrNameLst>
                                      </p:cBhvr>
                                      <p:tavLst>
                                        <p:tav tm="0">
                                          <p:val>
                                            <p:strVal val="ppt_y"/>
                                          </p:val>
                                        </p:tav>
                                        <p:tav tm="100000">
                                          <p:val>
                                            <p:strVal val="ppt_y"/>
                                          </p:val>
                                        </p:tav>
                                      </p:tavLst>
                                    </p:anim>
                                    <p:set>
                                      <p:cBhvr>
                                        <p:cTn id="495" dur="1" fill="hold">
                                          <p:stCondLst>
                                            <p:cond delay="1999"/>
                                          </p:stCondLst>
                                        </p:cTn>
                                        <p:tgtEl>
                                          <p:spTgt spid="53"/>
                                        </p:tgtEl>
                                        <p:attrNameLst>
                                          <p:attrName>style.visibility</p:attrName>
                                        </p:attrNameLst>
                                      </p:cBhvr>
                                      <p:to>
                                        <p:strVal val="hidden"/>
                                      </p:to>
                                    </p:set>
                                  </p:childTnLst>
                                </p:cTn>
                              </p:par>
                              <p:par>
                                <p:cTn id="496" presetID="2" presetClass="exit" presetSubtype="8" fill="hold" nodeType="withEffect">
                                  <p:stCondLst>
                                    <p:cond delay="0"/>
                                  </p:stCondLst>
                                  <p:childTnLst>
                                    <p:anim calcmode="lin" valueType="num">
                                      <p:cBhvr additive="base">
                                        <p:cTn id="497" dur="2000"/>
                                        <p:tgtEl>
                                          <p:spTgt spid="55"/>
                                        </p:tgtEl>
                                        <p:attrNameLst>
                                          <p:attrName>ppt_x</p:attrName>
                                        </p:attrNameLst>
                                      </p:cBhvr>
                                      <p:tavLst>
                                        <p:tav tm="0">
                                          <p:val>
                                            <p:strVal val="ppt_x"/>
                                          </p:val>
                                        </p:tav>
                                        <p:tav tm="100000">
                                          <p:val>
                                            <p:strVal val="0-ppt_w/2"/>
                                          </p:val>
                                        </p:tav>
                                      </p:tavLst>
                                    </p:anim>
                                    <p:anim calcmode="lin" valueType="num">
                                      <p:cBhvr additive="base">
                                        <p:cTn id="498" dur="2000"/>
                                        <p:tgtEl>
                                          <p:spTgt spid="55"/>
                                        </p:tgtEl>
                                        <p:attrNameLst>
                                          <p:attrName>ppt_y</p:attrName>
                                        </p:attrNameLst>
                                      </p:cBhvr>
                                      <p:tavLst>
                                        <p:tav tm="0">
                                          <p:val>
                                            <p:strVal val="ppt_y"/>
                                          </p:val>
                                        </p:tav>
                                        <p:tav tm="100000">
                                          <p:val>
                                            <p:strVal val="ppt_y"/>
                                          </p:val>
                                        </p:tav>
                                      </p:tavLst>
                                    </p:anim>
                                    <p:set>
                                      <p:cBhvr>
                                        <p:cTn id="499" dur="1" fill="hold">
                                          <p:stCondLst>
                                            <p:cond delay="1999"/>
                                          </p:stCondLst>
                                        </p:cTn>
                                        <p:tgtEl>
                                          <p:spTgt spid="55"/>
                                        </p:tgtEl>
                                        <p:attrNameLst>
                                          <p:attrName>style.visibility</p:attrName>
                                        </p:attrNameLst>
                                      </p:cBhvr>
                                      <p:to>
                                        <p:strVal val="hidden"/>
                                      </p:to>
                                    </p:set>
                                  </p:childTnLst>
                                </p:cTn>
                              </p:par>
                              <p:par>
                                <p:cTn id="500" presetID="2" presetClass="exit" presetSubtype="8" fill="hold" nodeType="withEffect">
                                  <p:stCondLst>
                                    <p:cond delay="0"/>
                                  </p:stCondLst>
                                  <p:childTnLst>
                                    <p:anim calcmode="lin" valueType="num">
                                      <p:cBhvr additive="base">
                                        <p:cTn id="501" dur="2000"/>
                                        <p:tgtEl>
                                          <p:spTgt spid="56"/>
                                        </p:tgtEl>
                                        <p:attrNameLst>
                                          <p:attrName>ppt_x</p:attrName>
                                        </p:attrNameLst>
                                      </p:cBhvr>
                                      <p:tavLst>
                                        <p:tav tm="0">
                                          <p:val>
                                            <p:strVal val="ppt_x"/>
                                          </p:val>
                                        </p:tav>
                                        <p:tav tm="100000">
                                          <p:val>
                                            <p:strVal val="0-ppt_w/2"/>
                                          </p:val>
                                        </p:tav>
                                      </p:tavLst>
                                    </p:anim>
                                    <p:anim calcmode="lin" valueType="num">
                                      <p:cBhvr additive="base">
                                        <p:cTn id="502" dur="2000"/>
                                        <p:tgtEl>
                                          <p:spTgt spid="56"/>
                                        </p:tgtEl>
                                        <p:attrNameLst>
                                          <p:attrName>ppt_y</p:attrName>
                                        </p:attrNameLst>
                                      </p:cBhvr>
                                      <p:tavLst>
                                        <p:tav tm="0">
                                          <p:val>
                                            <p:strVal val="ppt_y"/>
                                          </p:val>
                                        </p:tav>
                                        <p:tav tm="100000">
                                          <p:val>
                                            <p:strVal val="ppt_y"/>
                                          </p:val>
                                        </p:tav>
                                      </p:tavLst>
                                    </p:anim>
                                    <p:set>
                                      <p:cBhvr>
                                        <p:cTn id="503" dur="1" fill="hold">
                                          <p:stCondLst>
                                            <p:cond delay="1999"/>
                                          </p:stCondLst>
                                        </p:cTn>
                                        <p:tgtEl>
                                          <p:spTgt spid="56"/>
                                        </p:tgtEl>
                                        <p:attrNameLst>
                                          <p:attrName>style.visibility</p:attrName>
                                        </p:attrNameLst>
                                      </p:cBhvr>
                                      <p:to>
                                        <p:strVal val="hidden"/>
                                      </p:to>
                                    </p:set>
                                  </p:childTnLst>
                                </p:cTn>
                              </p:par>
                              <p:par>
                                <p:cTn id="504" presetID="2" presetClass="exit" presetSubtype="8" fill="hold" nodeType="withEffect">
                                  <p:stCondLst>
                                    <p:cond delay="0"/>
                                  </p:stCondLst>
                                  <p:childTnLst>
                                    <p:anim calcmode="lin" valueType="num">
                                      <p:cBhvr additive="base">
                                        <p:cTn id="505" dur="2000"/>
                                        <p:tgtEl>
                                          <p:spTgt spid="57"/>
                                        </p:tgtEl>
                                        <p:attrNameLst>
                                          <p:attrName>ppt_x</p:attrName>
                                        </p:attrNameLst>
                                      </p:cBhvr>
                                      <p:tavLst>
                                        <p:tav tm="0">
                                          <p:val>
                                            <p:strVal val="ppt_x"/>
                                          </p:val>
                                        </p:tav>
                                        <p:tav tm="100000">
                                          <p:val>
                                            <p:strVal val="0-ppt_w/2"/>
                                          </p:val>
                                        </p:tav>
                                      </p:tavLst>
                                    </p:anim>
                                    <p:anim calcmode="lin" valueType="num">
                                      <p:cBhvr additive="base">
                                        <p:cTn id="506" dur="2000"/>
                                        <p:tgtEl>
                                          <p:spTgt spid="57"/>
                                        </p:tgtEl>
                                        <p:attrNameLst>
                                          <p:attrName>ppt_y</p:attrName>
                                        </p:attrNameLst>
                                      </p:cBhvr>
                                      <p:tavLst>
                                        <p:tav tm="0">
                                          <p:val>
                                            <p:strVal val="ppt_y"/>
                                          </p:val>
                                        </p:tav>
                                        <p:tav tm="100000">
                                          <p:val>
                                            <p:strVal val="ppt_y"/>
                                          </p:val>
                                        </p:tav>
                                      </p:tavLst>
                                    </p:anim>
                                    <p:set>
                                      <p:cBhvr>
                                        <p:cTn id="507" dur="1" fill="hold">
                                          <p:stCondLst>
                                            <p:cond delay="1999"/>
                                          </p:stCondLst>
                                        </p:cTn>
                                        <p:tgtEl>
                                          <p:spTgt spid="57"/>
                                        </p:tgtEl>
                                        <p:attrNameLst>
                                          <p:attrName>style.visibility</p:attrName>
                                        </p:attrNameLst>
                                      </p:cBhvr>
                                      <p:to>
                                        <p:strVal val="hidden"/>
                                      </p:to>
                                    </p:set>
                                  </p:childTnLst>
                                </p:cTn>
                              </p:par>
                              <p:par>
                                <p:cTn id="508" presetID="2" presetClass="exit" presetSubtype="8" fill="hold" nodeType="withEffect">
                                  <p:stCondLst>
                                    <p:cond delay="0"/>
                                  </p:stCondLst>
                                  <p:childTnLst>
                                    <p:anim calcmode="lin" valueType="num">
                                      <p:cBhvr additive="base">
                                        <p:cTn id="509" dur="2000"/>
                                        <p:tgtEl>
                                          <p:spTgt spid="58"/>
                                        </p:tgtEl>
                                        <p:attrNameLst>
                                          <p:attrName>ppt_x</p:attrName>
                                        </p:attrNameLst>
                                      </p:cBhvr>
                                      <p:tavLst>
                                        <p:tav tm="0">
                                          <p:val>
                                            <p:strVal val="ppt_x"/>
                                          </p:val>
                                        </p:tav>
                                        <p:tav tm="100000">
                                          <p:val>
                                            <p:strVal val="0-ppt_w/2"/>
                                          </p:val>
                                        </p:tav>
                                      </p:tavLst>
                                    </p:anim>
                                    <p:anim calcmode="lin" valueType="num">
                                      <p:cBhvr additive="base">
                                        <p:cTn id="510" dur="2000"/>
                                        <p:tgtEl>
                                          <p:spTgt spid="58"/>
                                        </p:tgtEl>
                                        <p:attrNameLst>
                                          <p:attrName>ppt_y</p:attrName>
                                        </p:attrNameLst>
                                      </p:cBhvr>
                                      <p:tavLst>
                                        <p:tav tm="0">
                                          <p:val>
                                            <p:strVal val="ppt_y"/>
                                          </p:val>
                                        </p:tav>
                                        <p:tav tm="100000">
                                          <p:val>
                                            <p:strVal val="ppt_y"/>
                                          </p:val>
                                        </p:tav>
                                      </p:tavLst>
                                    </p:anim>
                                    <p:set>
                                      <p:cBhvr>
                                        <p:cTn id="511" dur="1" fill="hold">
                                          <p:stCondLst>
                                            <p:cond delay="1999"/>
                                          </p:stCondLst>
                                        </p:cTn>
                                        <p:tgtEl>
                                          <p:spTgt spid="58"/>
                                        </p:tgtEl>
                                        <p:attrNameLst>
                                          <p:attrName>style.visibility</p:attrName>
                                        </p:attrNameLst>
                                      </p:cBhvr>
                                      <p:to>
                                        <p:strVal val="hidden"/>
                                      </p:to>
                                    </p:set>
                                  </p:childTnLst>
                                </p:cTn>
                              </p:par>
                              <p:par>
                                <p:cTn id="512" presetID="2" presetClass="exit" presetSubtype="8" fill="hold" nodeType="withEffect">
                                  <p:stCondLst>
                                    <p:cond delay="0"/>
                                  </p:stCondLst>
                                  <p:childTnLst>
                                    <p:anim calcmode="lin" valueType="num">
                                      <p:cBhvr additive="base">
                                        <p:cTn id="513" dur="2000"/>
                                        <p:tgtEl>
                                          <p:spTgt spid="59"/>
                                        </p:tgtEl>
                                        <p:attrNameLst>
                                          <p:attrName>ppt_x</p:attrName>
                                        </p:attrNameLst>
                                      </p:cBhvr>
                                      <p:tavLst>
                                        <p:tav tm="0">
                                          <p:val>
                                            <p:strVal val="ppt_x"/>
                                          </p:val>
                                        </p:tav>
                                        <p:tav tm="100000">
                                          <p:val>
                                            <p:strVal val="0-ppt_w/2"/>
                                          </p:val>
                                        </p:tav>
                                      </p:tavLst>
                                    </p:anim>
                                    <p:anim calcmode="lin" valueType="num">
                                      <p:cBhvr additive="base">
                                        <p:cTn id="514" dur="2000"/>
                                        <p:tgtEl>
                                          <p:spTgt spid="59"/>
                                        </p:tgtEl>
                                        <p:attrNameLst>
                                          <p:attrName>ppt_y</p:attrName>
                                        </p:attrNameLst>
                                      </p:cBhvr>
                                      <p:tavLst>
                                        <p:tav tm="0">
                                          <p:val>
                                            <p:strVal val="ppt_y"/>
                                          </p:val>
                                        </p:tav>
                                        <p:tav tm="100000">
                                          <p:val>
                                            <p:strVal val="ppt_y"/>
                                          </p:val>
                                        </p:tav>
                                      </p:tavLst>
                                    </p:anim>
                                    <p:set>
                                      <p:cBhvr>
                                        <p:cTn id="515" dur="1" fill="hold">
                                          <p:stCondLst>
                                            <p:cond delay="1999"/>
                                          </p:stCondLst>
                                        </p:cTn>
                                        <p:tgtEl>
                                          <p:spTgt spid="59"/>
                                        </p:tgtEl>
                                        <p:attrNameLst>
                                          <p:attrName>style.visibility</p:attrName>
                                        </p:attrNameLst>
                                      </p:cBhvr>
                                      <p:to>
                                        <p:strVal val="hidden"/>
                                      </p:to>
                                    </p:set>
                                  </p:childTnLst>
                                </p:cTn>
                              </p:par>
                              <p:par>
                                <p:cTn id="516" presetID="2" presetClass="exit" presetSubtype="8" fill="hold" nodeType="withEffect">
                                  <p:stCondLst>
                                    <p:cond delay="0"/>
                                  </p:stCondLst>
                                  <p:childTnLst>
                                    <p:anim calcmode="lin" valueType="num">
                                      <p:cBhvr additive="base">
                                        <p:cTn id="517" dur="2000"/>
                                        <p:tgtEl>
                                          <p:spTgt spid="60"/>
                                        </p:tgtEl>
                                        <p:attrNameLst>
                                          <p:attrName>ppt_x</p:attrName>
                                        </p:attrNameLst>
                                      </p:cBhvr>
                                      <p:tavLst>
                                        <p:tav tm="0">
                                          <p:val>
                                            <p:strVal val="ppt_x"/>
                                          </p:val>
                                        </p:tav>
                                        <p:tav tm="100000">
                                          <p:val>
                                            <p:strVal val="0-ppt_w/2"/>
                                          </p:val>
                                        </p:tav>
                                      </p:tavLst>
                                    </p:anim>
                                    <p:anim calcmode="lin" valueType="num">
                                      <p:cBhvr additive="base">
                                        <p:cTn id="518" dur="2000"/>
                                        <p:tgtEl>
                                          <p:spTgt spid="60"/>
                                        </p:tgtEl>
                                        <p:attrNameLst>
                                          <p:attrName>ppt_y</p:attrName>
                                        </p:attrNameLst>
                                      </p:cBhvr>
                                      <p:tavLst>
                                        <p:tav tm="0">
                                          <p:val>
                                            <p:strVal val="ppt_y"/>
                                          </p:val>
                                        </p:tav>
                                        <p:tav tm="100000">
                                          <p:val>
                                            <p:strVal val="ppt_y"/>
                                          </p:val>
                                        </p:tav>
                                      </p:tavLst>
                                    </p:anim>
                                    <p:set>
                                      <p:cBhvr>
                                        <p:cTn id="519" dur="1" fill="hold">
                                          <p:stCondLst>
                                            <p:cond delay="1999"/>
                                          </p:stCondLst>
                                        </p:cTn>
                                        <p:tgtEl>
                                          <p:spTgt spid="60"/>
                                        </p:tgtEl>
                                        <p:attrNameLst>
                                          <p:attrName>style.visibility</p:attrName>
                                        </p:attrNameLst>
                                      </p:cBhvr>
                                      <p:to>
                                        <p:strVal val="hidden"/>
                                      </p:to>
                                    </p:set>
                                  </p:childTnLst>
                                </p:cTn>
                              </p:par>
                              <p:par>
                                <p:cTn id="520" presetID="2" presetClass="exit" presetSubtype="8" fill="hold" nodeType="withEffect">
                                  <p:stCondLst>
                                    <p:cond delay="0"/>
                                  </p:stCondLst>
                                  <p:childTnLst>
                                    <p:anim calcmode="lin" valueType="num">
                                      <p:cBhvr additive="base">
                                        <p:cTn id="521" dur="2000"/>
                                        <p:tgtEl>
                                          <p:spTgt spid="61"/>
                                        </p:tgtEl>
                                        <p:attrNameLst>
                                          <p:attrName>ppt_x</p:attrName>
                                        </p:attrNameLst>
                                      </p:cBhvr>
                                      <p:tavLst>
                                        <p:tav tm="0">
                                          <p:val>
                                            <p:strVal val="ppt_x"/>
                                          </p:val>
                                        </p:tav>
                                        <p:tav tm="100000">
                                          <p:val>
                                            <p:strVal val="0-ppt_w/2"/>
                                          </p:val>
                                        </p:tav>
                                      </p:tavLst>
                                    </p:anim>
                                    <p:anim calcmode="lin" valueType="num">
                                      <p:cBhvr additive="base">
                                        <p:cTn id="522" dur="2000"/>
                                        <p:tgtEl>
                                          <p:spTgt spid="61"/>
                                        </p:tgtEl>
                                        <p:attrNameLst>
                                          <p:attrName>ppt_y</p:attrName>
                                        </p:attrNameLst>
                                      </p:cBhvr>
                                      <p:tavLst>
                                        <p:tav tm="0">
                                          <p:val>
                                            <p:strVal val="ppt_y"/>
                                          </p:val>
                                        </p:tav>
                                        <p:tav tm="100000">
                                          <p:val>
                                            <p:strVal val="ppt_y"/>
                                          </p:val>
                                        </p:tav>
                                      </p:tavLst>
                                    </p:anim>
                                    <p:set>
                                      <p:cBhvr>
                                        <p:cTn id="523" dur="1" fill="hold">
                                          <p:stCondLst>
                                            <p:cond delay="1999"/>
                                          </p:stCondLst>
                                        </p:cTn>
                                        <p:tgtEl>
                                          <p:spTgt spid="61"/>
                                        </p:tgtEl>
                                        <p:attrNameLst>
                                          <p:attrName>style.visibility</p:attrName>
                                        </p:attrNameLst>
                                      </p:cBhvr>
                                      <p:to>
                                        <p:strVal val="hidden"/>
                                      </p:to>
                                    </p:set>
                                  </p:childTnLst>
                                </p:cTn>
                              </p:par>
                              <p:par>
                                <p:cTn id="524" presetID="2" presetClass="exit" presetSubtype="8" fill="hold" nodeType="withEffect">
                                  <p:stCondLst>
                                    <p:cond delay="0"/>
                                  </p:stCondLst>
                                  <p:childTnLst>
                                    <p:anim calcmode="lin" valueType="num">
                                      <p:cBhvr additive="base">
                                        <p:cTn id="525" dur="2000"/>
                                        <p:tgtEl>
                                          <p:spTgt spid="62"/>
                                        </p:tgtEl>
                                        <p:attrNameLst>
                                          <p:attrName>ppt_x</p:attrName>
                                        </p:attrNameLst>
                                      </p:cBhvr>
                                      <p:tavLst>
                                        <p:tav tm="0">
                                          <p:val>
                                            <p:strVal val="ppt_x"/>
                                          </p:val>
                                        </p:tav>
                                        <p:tav tm="100000">
                                          <p:val>
                                            <p:strVal val="0-ppt_w/2"/>
                                          </p:val>
                                        </p:tav>
                                      </p:tavLst>
                                    </p:anim>
                                    <p:anim calcmode="lin" valueType="num">
                                      <p:cBhvr additive="base">
                                        <p:cTn id="526" dur="2000"/>
                                        <p:tgtEl>
                                          <p:spTgt spid="62"/>
                                        </p:tgtEl>
                                        <p:attrNameLst>
                                          <p:attrName>ppt_y</p:attrName>
                                        </p:attrNameLst>
                                      </p:cBhvr>
                                      <p:tavLst>
                                        <p:tav tm="0">
                                          <p:val>
                                            <p:strVal val="ppt_y"/>
                                          </p:val>
                                        </p:tav>
                                        <p:tav tm="100000">
                                          <p:val>
                                            <p:strVal val="ppt_y"/>
                                          </p:val>
                                        </p:tav>
                                      </p:tavLst>
                                    </p:anim>
                                    <p:set>
                                      <p:cBhvr>
                                        <p:cTn id="527" dur="1" fill="hold">
                                          <p:stCondLst>
                                            <p:cond delay="1999"/>
                                          </p:stCondLst>
                                        </p:cTn>
                                        <p:tgtEl>
                                          <p:spTgt spid="62"/>
                                        </p:tgtEl>
                                        <p:attrNameLst>
                                          <p:attrName>style.visibility</p:attrName>
                                        </p:attrNameLst>
                                      </p:cBhvr>
                                      <p:to>
                                        <p:strVal val="hidden"/>
                                      </p:to>
                                    </p:set>
                                  </p:childTnLst>
                                </p:cTn>
                              </p:par>
                              <p:par>
                                <p:cTn id="528" presetID="8" presetClass="emph" presetSubtype="0" autoRev="1" fill="hold" nodeType="withEffect">
                                  <p:stCondLst>
                                    <p:cond delay="0"/>
                                  </p:stCondLst>
                                  <p:childTnLst>
                                    <p:animRot by="10800000">
                                      <p:cBhvr>
                                        <p:cTn id="529" dur="2000" fill="hold"/>
                                        <p:tgtEl>
                                          <p:spTgt spid="3"/>
                                        </p:tgtEl>
                                        <p:attrNameLst>
                                          <p:attrName>r</p:attrName>
                                        </p:attrNameLst>
                                      </p:cBhvr>
                                    </p:animRot>
                                  </p:childTnLst>
                                </p:cTn>
                              </p:par>
                              <p:par>
                                <p:cTn id="530" presetID="8" presetClass="emph" presetSubtype="0" autoRev="1" fill="hold" nodeType="withEffect">
                                  <p:stCondLst>
                                    <p:cond delay="0"/>
                                  </p:stCondLst>
                                  <p:childTnLst>
                                    <p:animRot by="10800000">
                                      <p:cBhvr>
                                        <p:cTn id="531" dur="2000" fill="hold"/>
                                        <p:tgtEl>
                                          <p:spTgt spid="5"/>
                                        </p:tgtEl>
                                        <p:attrNameLst>
                                          <p:attrName>r</p:attrName>
                                        </p:attrNameLst>
                                      </p:cBhvr>
                                    </p:animRot>
                                  </p:childTnLst>
                                </p:cTn>
                              </p:par>
                              <p:par>
                                <p:cTn id="532" presetID="8" presetClass="emph" presetSubtype="0" autoRev="1" fill="hold" nodeType="withEffect">
                                  <p:stCondLst>
                                    <p:cond delay="0"/>
                                  </p:stCondLst>
                                  <p:childTnLst>
                                    <p:animRot by="10800000">
                                      <p:cBhvr>
                                        <p:cTn id="533" dur="2000" fill="hold"/>
                                        <p:tgtEl>
                                          <p:spTgt spid="7"/>
                                        </p:tgtEl>
                                        <p:attrNameLst>
                                          <p:attrName>r</p:attrName>
                                        </p:attrNameLst>
                                      </p:cBhvr>
                                    </p:animRot>
                                  </p:childTnLst>
                                </p:cTn>
                              </p:par>
                              <p:par>
                                <p:cTn id="534" presetID="8" presetClass="emph" presetSubtype="0" autoRev="1" fill="hold" nodeType="withEffect">
                                  <p:stCondLst>
                                    <p:cond delay="0"/>
                                  </p:stCondLst>
                                  <p:childTnLst>
                                    <p:animRot by="10800000">
                                      <p:cBhvr>
                                        <p:cTn id="535" dur="2000" fill="hold"/>
                                        <p:tgtEl>
                                          <p:spTgt spid="9"/>
                                        </p:tgtEl>
                                        <p:attrNameLst>
                                          <p:attrName>r</p:attrName>
                                        </p:attrNameLst>
                                      </p:cBhvr>
                                    </p:animRot>
                                  </p:childTnLst>
                                </p:cTn>
                              </p:par>
                              <p:par>
                                <p:cTn id="536" presetID="8" presetClass="emph" presetSubtype="0" autoRev="1" fill="hold" nodeType="withEffect">
                                  <p:stCondLst>
                                    <p:cond delay="0"/>
                                  </p:stCondLst>
                                  <p:childTnLst>
                                    <p:animRot by="10800000">
                                      <p:cBhvr>
                                        <p:cTn id="537" dur="2000" fill="hold"/>
                                        <p:tgtEl>
                                          <p:spTgt spid="11"/>
                                        </p:tgtEl>
                                        <p:attrNameLst>
                                          <p:attrName>r</p:attrName>
                                        </p:attrNameLst>
                                      </p:cBhvr>
                                    </p:animRot>
                                  </p:childTnLst>
                                </p:cTn>
                              </p:par>
                              <p:par>
                                <p:cTn id="538" presetID="8" presetClass="emph" presetSubtype="0" autoRev="1" fill="hold" nodeType="withEffect">
                                  <p:stCondLst>
                                    <p:cond delay="0"/>
                                  </p:stCondLst>
                                  <p:childTnLst>
                                    <p:animRot by="10800000">
                                      <p:cBhvr>
                                        <p:cTn id="539" dur="2000" fill="hold"/>
                                        <p:tgtEl>
                                          <p:spTgt spid="15"/>
                                        </p:tgtEl>
                                        <p:attrNameLst>
                                          <p:attrName>r</p:attrName>
                                        </p:attrNameLst>
                                      </p:cBhvr>
                                    </p:animRot>
                                  </p:childTnLst>
                                </p:cTn>
                              </p:par>
                              <p:par>
                                <p:cTn id="540" presetID="8" presetClass="emph" presetSubtype="0" autoRev="1" fill="hold" nodeType="withEffect">
                                  <p:stCondLst>
                                    <p:cond delay="0"/>
                                  </p:stCondLst>
                                  <p:childTnLst>
                                    <p:animRot by="10800000">
                                      <p:cBhvr>
                                        <p:cTn id="541" dur="2000" fill="hold"/>
                                        <p:tgtEl>
                                          <p:spTgt spid="17"/>
                                        </p:tgtEl>
                                        <p:attrNameLst>
                                          <p:attrName>r</p:attrName>
                                        </p:attrNameLst>
                                      </p:cBhvr>
                                    </p:animRot>
                                  </p:childTnLst>
                                </p:cTn>
                              </p:par>
                              <p:par>
                                <p:cTn id="542" presetID="8" presetClass="emph" presetSubtype="0" autoRev="1" fill="hold" nodeType="withEffect">
                                  <p:stCondLst>
                                    <p:cond delay="0"/>
                                  </p:stCondLst>
                                  <p:childTnLst>
                                    <p:animRot by="10800000">
                                      <p:cBhvr>
                                        <p:cTn id="543" dur="2000" fill="hold"/>
                                        <p:tgtEl>
                                          <p:spTgt spid="19"/>
                                        </p:tgtEl>
                                        <p:attrNameLst>
                                          <p:attrName>r</p:attrName>
                                        </p:attrNameLst>
                                      </p:cBhvr>
                                    </p:animRot>
                                  </p:childTnLst>
                                </p:cTn>
                              </p:par>
                              <p:par>
                                <p:cTn id="544" presetID="8" presetClass="emph" presetSubtype="0" autoRev="1" fill="hold" nodeType="withEffect">
                                  <p:stCondLst>
                                    <p:cond delay="0"/>
                                  </p:stCondLst>
                                  <p:childTnLst>
                                    <p:animRot by="10800000">
                                      <p:cBhvr>
                                        <p:cTn id="545" dur="2000" fill="hold"/>
                                        <p:tgtEl>
                                          <p:spTgt spid="21"/>
                                        </p:tgtEl>
                                        <p:attrNameLst>
                                          <p:attrName>r</p:attrName>
                                        </p:attrNameLst>
                                      </p:cBhvr>
                                    </p:animRot>
                                  </p:childTnLst>
                                </p:cTn>
                              </p:par>
                              <p:par>
                                <p:cTn id="546" presetID="8" presetClass="emph" presetSubtype="0" autoRev="1" fill="hold" nodeType="withEffect">
                                  <p:stCondLst>
                                    <p:cond delay="0"/>
                                  </p:stCondLst>
                                  <p:childTnLst>
                                    <p:animRot by="10800000">
                                      <p:cBhvr>
                                        <p:cTn id="547" dur="2000" fill="hold"/>
                                        <p:tgtEl>
                                          <p:spTgt spid="23"/>
                                        </p:tgtEl>
                                        <p:attrNameLst>
                                          <p:attrName>r</p:attrName>
                                        </p:attrNameLst>
                                      </p:cBhvr>
                                    </p:animRot>
                                  </p:childTnLst>
                                </p:cTn>
                              </p:par>
                              <p:par>
                                <p:cTn id="548" presetID="8" presetClass="emph" presetSubtype="0" autoRev="1" fill="hold" nodeType="withEffect">
                                  <p:stCondLst>
                                    <p:cond delay="0"/>
                                  </p:stCondLst>
                                  <p:childTnLst>
                                    <p:animRot by="10800000">
                                      <p:cBhvr>
                                        <p:cTn id="549" dur="2000" fill="hold"/>
                                        <p:tgtEl>
                                          <p:spTgt spid="25"/>
                                        </p:tgtEl>
                                        <p:attrNameLst>
                                          <p:attrName>r</p:attrName>
                                        </p:attrNameLst>
                                      </p:cBhvr>
                                    </p:animRot>
                                  </p:childTnLst>
                                </p:cTn>
                              </p:par>
                              <p:par>
                                <p:cTn id="550" presetID="8" presetClass="emph" presetSubtype="0" autoRev="1" fill="hold" nodeType="withEffect">
                                  <p:stCondLst>
                                    <p:cond delay="0"/>
                                  </p:stCondLst>
                                  <p:childTnLst>
                                    <p:animRot by="10800000">
                                      <p:cBhvr>
                                        <p:cTn id="551" dur="2000" fill="hold"/>
                                        <p:tgtEl>
                                          <p:spTgt spid="31"/>
                                        </p:tgtEl>
                                        <p:attrNameLst>
                                          <p:attrName>r</p:attrName>
                                        </p:attrNameLst>
                                      </p:cBhvr>
                                    </p:animRot>
                                  </p:childTnLst>
                                </p:cTn>
                              </p:par>
                              <p:par>
                                <p:cTn id="552" presetID="8" presetClass="emph" presetSubtype="0" autoRev="1" fill="hold" nodeType="withEffect">
                                  <p:stCondLst>
                                    <p:cond delay="0"/>
                                  </p:stCondLst>
                                  <p:childTnLst>
                                    <p:animRot by="10800000">
                                      <p:cBhvr>
                                        <p:cTn id="553" dur="2000" fill="hold"/>
                                        <p:tgtEl>
                                          <p:spTgt spid="33"/>
                                        </p:tgtEl>
                                        <p:attrNameLst>
                                          <p:attrName>r</p:attrName>
                                        </p:attrNameLst>
                                      </p:cBhvr>
                                    </p:animRot>
                                  </p:childTnLst>
                                </p:cTn>
                              </p:par>
                              <p:par>
                                <p:cTn id="554" presetID="8" presetClass="emph" presetSubtype="0" autoRev="1" fill="hold" nodeType="withEffect">
                                  <p:stCondLst>
                                    <p:cond delay="0"/>
                                  </p:stCondLst>
                                  <p:childTnLst>
                                    <p:animRot by="10800000">
                                      <p:cBhvr>
                                        <p:cTn id="555" dur="2000" fill="hold"/>
                                        <p:tgtEl>
                                          <p:spTgt spid="35"/>
                                        </p:tgtEl>
                                        <p:attrNameLst>
                                          <p:attrName>r</p:attrName>
                                        </p:attrNameLst>
                                      </p:cBhvr>
                                    </p:animRot>
                                  </p:childTnLst>
                                </p:cTn>
                              </p:par>
                              <p:par>
                                <p:cTn id="556" presetID="8" presetClass="emph" presetSubtype="0" autoRev="1" fill="hold" nodeType="withEffect">
                                  <p:stCondLst>
                                    <p:cond delay="0"/>
                                  </p:stCondLst>
                                  <p:childTnLst>
                                    <p:animRot by="10800000">
                                      <p:cBhvr>
                                        <p:cTn id="557" dur="2000" fill="hold"/>
                                        <p:tgtEl>
                                          <p:spTgt spid="36"/>
                                        </p:tgtEl>
                                        <p:attrNameLst>
                                          <p:attrName>r</p:attrName>
                                        </p:attrNameLst>
                                      </p:cBhvr>
                                    </p:animRot>
                                  </p:childTnLst>
                                </p:cTn>
                              </p:par>
                              <p:par>
                                <p:cTn id="558" presetID="8" presetClass="emph" presetSubtype="0" autoRev="1" fill="hold" nodeType="withEffect">
                                  <p:stCondLst>
                                    <p:cond delay="0"/>
                                  </p:stCondLst>
                                  <p:childTnLst>
                                    <p:animRot by="10800000">
                                      <p:cBhvr>
                                        <p:cTn id="559" dur="2000" fill="hold"/>
                                        <p:tgtEl>
                                          <p:spTgt spid="37"/>
                                        </p:tgtEl>
                                        <p:attrNameLst>
                                          <p:attrName>r</p:attrName>
                                        </p:attrNameLst>
                                      </p:cBhvr>
                                    </p:animRot>
                                  </p:childTnLst>
                                </p:cTn>
                              </p:par>
                              <p:par>
                                <p:cTn id="560" presetID="8" presetClass="emph" presetSubtype="0" autoRev="1" fill="hold" nodeType="withEffect">
                                  <p:stCondLst>
                                    <p:cond delay="0"/>
                                  </p:stCondLst>
                                  <p:childTnLst>
                                    <p:animRot by="10800000">
                                      <p:cBhvr>
                                        <p:cTn id="561" dur="2000" fill="hold"/>
                                        <p:tgtEl>
                                          <p:spTgt spid="38"/>
                                        </p:tgtEl>
                                        <p:attrNameLst>
                                          <p:attrName>r</p:attrName>
                                        </p:attrNameLst>
                                      </p:cBhvr>
                                    </p:animRot>
                                  </p:childTnLst>
                                </p:cTn>
                              </p:par>
                              <p:par>
                                <p:cTn id="562" presetID="8" presetClass="emph" presetSubtype="0" autoRev="1" fill="hold" nodeType="withEffect">
                                  <p:stCondLst>
                                    <p:cond delay="0"/>
                                  </p:stCondLst>
                                  <p:childTnLst>
                                    <p:animRot by="10800000">
                                      <p:cBhvr>
                                        <p:cTn id="563" dur="2000" fill="hold"/>
                                        <p:tgtEl>
                                          <p:spTgt spid="39"/>
                                        </p:tgtEl>
                                        <p:attrNameLst>
                                          <p:attrName>r</p:attrName>
                                        </p:attrNameLst>
                                      </p:cBhvr>
                                    </p:animRot>
                                  </p:childTnLst>
                                </p:cTn>
                              </p:par>
                              <p:par>
                                <p:cTn id="564" presetID="8" presetClass="emph" presetSubtype="0" autoRev="1" fill="hold" nodeType="withEffect">
                                  <p:stCondLst>
                                    <p:cond delay="0"/>
                                  </p:stCondLst>
                                  <p:childTnLst>
                                    <p:animRot by="10800000">
                                      <p:cBhvr>
                                        <p:cTn id="565" dur="2000" fill="hold"/>
                                        <p:tgtEl>
                                          <p:spTgt spid="41"/>
                                        </p:tgtEl>
                                        <p:attrNameLst>
                                          <p:attrName>r</p:attrName>
                                        </p:attrNameLst>
                                      </p:cBhvr>
                                    </p:animRot>
                                  </p:childTnLst>
                                </p:cTn>
                              </p:par>
                              <p:par>
                                <p:cTn id="566" presetID="8" presetClass="emph" presetSubtype="0" autoRev="1" fill="hold" nodeType="withEffect">
                                  <p:stCondLst>
                                    <p:cond delay="0"/>
                                  </p:stCondLst>
                                  <p:childTnLst>
                                    <p:animRot by="10800000">
                                      <p:cBhvr>
                                        <p:cTn id="567" dur="2000" fill="hold"/>
                                        <p:tgtEl>
                                          <p:spTgt spid="42"/>
                                        </p:tgtEl>
                                        <p:attrNameLst>
                                          <p:attrName>r</p:attrName>
                                        </p:attrNameLst>
                                      </p:cBhvr>
                                    </p:animRot>
                                  </p:childTnLst>
                                </p:cTn>
                              </p:par>
                              <p:par>
                                <p:cTn id="568" presetID="8" presetClass="emph" presetSubtype="0" autoRev="1" fill="hold" nodeType="withEffect">
                                  <p:stCondLst>
                                    <p:cond delay="0"/>
                                  </p:stCondLst>
                                  <p:childTnLst>
                                    <p:animRot by="10800000">
                                      <p:cBhvr>
                                        <p:cTn id="569" dur="2000" fill="hold"/>
                                        <p:tgtEl>
                                          <p:spTgt spid="43"/>
                                        </p:tgtEl>
                                        <p:attrNameLst>
                                          <p:attrName>r</p:attrName>
                                        </p:attrNameLst>
                                      </p:cBhvr>
                                    </p:animRot>
                                  </p:childTnLst>
                                </p:cTn>
                              </p:par>
                              <p:par>
                                <p:cTn id="570" presetID="8" presetClass="emph" presetSubtype="0" autoRev="1" fill="hold" nodeType="withEffect">
                                  <p:stCondLst>
                                    <p:cond delay="0"/>
                                  </p:stCondLst>
                                  <p:childTnLst>
                                    <p:animRot by="10800000">
                                      <p:cBhvr>
                                        <p:cTn id="571" dur="2000" fill="hold"/>
                                        <p:tgtEl>
                                          <p:spTgt spid="44"/>
                                        </p:tgtEl>
                                        <p:attrNameLst>
                                          <p:attrName>r</p:attrName>
                                        </p:attrNameLst>
                                      </p:cBhvr>
                                    </p:animRot>
                                  </p:childTnLst>
                                </p:cTn>
                              </p:par>
                              <p:par>
                                <p:cTn id="572" presetID="8" presetClass="emph" presetSubtype="0" autoRev="1" fill="hold" nodeType="withEffect">
                                  <p:stCondLst>
                                    <p:cond delay="0"/>
                                  </p:stCondLst>
                                  <p:childTnLst>
                                    <p:animRot by="10800000">
                                      <p:cBhvr>
                                        <p:cTn id="573" dur="2000" fill="hold"/>
                                        <p:tgtEl>
                                          <p:spTgt spid="45"/>
                                        </p:tgtEl>
                                        <p:attrNameLst>
                                          <p:attrName>r</p:attrName>
                                        </p:attrNameLst>
                                      </p:cBhvr>
                                    </p:animRot>
                                  </p:childTnLst>
                                </p:cTn>
                              </p:par>
                              <p:par>
                                <p:cTn id="574" presetID="8" presetClass="emph" presetSubtype="0" autoRev="1" fill="hold" nodeType="withEffect">
                                  <p:stCondLst>
                                    <p:cond delay="0"/>
                                  </p:stCondLst>
                                  <p:childTnLst>
                                    <p:animRot by="10800000">
                                      <p:cBhvr>
                                        <p:cTn id="575" dur="2000" fill="hold"/>
                                        <p:tgtEl>
                                          <p:spTgt spid="46"/>
                                        </p:tgtEl>
                                        <p:attrNameLst>
                                          <p:attrName>r</p:attrName>
                                        </p:attrNameLst>
                                      </p:cBhvr>
                                    </p:animRot>
                                  </p:childTnLst>
                                </p:cTn>
                              </p:par>
                              <p:par>
                                <p:cTn id="576" presetID="8" presetClass="emph" presetSubtype="0" autoRev="1" fill="hold" nodeType="withEffect">
                                  <p:stCondLst>
                                    <p:cond delay="0"/>
                                  </p:stCondLst>
                                  <p:childTnLst>
                                    <p:animRot by="10800000">
                                      <p:cBhvr>
                                        <p:cTn id="577" dur="2000" fill="hold"/>
                                        <p:tgtEl>
                                          <p:spTgt spid="47"/>
                                        </p:tgtEl>
                                        <p:attrNameLst>
                                          <p:attrName>r</p:attrName>
                                        </p:attrNameLst>
                                      </p:cBhvr>
                                    </p:animRot>
                                  </p:childTnLst>
                                </p:cTn>
                              </p:par>
                              <p:par>
                                <p:cTn id="578" presetID="8" presetClass="emph" presetSubtype="0" autoRev="1" fill="hold" nodeType="withEffect">
                                  <p:stCondLst>
                                    <p:cond delay="0"/>
                                  </p:stCondLst>
                                  <p:childTnLst>
                                    <p:animRot by="10800000">
                                      <p:cBhvr>
                                        <p:cTn id="579" dur="2000" fill="hold"/>
                                        <p:tgtEl>
                                          <p:spTgt spid="48"/>
                                        </p:tgtEl>
                                        <p:attrNameLst>
                                          <p:attrName>r</p:attrName>
                                        </p:attrNameLst>
                                      </p:cBhvr>
                                    </p:animRot>
                                  </p:childTnLst>
                                </p:cTn>
                              </p:par>
                              <p:par>
                                <p:cTn id="580" presetID="8" presetClass="emph" presetSubtype="0" autoRev="1" fill="hold" nodeType="withEffect">
                                  <p:stCondLst>
                                    <p:cond delay="0"/>
                                  </p:stCondLst>
                                  <p:childTnLst>
                                    <p:animRot by="-10800000">
                                      <p:cBhvr>
                                        <p:cTn id="581" dur="2000" fill="hold"/>
                                        <p:tgtEl>
                                          <p:spTgt spid="4"/>
                                        </p:tgtEl>
                                        <p:attrNameLst>
                                          <p:attrName>r</p:attrName>
                                        </p:attrNameLst>
                                      </p:cBhvr>
                                    </p:animRot>
                                  </p:childTnLst>
                                </p:cTn>
                              </p:par>
                              <p:par>
                                <p:cTn id="582" presetID="8" presetClass="emph" presetSubtype="0" autoRev="1" fill="hold" nodeType="withEffect">
                                  <p:stCondLst>
                                    <p:cond delay="0"/>
                                  </p:stCondLst>
                                  <p:childTnLst>
                                    <p:animRot by="-10800000">
                                      <p:cBhvr>
                                        <p:cTn id="583" dur="2000" fill="hold"/>
                                        <p:tgtEl>
                                          <p:spTgt spid="6"/>
                                        </p:tgtEl>
                                        <p:attrNameLst>
                                          <p:attrName>r</p:attrName>
                                        </p:attrNameLst>
                                      </p:cBhvr>
                                    </p:animRot>
                                  </p:childTnLst>
                                </p:cTn>
                              </p:par>
                              <p:par>
                                <p:cTn id="584" presetID="8" presetClass="emph" presetSubtype="0" autoRev="1" fill="hold" nodeType="withEffect">
                                  <p:stCondLst>
                                    <p:cond delay="0"/>
                                  </p:stCondLst>
                                  <p:childTnLst>
                                    <p:animRot by="-10800000">
                                      <p:cBhvr>
                                        <p:cTn id="585" dur="2000" fill="hold"/>
                                        <p:tgtEl>
                                          <p:spTgt spid="8"/>
                                        </p:tgtEl>
                                        <p:attrNameLst>
                                          <p:attrName>r</p:attrName>
                                        </p:attrNameLst>
                                      </p:cBhvr>
                                    </p:animRot>
                                  </p:childTnLst>
                                </p:cTn>
                              </p:par>
                              <p:par>
                                <p:cTn id="586" presetID="8" presetClass="emph" presetSubtype="0" autoRev="1" fill="hold" nodeType="withEffect">
                                  <p:stCondLst>
                                    <p:cond delay="0"/>
                                  </p:stCondLst>
                                  <p:childTnLst>
                                    <p:animRot by="-10800000">
                                      <p:cBhvr>
                                        <p:cTn id="587" dur="2000" fill="hold"/>
                                        <p:tgtEl>
                                          <p:spTgt spid="10"/>
                                        </p:tgtEl>
                                        <p:attrNameLst>
                                          <p:attrName>r</p:attrName>
                                        </p:attrNameLst>
                                      </p:cBhvr>
                                    </p:animRot>
                                  </p:childTnLst>
                                </p:cTn>
                              </p:par>
                              <p:par>
                                <p:cTn id="588" presetID="8" presetClass="emph" presetSubtype="0" autoRev="1" fill="hold" nodeType="withEffect">
                                  <p:stCondLst>
                                    <p:cond delay="0"/>
                                  </p:stCondLst>
                                  <p:childTnLst>
                                    <p:animRot by="-10800000">
                                      <p:cBhvr>
                                        <p:cTn id="589" dur="2000" fill="hold"/>
                                        <p:tgtEl>
                                          <p:spTgt spid="12"/>
                                        </p:tgtEl>
                                        <p:attrNameLst>
                                          <p:attrName>r</p:attrName>
                                        </p:attrNameLst>
                                      </p:cBhvr>
                                    </p:animRot>
                                  </p:childTnLst>
                                </p:cTn>
                              </p:par>
                              <p:par>
                                <p:cTn id="590" presetID="8" presetClass="emph" presetSubtype="0" autoRev="1" fill="hold" nodeType="withEffect">
                                  <p:stCondLst>
                                    <p:cond delay="0"/>
                                  </p:stCondLst>
                                  <p:childTnLst>
                                    <p:animRot by="-10800000">
                                      <p:cBhvr>
                                        <p:cTn id="591" dur="2000" fill="hold"/>
                                        <p:tgtEl>
                                          <p:spTgt spid="16"/>
                                        </p:tgtEl>
                                        <p:attrNameLst>
                                          <p:attrName>r</p:attrName>
                                        </p:attrNameLst>
                                      </p:cBhvr>
                                    </p:animRot>
                                  </p:childTnLst>
                                </p:cTn>
                              </p:par>
                              <p:par>
                                <p:cTn id="592" presetID="8" presetClass="emph" presetSubtype="0" autoRev="1" fill="hold" nodeType="withEffect">
                                  <p:stCondLst>
                                    <p:cond delay="0"/>
                                  </p:stCondLst>
                                  <p:childTnLst>
                                    <p:animRot by="-10800000">
                                      <p:cBhvr>
                                        <p:cTn id="593" dur="2000" fill="hold"/>
                                        <p:tgtEl>
                                          <p:spTgt spid="18"/>
                                        </p:tgtEl>
                                        <p:attrNameLst>
                                          <p:attrName>r</p:attrName>
                                        </p:attrNameLst>
                                      </p:cBhvr>
                                    </p:animRot>
                                  </p:childTnLst>
                                </p:cTn>
                              </p:par>
                              <p:par>
                                <p:cTn id="594" presetID="8" presetClass="emph" presetSubtype="0" autoRev="1" fill="hold" nodeType="withEffect">
                                  <p:stCondLst>
                                    <p:cond delay="0"/>
                                  </p:stCondLst>
                                  <p:childTnLst>
                                    <p:animRot by="-10800000">
                                      <p:cBhvr>
                                        <p:cTn id="595" dur="2000" fill="hold"/>
                                        <p:tgtEl>
                                          <p:spTgt spid="20"/>
                                        </p:tgtEl>
                                        <p:attrNameLst>
                                          <p:attrName>r</p:attrName>
                                        </p:attrNameLst>
                                      </p:cBhvr>
                                    </p:animRot>
                                  </p:childTnLst>
                                </p:cTn>
                              </p:par>
                              <p:par>
                                <p:cTn id="596" presetID="8" presetClass="emph" presetSubtype="0" autoRev="1" fill="hold" nodeType="withEffect">
                                  <p:stCondLst>
                                    <p:cond delay="0"/>
                                  </p:stCondLst>
                                  <p:childTnLst>
                                    <p:animRot by="-10800000">
                                      <p:cBhvr>
                                        <p:cTn id="597" dur="2000" fill="hold"/>
                                        <p:tgtEl>
                                          <p:spTgt spid="22"/>
                                        </p:tgtEl>
                                        <p:attrNameLst>
                                          <p:attrName>r</p:attrName>
                                        </p:attrNameLst>
                                      </p:cBhvr>
                                    </p:animRot>
                                  </p:childTnLst>
                                </p:cTn>
                              </p:par>
                              <p:par>
                                <p:cTn id="598" presetID="8" presetClass="emph" presetSubtype="0" autoRev="1" fill="hold" nodeType="withEffect">
                                  <p:stCondLst>
                                    <p:cond delay="0"/>
                                  </p:stCondLst>
                                  <p:childTnLst>
                                    <p:animRot by="-10800000">
                                      <p:cBhvr>
                                        <p:cTn id="599" dur="2000" fill="hold"/>
                                        <p:tgtEl>
                                          <p:spTgt spid="24"/>
                                        </p:tgtEl>
                                        <p:attrNameLst>
                                          <p:attrName>r</p:attrName>
                                        </p:attrNameLst>
                                      </p:cBhvr>
                                    </p:animRot>
                                  </p:childTnLst>
                                </p:cTn>
                              </p:par>
                              <p:par>
                                <p:cTn id="600" presetID="8" presetClass="emph" presetSubtype="0" autoRev="1" fill="hold" nodeType="withEffect">
                                  <p:stCondLst>
                                    <p:cond delay="0"/>
                                  </p:stCondLst>
                                  <p:childTnLst>
                                    <p:animRot by="-10800000">
                                      <p:cBhvr>
                                        <p:cTn id="601" dur="2000" fill="hold"/>
                                        <p:tgtEl>
                                          <p:spTgt spid="26"/>
                                        </p:tgtEl>
                                        <p:attrNameLst>
                                          <p:attrName>r</p:attrName>
                                        </p:attrNameLst>
                                      </p:cBhvr>
                                    </p:animRot>
                                  </p:childTnLst>
                                </p:cTn>
                              </p:par>
                              <p:par>
                                <p:cTn id="602" presetID="8" presetClass="emph" presetSubtype="0" autoRev="1" fill="hold" nodeType="withEffect">
                                  <p:stCondLst>
                                    <p:cond delay="0"/>
                                  </p:stCondLst>
                                  <p:childTnLst>
                                    <p:animRot by="-10800000">
                                      <p:cBhvr>
                                        <p:cTn id="603" dur="2000" fill="hold"/>
                                        <p:tgtEl>
                                          <p:spTgt spid="32"/>
                                        </p:tgtEl>
                                        <p:attrNameLst>
                                          <p:attrName>r</p:attrName>
                                        </p:attrNameLst>
                                      </p:cBhvr>
                                    </p:animRot>
                                  </p:childTnLst>
                                </p:cTn>
                              </p:par>
                              <p:par>
                                <p:cTn id="604" presetID="8" presetClass="emph" presetSubtype="0" autoRev="1" fill="hold" nodeType="withEffect">
                                  <p:stCondLst>
                                    <p:cond delay="0"/>
                                  </p:stCondLst>
                                  <p:childTnLst>
                                    <p:animRot by="-10800000">
                                      <p:cBhvr>
                                        <p:cTn id="605" dur="2000" fill="hold"/>
                                        <p:tgtEl>
                                          <p:spTgt spid="34"/>
                                        </p:tgtEl>
                                        <p:attrNameLst>
                                          <p:attrName>r</p:attrName>
                                        </p:attrNameLst>
                                      </p:cBhvr>
                                    </p:animRot>
                                  </p:childTnLst>
                                </p:cTn>
                              </p:par>
                              <p:par>
                                <p:cTn id="606" presetID="8" presetClass="emph" presetSubtype="0" autoRev="1" fill="hold" nodeType="withEffect">
                                  <p:stCondLst>
                                    <p:cond delay="0"/>
                                  </p:stCondLst>
                                  <p:childTnLst>
                                    <p:animRot by="-10800000">
                                      <p:cBhvr>
                                        <p:cTn id="607" dur="2000" fill="hold"/>
                                        <p:tgtEl>
                                          <p:spTgt spid="49"/>
                                        </p:tgtEl>
                                        <p:attrNameLst>
                                          <p:attrName>r</p:attrName>
                                        </p:attrNameLst>
                                      </p:cBhvr>
                                    </p:animRot>
                                  </p:childTnLst>
                                </p:cTn>
                              </p:par>
                              <p:par>
                                <p:cTn id="608" presetID="8" presetClass="emph" presetSubtype="0" autoRev="1" fill="hold" nodeType="withEffect">
                                  <p:stCondLst>
                                    <p:cond delay="0"/>
                                  </p:stCondLst>
                                  <p:childTnLst>
                                    <p:animRot by="-10800000">
                                      <p:cBhvr>
                                        <p:cTn id="609" dur="2000" fill="hold"/>
                                        <p:tgtEl>
                                          <p:spTgt spid="50"/>
                                        </p:tgtEl>
                                        <p:attrNameLst>
                                          <p:attrName>r</p:attrName>
                                        </p:attrNameLst>
                                      </p:cBhvr>
                                    </p:animRot>
                                  </p:childTnLst>
                                </p:cTn>
                              </p:par>
                              <p:par>
                                <p:cTn id="610" presetID="8" presetClass="emph" presetSubtype="0" autoRev="1" fill="hold" nodeType="withEffect">
                                  <p:stCondLst>
                                    <p:cond delay="0"/>
                                  </p:stCondLst>
                                  <p:childTnLst>
                                    <p:animRot by="-10800000">
                                      <p:cBhvr>
                                        <p:cTn id="611" dur="2000" fill="hold"/>
                                        <p:tgtEl>
                                          <p:spTgt spid="51"/>
                                        </p:tgtEl>
                                        <p:attrNameLst>
                                          <p:attrName>r</p:attrName>
                                        </p:attrNameLst>
                                      </p:cBhvr>
                                    </p:animRot>
                                  </p:childTnLst>
                                </p:cTn>
                              </p:par>
                              <p:par>
                                <p:cTn id="612" presetID="8" presetClass="emph" presetSubtype="0" autoRev="1" fill="hold" nodeType="withEffect">
                                  <p:stCondLst>
                                    <p:cond delay="0"/>
                                  </p:stCondLst>
                                  <p:childTnLst>
                                    <p:animRot by="-10800000">
                                      <p:cBhvr>
                                        <p:cTn id="613" dur="2000" fill="hold"/>
                                        <p:tgtEl>
                                          <p:spTgt spid="52"/>
                                        </p:tgtEl>
                                        <p:attrNameLst>
                                          <p:attrName>r</p:attrName>
                                        </p:attrNameLst>
                                      </p:cBhvr>
                                    </p:animRot>
                                  </p:childTnLst>
                                </p:cTn>
                              </p:par>
                              <p:par>
                                <p:cTn id="614" presetID="8" presetClass="emph" presetSubtype="0" autoRev="1" fill="hold" nodeType="withEffect">
                                  <p:stCondLst>
                                    <p:cond delay="0"/>
                                  </p:stCondLst>
                                  <p:childTnLst>
                                    <p:animRot by="-10800000">
                                      <p:cBhvr>
                                        <p:cTn id="615" dur="2000" fill="hold"/>
                                        <p:tgtEl>
                                          <p:spTgt spid="53"/>
                                        </p:tgtEl>
                                        <p:attrNameLst>
                                          <p:attrName>r</p:attrName>
                                        </p:attrNameLst>
                                      </p:cBhvr>
                                    </p:animRot>
                                  </p:childTnLst>
                                </p:cTn>
                              </p:par>
                              <p:par>
                                <p:cTn id="616" presetID="8" presetClass="emph" presetSubtype="0" autoRev="1" fill="hold" nodeType="withEffect">
                                  <p:stCondLst>
                                    <p:cond delay="0"/>
                                  </p:stCondLst>
                                  <p:childTnLst>
                                    <p:animRot by="-10800000">
                                      <p:cBhvr>
                                        <p:cTn id="617" dur="2000" fill="hold"/>
                                        <p:tgtEl>
                                          <p:spTgt spid="55"/>
                                        </p:tgtEl>
                                        <p:attrNameLst>
                                          <p:attrName>r</p:attrName>
                                        </p:attrNameLst>
                                      </p:cBhvr>
                                    </p:animRot>
                                  </p:childTnLst>
                                </p:cTn>
                              </p:par>
                              <p:par>
                                <p:cTn id="618" presetID="8" presetClass="emph" presetSubtype="0" autoRev="1" fill="hold" nodeType="withEffect">
                                  <p:stCondLst>
                                    <p:cond delay="0"/>
                                  </p:stCondLst>
                                  <p:childTnLst>
                                    <p:animRot by="-10800000">
                                      <p:cBhvr>
                                        <p:cTn id="619" dur="2000" fill="hold"/>
                                        <p:tgtEl>
                                          <p:spTgt spid="56"/>
                                        </p:tgtEl>
                                        <p:attrNameLst>
                                          <p:attrName>r</p:attrName>
                                        </p:attrNameLst>
                                      </p:cBhvr>
                                    </p:animRot>
                                  </p:childTnLst>
                                </p:cTn>
                              </p:par>
                              <p:par>
                                <p:cTn id="620" presetID="8" presetClass="emph" presetSubtype="0" autoRev="1" fill="hold" nodeType="withEffect">
                                  <p:stCondLst>
                                    <p:cond delay="0"/>
                                  </p:stCondLst>
                                  <p:childTnLst>
                                    <p:animRot by="-10800000">
                                      <p:cBhvr>
                                        <p:cTn id="621" dur="2000" fill="hold"/>
                                        <p:tgtEl>
                                          <p:spTgt spid="57"/>
                                        </p:tgtEl>
                                        <p:attrNameLst>
                                          <p:attrName>r</p:attrName>
                                        </p:attrNameLst>
                                      </p:cBhvr>
                                    </p:animRot>
                                  </p:childTnLst>
                                </p:cTn>
                              </p:par>
                              <p:par>
                                <p:cTn id="622" presetID="8" presetClass="emph" presetSubtype="0" autoRev="1" fill="hold" nodeType="withEffect">
                                  <p:stCondLst>
                                    <p:cond delay="0"/>
                                  </p:stCondLst>
                                  <p:childTnLst>
                                    <p:animRot by="-10800000">
                                      <p:cBhvr>
                                        <p:cTn id="623" dur="2000" fill="hold"/>
                                        <p:tgtEl>
                                          <p:spTgt spid="58"/>
                                        </p:tgtEl>
                                        <p:attrNameLst>
                                          <p:attrName>r</p:attrName>
                                        </p:attrNameLst>
                                      </p:cBhvr>
                                    </p:animRot>
                                  </p:childTnLst>
                                </p:cTn>
                              </p:par>
                              <p:par>
                                <p:cTn id="624" presetID="8" presetClass="emph" presetSubtype="0" autoRev="1" fill="hold" nodeType="withEffect">
                                  <p:stCondLst>
                                    <p:cond delay="0"/>
                                  </p:stCondLst>
                                  <p:childTnLst>
                                    <p:animRot by="-10800000">
                                      <p:cBhvr>
                                        <p:cTn id="625" dur="2000" fill="hold"/>
                                        <p:tgtEl>
                                          <p:spTgt spid="59"/>
                                        </p:tgtEl>
                                        <p:attrNameLst>
                                          <p:attrName>r</p:attrName>
                                        </p:attrNameLst>
                                      </p:cBhvr>
                                    </p:animRot>
                                  </p:childTnLst>
                                </p:cTn>
                              </p:par>
                              <p:par>
                                <p:cTn id="626" presetID="8" presetClass="emph" presetSubtype="0" autoRev="1" fill="hold" nodeType="withEffect">
                                  <p:stCondLst>
                                    <p:cond delay="0"/>
                                  </p:stCondLst>
                                  <p:childTnLst>
                                    <p:animRot by="-10800000">
                                      <p:cBhvr>
                                        <p:cTn id="627" dur="2000" fill="hold"/>
                                        <p:tgtEl>
                                          <p:spTgt spid="60"/>
                                        </p:tgtEl>
                                        <p:attrNameLst>
                                          <p:attrName>r</p:attrName>
                                        </p:attrNameLst>
                                      </p:cBhvr>
                                    </p:animRot>
                                  </p:childTnLst>
                                </p:cTn>
                              </p:par>
                              <p:par>
                                <p:cTn id="628" presetID="8" presetClass="emph" presetSubtype="0" autoRev="1" fill="hold" nodeType="withEffect">
                                  <p:stCondLst>
                                    <p:cond delay="0"/>
                                  </p:stCondLst>
                                  <p:childTnLst>
                                    <p:animRot by="-10800000">
                                      <p:cBhvr>
                                        <p:cTn id="629" dur="2000" fill="hold"/>
                                        <p:tgtEl>
                                          <p:spTgt spid="61"/>
                                        </p:tgtEl>
                                        <p:attrNameLst>
                                          <p:attrName>r</p:attrName>
                                        </p:attrNameLst>
                                      </p:cBhvr>
                                    </p:animRot>
                                  </p:childTnLst>
                                </p:cTn>
                              </p:par>
                              <p:par>
                                <p:cTn id="630" presetID="8" presetClass="emph" presetSubtype="0" autoRev="1" fill="hold" nodeType="withEffect">
                                  <p:stCondLst>
                                    <p:cond delay="0"/>
                                  </p:stCondLst>
                                  <p:childTnLst>
                                    <p:animRot by="-10800000">
                                      <p:cBhvr>
                                        <p:cTn id="631" dur="2000" fill="hold"/>
                                        <p:tgtEl>
                                          <p:spTgt spid="62"/>
                                        </p:tgtEl>
                                        <p:attrNameLst>
                                          <p:attrName>r</p:attrName>
                                        </p:attrNameLst>
                                      </p:cBhvr>
                                    </p:animRot>
                                  </p:childTnLst>
                                </p:cTn>
                              </p:par>
                              <p:par>
                                <p:cTn id="632" presetID="17" presetClass="entr" presetSubtype="10" fill="hold" nodeType="withEffect">
                                  <p:stCondLst>
                                    <p:cond delay="0"/>
                                  </p:stCondLst>
                                  <p:childTnLst>
                                    <p:set>
                                      <p:cBhvr>
                                        <p:cTn id="633" dur="1" fill="hold">
                                          <p:stCondLst>
                                            <p:cond delay="0"/>
                                          </p:stCondLst>
                                        </p:cTn>
                                        <p:tgtEl>
                                          <p:spTgt spid="2"/>
                                        </p:tgtEl>
                                        <p:attrNameLst>
                                          <p:attrName>style.visibility</p:attrName>
                                        </p:attrNameLst>
                                      </p:cBhvr>
                                      <p:to>
                                        <p:strVal val="visible"/>
                                      </p:to>
                                    </p:set>
                                    <p:anim calcmode="lin" valueType="num">
                                      <p:cBhvr>
                                        <p:cTn id="634" dur="2000" fill="hold"/>
                                        <p:tgtEl>
                                          <p:spTgt spid="2"/>
                                        </p:tgtEl>
                                        <p:attrNameLst>
                                          <p:attrName>ppt_w</p:attrName>
                                        </p:attrNameLst>
                                      </p:cBhvr>
                                      <p:tavLst>
                                        <p:tav tm="0">
                                          <p:val>
                                            <p:fltVal val="0"/>
                                          </p:val>
                                        </p:tav>
                                        <p:tav tm="100000">
                                          <p:val>
                                            <p:strVal val="#ppt_w"/>
                                          </p:val>
                                        </p:tav>
                                      </p:tavLst>
                                    </p:anim>
                                    <p:anim calcmode="lin" valueType="num">
                                      <p:cBhvr>
                                        <p:cTn id="6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42A2"/>
            </a:gs>
            <a:gs pos="50000">
              <a:srgbClr val="C5C5FF">
                <a:shade val="67500"/>
                <a:satMod val="115000"/>
              </a:srgbClr>
            </a:gs>
            <a:gs pos="100000">
              <a:srgbClr val="C5C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rame-png-transparent.png"/>
          <p:cNvPicPr>
            <a:picLocks noChangeAspect="1"/>
          </p:cNvPicPr>
          <p:nvPr/>
        </p:nvPicPr>
        <p:blipFill>
          <a:blip r:embed="rId2"/>
          <a:stretch>
            <a:fillRect/>
          </a:stretch>
        </p:blipFill>
        <p:spPr>
          <a:xfrm>
            <a:off x="1061561" y="0"/>
            <a:ext cx="7020878" cy="5143500"/>
          </a:xfrm>
          <a:prstGeom prst="rect">
            <a:avLst/>
          </a:prstGeom>
        </p:spPr>
      </p:pic>
      <p:pic>
        <p:nvPicPr>
          <p:cNvPr id="6" name="5 Imagen" descr="552107gd9z7jw501.gif"/>
          <p:cNvPicPr>
            <a:picLocks noChangeAspect="1"/>
          </p:cNvPicPr>
          <p:nvPr/>
        </p:nvPicPr>
        <p:blipFill>
          <a:blip r:embed="rId3"/>
          <a:stretch>
            <a:fillRect/>
          </a:stretch>
        </p:blipFill>
        <p:spPr>
          <a:xfrm>
            <a:off x="1214414" y="285734"/>
            <a:ext cx="1500198" cy="1553969"/>
          </a:xfrm>
          <a:prstGeom prst="rect">
            <a:avLst/>
          </a:prstGeom>
        </p:spPr>
      </p:pic>
      <p:sp>
        <p:nvSpPr>
          <p:cNvPr id="5" name="4 CuadroTexto"/>
          <p:cNvSpPr txBox="1"/>
          <p:nvPr/>
        </p:nvSpPr>
        <p:spPr>
          <a:xfrm>
            <a:off x="2643174" y="1571618"/>
            <a:ext cx="3714776" cy="2308324"/>
          </a:xfrm>
          <a:prstGeom prst="rect">
            <a:avLst/>
          </a:prstGeom>
          <a:noFill/>
        </p:spPr>
        <p:txBody>
          <a:bodyPr wrap="square" rtlCol="0">
            <a:spAutoFit/>
          </a:bodyPr>
          <a:lstStyle/>
          <a:p>
            <a:pPr algn="ctr"/>
            <a:r>
              <a:rPr lang="es-PE" sz="1600" dirty="0" smtClean="0"/>
              <a:t>La naturaleza y el Universo son sabios, y </a:t>
            </a:r>
            <a:r>
              <a:rPr lang="es-PE" sz="1600" b="1" dirty="0" smtClean="0"/>
              <a:t>todas las pruebas que nos ponen en el camino sólo tienen un propósito: hacernos más fuertes</a:t>
            </a:r>
            <a:r>
              <a:rPr lang="es-PE" sz="1600" dirty="0" smtClean="0"/>
              <a:t>. </a:t>
            </a:r>
            <a:br>
              <a:rPr lang="es-PE" sz="1600" dirty="0" smtClean="0"/>
            </a:br>
            <a:r>
              <a:rPr lang="es-PE" sz="1600" dirty="0" smtClean="0"/>
              <a:t>A veces, nosotros buscamos escapar de las dificultades: hacer trampa, buscar atajos, o simplemente, negar aquello que nos hace mal.</a:t>
            </a:r>
          </a:p>
          <a:p>
            <a:pPr algn="ctr"/>
            <a:r>
              <a:rPr lang="es-PE" sz="1600" dirty="0" smtClean="0"/>
              <a:t> </a:t>
            </a:r>
            <a:r>
              <a:rPr lang="es-PE" sz="1600" b="1" dirty="0" smtClean="0"/>
              <a:t>No enfrentar las situaciones difíciles nos dejará como la mariposa: débiles e incapaces de volar. </a:t>
            </a:r>
            <a:r>
              <a:rPr lang="es-PE" sz="1600" dirty="0" smtClean="0"/>
              <a:t/>
            </a:r>
            <a:br>
              <a:rPr lang="es-PE" sz="1600" dirty="0" smtClean="0"/>
            </a:br>
            <a:endParaRPr lang="es-PE" sz="1600" dirty="0"/>
          </a:p>
        </p:txBody>
      </p:sp>
      <p:pic>
        <p:nvPicPr>
          <p:cNvPr id="8" name="7 Imagen" descr="mariposa-imagen-animada-0018.gif"/>
          <p:cNvPicPr>
            <a:picLocks noChangeAspect="1"/>
          </p:cNvPicPr>
          <p:nvPr/>
        </p:nvPicPr>
        <p:blipFill>
          <a:blip r:embed="rId4"/>
          <a:stretch>
            <a:fillRect/>
          </a:stretch>
        </p:blipFill>
        <p:spPr>
          <a:xfrm rot="1482896">
            <a:off x="6068093" y="3872241"/>
            <a:ext cx="944064" cy="870637"/>
          </a:xfrm>
          <a:prstGeom prst="rect">
            <a:avLst/>
          </a:prstGeom>
        </p:spPr>
      </p:pic>
      <p:sp>
        <p:nvSpPr>
          <p:cNvPr id="7" name="6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7375 -0.11112 C -0.61858 -0.02655 -0.49948 0.05832 -0.43125 0.07036 C -0.36319 0.0824 -0.36545 -0.03427 -0.32812 -0.0389 C -0.2908 -0.04353 -0.24375 0.02468 -0.20729 0.04258 C -0.17101 0.06048 -0.13316 0.09042 -0.10937 0.06851 C -0.08576 0.0466 -0.08281 -0.07748 -0.06458 -0.0889 C -0.04635 -0.10032 -0.02326 -0.05032 4.16667E-6 -5.4321E-6 " pathEditMode="relative" ptsTypes="aaaaaaA">
                                      <p:cBhvr>
                                        <p:cTn id="8" dur="2000" fill="hold"/>
                                        <p:tgtEl>
                                          <p:spTgt spid="8"/>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6C31"/>
            </a:gs>
            <a:gs pos="50000">
              <a:srgbClr val="9CB86E"/>
            </a:gs>
            <a:gs pos="100000">
              <a:srgbClr val="156B13"/>
            </a:gs>
          </a:gsLst>
          <a:lin ang="10800000" scaled="0"/>
        </a:gradFill>
        <a:effectLst/>
      </p:bgPr>
    </p:bg>
    <p:spTree>
      <p:nvGrpSpPr>
        <p:cNvPr id="1" name=""/>
        <p:cNvGrpSpPr/>
        <p:nvPr/>
      </p:nvGrpSpPr>
      <p:grpSpPr>
        <a:xfrm>
          <a:off x="0" y="0"/>
          <a:ext cx="0" cy="0"/>
          <a:chOff x="0" y="0"/>
          <a:chExt cx="0" cy="0"/>
        </a:xfrm>
      </p:grpSpPr>
      <p:pic>
        <p:nvPicPr>
          <p:cNvPr id="2" name="1 Imagen" descr="stock-photo-311204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0"/>
            <a:ext cx="500048" cy="500048"/>
          </a:xfrm>
          <a:prstGeom prst="rect">
            <a:avLst/>
          </a:prstGeom>
        </p:spPr>
      </p:pic>
      <p:pic>
        <p:nvPicPr>
          <p:cNvPr id="4" name="3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0" y="4643452"/>
            <a:ext cx="500048" cy="500048"/>
          </a:xfrm>
          <a:prstGeom prst="rect">
            <a:avLst/>
          </a:prstGeom>
        </p:spPr>
      </p:pic>
      <p:pic>
        <p:nvPicPr>
          <p:cNvPr id="5" name="4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643952" y="2071684"/>
            <a:ext cx="500048" cy="500048"/>
          </a:xfrm>
          <a:prstGeom prst="rect">
            <a:avLst/>
          </a:prstGeom>
        </p:spPr>
      </p:pic>
      <p:pic>
        <p:nvPicPr>
          <p:cNvPr id="6" name="5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8643952" y="2571750"/>
            <a:ext cx="500048" cy="500048"/>
          </a:xfrm>
          <a:prstGeom prst="rect">
            <a:avLst/>
          </a:prstGeom>
        </p:spPr>
      </p:pic>
      <p:pic>
        <p:nvPicPr>
          <p:cNvPr id="7" name="6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714348" y="500048"/>
            <a:ext cx="500048" cy="500048"/>
          </a:xfrm>
          <a:prstGeom prst="rect">
            <a:avLst/>
          </a:prstGeom>
        </p:spPr>
      </p:pic>
      <p:pic>
        <p:nvPicPr>
          <p:cNvPr id="9" name="8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714348" y="4214824"/>
            <a:ext cx="500048" cy="500048"/>
          </a:xfrm>
          <a:prstGeom prst="rect">
            <a:avLst/>
          </a:prstGeom>
        </p:spPr>
      </p:pic>
      <p:pic>
        <p:nvPicPr>
          <p:cNvPr id="10" name="9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428728" y="1000114"/>
            <a:ext cx="500048" cy="500048"/>
          </a:xfrm>
          <a:prstGeom prst="rect">
            <a:avLst/>
          </a:prstGeom>
        </p:spPr>
      </p:pic>
      <p:pic>
        <p:nvPicPr>
          <p:cNvPr id="11" name="10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428728" y="3857634"/>
            <a:ext cx="500048" cy="500048"/>
          </a:xfrm>
          <a:prstGeom prst="rect">
            <a:avLst/>
          </a:prstGeom>
        </p:spPr>
      </p:pic>
      <p:pic>
        <p:nvPicPr>
          <p:cNvPr id="12" name="11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2143108" y="1285866"/>
            <a:ext cx="500048" cy="500048"/>
          </a:xfrm>
          <a:prstGeom prst="rect">
            <a:avLst/>
          </a:prstGeom>
        </p:spPr>
      </p:pic>
      <p:pic>
        <p:nvPicPr>
          <p:cNvPr id="13" name="12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2143108" y="3429006"/>
            <a:ext cx="500048" cy="500048"/>
          </a:xfrm>
          <a:prstGeom prst="rect">
            <a:avLst/>
          </a:prstGeom>
        </p:spPr>
      </p:pic>
      <p:pic>
        <p:nvPicPr>
          <p:cNvPr id="14" name="13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71802" y="1571618"/>
            <a:ext cx="500048" cy="500048"/>
          </a:xfrm>
          <a:prstGeom prst="rect">
            <a:avLst/>
          </a:prstGeom>
        </p:spPr>
      </p:pic>
      <p:pic>
        <p:nvPicPr>
          <p:cNvPr id="15" name="14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3071802" y="3286130"/>
            <a:ext cx="500048" cy="500048"/>
          </a:xfrm>
          <a:prstGeom prst="rect">
            <a:avLst/>
          </a:prstGeom>
        </p:spPr>
      </p:pic>
      <p:pic>
        <p:nvPicPr>
          <p:cNvPr id="16" name="15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3857620" y="1643056"/>
            <a:ext cx="500048" cy="500048"/>
          </a:xfrm>
          <a:prstGeom prst="rect">
            <a:avLst/>
          </a:prstGeom>
        </p:spPr>
      </p:pic>
      <p:pic>
        <p:nvPicPr>
          <p:cNvPr id="17" name="16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3786182" y="3071816"/>
            <a:ext cx="500048" cy="500048"/>
          </a:xfrm>
          <a:prstGeom prst="rect">
            <a:avLst/>
          </a:prstGeom>
        </p:spPr>
      </p:pic>
      <p:pic>
        <p:nvPicPr>
          <p:cNvPr id="18" name="17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1785932"/>
            <a:ext cx="500048" cy="500048"/>
          </a:xfrm>
          <a:prstGeom prst="rect">
            <a:avLst/>
          </a:prstGeom>
        </p:spPr>
      </p:pic>
      <p:pic>
        <p:nvPicPr>
          <p:cNvPr id="19" name="18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4643438" y="2928940"/>
            <a:ext cx="500048" cy="500048"/>
          </a:xfrm>
          <a:prstGeom prst="rect">
            <a:avLst/>
          </a:prstGeom>
        </p:spPr>
      </p:pic>
      <p:pic>
        <p:nvPicPr>
          <p:cNvPr id="20" name="19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5357818" y="1928808"/>
            <a:ext cx="500048" cy="500048"/>
          </a:xfrm>
          <a:prstGeom prst="rect">
            <a:avLst/>
          </a:prstGeom>
        </p:spPr>
      </p:pic>
      <p:pic>
        <p:nvPicPr>
          <p:cNvPr id="21" name="20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5357818" y="2786064"/>
            <a:ext cx="500048" cy="500048"/>
          </a:xfrm>
          <a:prstGeom prst="rect">
            <a:avLst/>
          </a:prstGeom>
        </p:spPr>
      </p:pic>
      <p:pic>
        <p:nvPicPr>
          <p:cNvPr id="22" name="21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072198" y="2000246"/>
            <a:ext cx="500048" cy="500048"/>
          </a:xfrm>
          <a:prstGeom prst="rect">
            <a:avLst/>
          </a:prstGeom>
        </p:spPr>
      </p:pic>
      <p:pic>
        <p:nvPicPr>
          <p:cNvPr id="23" name="22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072198" y="2643188"/>
            <a:ext cx="500048" cy="500048"/>
          </a:xfrm>
          <a:prstGeom prst="rect">
            <a:avLst/>
          </a:prstGeom>
        </p:spPr>
      </p:pic>
      <p:pic>
        <p:nvPicPr>
          <p:cNvPr id="24" name="23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6715140" y="2071684"/>
            <a:ext cx="500048" cy="500048"/>
          </a:xfrm>
          <a:prstGeom prst="rect">
            <a:avLst/>
          </a:prstGeom>
        </p:spPr>
      </p:pic>
      <p:pic>
        <p:nvPicPr>
          <p:cNvPr id="25" name="24 Imagen" descr="eye-41387_640.png"/>
          <p:cNvPicPr>
            <a:picLocks noChangeAspect="1"/>
          </p:cNvPicPr>
          <p:nvPr/>
        </p:nvPicPr>
        <p:blipFill>
          <a:blip r:embed="rId3" cstate="print">
            <a:duotone>
              <a:schemeClr val="accent6">
                <a:shade val="45000"/>
                <a:satMod val="135000"/>
              </a:schemeClr>
              <a:prstClr val="white"/>
            </a:duotone>
            <a:lum bright="-40000" contrast="40000"/>
          </a:blip>
          <a:stretch>
            <a:fillRect/>
          </a:stretch>
        </p:blipFill>
        <p:spPr>
          <a:xfrm>
            <a:off x="6715140" y="2571750"/>
            <a:ext cx="500048" cy="500048"/>
          </a:xfrm>
          <a:prstGeom prst="rect">
            <a:avLst/>
          </a:prstGeom>
        </p:spPr>
      </p:pic>
      <p:pic>
        <p:nvPicPr>
          <p:cNvPr id="26" name="25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358082" y="2071684"/>
            <a:ext cx="500048" cy="500048"/>
          </a:xfrm>
          <a:prstGeom prst="rect">
            <a:avLst/>
          </a:prstGeom>
        </p:spPr>
      </p:pic>
      <p:pic>
        <p:nvPicPr>
          <p:cNvPr id="27" name="26 Imagen" descr="eye-41387_64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358082" y="2571750"/>
            <a:ext cx="500048" cy="500048"/>
          </a:xfrm>
          <a:prstGeom prst="rect">
            <a:avLst/>
          </a:prstGeom>
        </p:spPr>
      </p:pic>
      <p:pic>
        <p:nvPicPr>
          <p:cNvPr id="28" name="27 Imagen" descr="eye-41387_640.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8001024" y="2071684"/>
            <a:ext cx="500048" cy="500048"/>
          </a:xfrm>
          <a:prstGeom prst="rect">
            <a:avLst/>
          </a:prstGeom>
        </p:spPr>
      </p:pic>
      <p:pic>
        <p:nvPicPr>
          <p:cNvPr id="29" name="28 Imagen" descr="eye-41387_640.png"/>
          <p:cNvPicPr>
            <a:picLocks noChangeAspect="1"/>
          </p:cNvPicPr>
          <p:nvPr/>
        </p:nvPicPr>
        <p:blipFill>
          <a:blip r:embed="rId3" cstate="print">
            <a:duotone>
              <a:schemeClr val="accent6">
                <a:shade val="45000"/>
                <a:satMod val="135000"/>
              </a:schemeClr>
              <a:prstClr val="white"/>
            </a:duotone>
            <a:lum bright="-40000"/>
          </a:blip>
          <a:stretch>
            <a:fillRect/>
          </a:stretch>
        </p:blipFill>
        <p:spPr>
          <a:xfrm>
            <a:off x="8001024" y="2571750"/>
            <a:ext cx="500048" cy="500048"/>
          </a:xfrm>
          <a:prstGeom prst="rect">
            <a:avLst/>
          </a:prstGeom>
        </p:spPr>
      </p:pic>
      <p:sp>
        <p:nvSpPr>
          <p:cNvPr id="30" name="29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2000" fill="hold"/>
                                        <p:tgtEl>
                                          <p:spTgt spid="4"/>
                                        </p:tgtEl>
                                        <p:attrNameLst>
                                          <p:attrName>ppt_x</p:attrName>
                                        </p:attrNameLst>
                                      </p:cBhvr>
                                      <p:tavLst>
                                        <p:tav tm="0">
                                          <p:val>
                                            <p:strVal val="1+#ppt_w/2"/>
                                          </p:val>
                                        </p:tav>
                                        <p:tav tm="100000">
                                          <p:val>
                                            <p:strVal val="#ppt_x"/>
                                          </p:val>
                                        </p:tav>
                                      </p:tavLst>
                                    </p:anim>
                                    <p:anim calcmode="lin" valueType="num">
                                      <p:cBhvr additive="base">
                                        <p:cTn id="62" dur="2000" fill="hold"/>
                                        <p:tgtEl>
                                          <p:spTgt spid="4"/>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1+#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1+#ppt_w/2"/>
                                          </p:val>
                                        </p:tav>
                                        <p:tav tm="100000">
                                          <p:val>
                                            <p:strVal val="#ppt_x"/>
                                          </p:val>
                                        </p:tav>
                                      </p:tavLst>
                                    </p:anim>
                                    <p:anim calcmode="lin" valueType="num">
                                      <p:cBhvr additive="base">
                                        <p:cTn id="86" dur="2000" fill="hold"/>
                                        <p:tgtEl>
                                          <p:spTgt spid="17"/>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1+#ppt_w/2"/>
                                          </p:val>
                                        </p:tav>
                                        <p:tav tm="100000">
                                          <p:val>
                                            <p:strVal val="#ppt_x"/>
                                          </p:val>
                                        </p:tav>
                                      </p:tavLst>
                                    </p:anim>
                                    <p:anim calcmode="lin" valueType="num">
                                      <p:cBhvr additive="base">
                                        <p:cTn id="94" dur="2000" fill="hold"/>
                                        <p:tgtEl>
                                          <p:spTgt spid="21"/>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1+#ppt_w/2"/>
                                          </p:val>
                                        </p:tav>
                                        <p:tav tm="100000">
                                          <p:val>
                                            <p:strVal val="#ppt_x"/>
                                          </p:val>
                                        </p:tav>
                                      </p:tavLst>
                                    </p:anim>
                                    <p:anim calcmode="lin" valueType="num">
                                      <p:cBhvr additive="base">
                                        <p:cTn id="98" dur="2000" fill="hold"/>
                                        <p:tgtEl>
                                          <p:spTgt spid="23"/>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1+#ppt_w/2"/>
                                          </p:val>
                                        </p:tav>
                                        <p:tav tm="100000">
                                          <p:val>
                                            <p:strVal val="#ppt_x"/>
                                          </p:val>
                                        </p:tav>
                                      </p:tavLst>
                                    </p:anim>
                                    <p:anim calcmode="lin" valueType="num">
                                      <p:cBhvr additive="base">
                                        <p:cTn id="102" dur="2000" fill="hold"/>
                                        <p:tgtEl>
                                          <p:spTgt spid="25"/>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6" fill="hold" nodeType="after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1+ppt_w/2"/>
                                          </p:val>
                                        </p:tav>
                                      </p:tavLst>
                                    </p:anim>
                                    <p:anim calcmode="lin" valueType="num">
                                      <p:cBhvr additive="base">
                                        <p:cTn id="166" dur="2000"/>
                                        <p:tgtEl>
                                          <p:spTgt spid="3"/>
                                        </p:tgtEl>
                                        <p:attrNameLst>
                                          <p:attrName>ppt_y</p:attrName>
                                        </p:attrNameLst>
                                      </p:cBhvr>
                                      <p:tavLst>
                                        <p:tav tm="0">
                                          <p:val>
                                            <p:strVal val="ppt_y"/>
                                          </p:val>
                                        </p:tav>
                                        <p:tav tm="100000">
                                          <p:val>
                                            <p:strVal val="1+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1+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1+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1+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1+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1+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1+ppt_w/2"/>
                                          </p:val>
                                        </p:tav>
                                      </p:tavLst>
                                    </p:anim>
                                    <p:anim calcmode="lin" valueType="num">
                                      <p:cBhvr additive="base">
                                        <p:cTn id="206" dur="2000"/>
                                        <p:tgtEl>
                                          <p:spTgt spid="24"/>
                                        </p:tgtEl>
                                        <p:attrNameLst>
                                          <p:attrName>ppt_y</p:attrName>
                                        </p:attrNameLst>
                                      </p:cBhvr>
                                      <p:tavLst>
                                        <p:tav tm="0">
                                          <p:val>
                                            <p:strVal val="ppt_y"/>
                                          </p:val>
                                        </p:tav>
                                        <p:tav tm="100000">
                                          <p:val>
                                            <p:strVal val="1+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1+ppt_w/2"/>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1+ppt_w/2"/>
                                          </p:val>
                                        </p:tav>
                                      </p:tavLst>
                                    </p:anim>
                                    <p:anim calcmode="lin" valueType="num">
                                      <p:cBhvr additive="base">
                                        <p:cTn id="214" dur="2000"/>
                                        <p:tgtEl>
                                          <p:spTgt spid="28"/>
                                        </p:tgtEl>
                                        <p:attrNameLst>
                                          <p:attrName>ppt_y</p:attrName>
                                        </p:attrNameLst>
                                      </p:cBhvr>
                                      <p:tavLst>
                                        <p:tav tm="0">
                                          <p:val>
                                            <p:strVal val="ppt_y"/>
                                          </p:val>
                                        </p:tav>
                                        <p:tav tm="100000">
                                          <p:val>
                                            <p:strVal val="1+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1+ppt_w/2"/>
                                          </p:val>
                                        </p:tav>
                                      </p:tavLst>
                                    </p:anim>
                                    <p:anim calcmode="lin" valueType="num">
                                      <p:cBhvr additive="base">
                                        <p:cTn id="218" dur="2000"/>
                                        <p:tgtEl>
                                          <p:spTgt spid="4"/>
                                        </p:tgtEl>
                                        <p:attrNameLst>
                                          <p:attrName>ppt_y</p:attrName>
                                        </p:attrNameLst>
                                      </p:cBhvr>
                                      <p:tavLst>
                                        <p:tav tm="0">
                                          <p:val>
                                            <p:strVal val="ppt_y"/>
                                          </p:val>
                                        </p:tav>
                                        <p:tav tm="100000">
                                          <p:val>
                                            <p:strVal val="0-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6"/>
                                        </p:tgtEl>
                                        <p:attrNameLst>
                                          <p:attrName>ppt_x</p:attrName>
                                        </p:attrNameLst>
                                      </p:cBhvr>
                                      <p:tavLst>
                                        <p:tav tm="0">
                                          <p:val>
                                            <p:strVal val="ppt_x"/>
                                          </p:val>
                                        </p:tav>
                                        <p:tav tm="100000">
                                          <p:val>
                                            <p:strVal val="1+ppt_w/2"/>
                                          </p:val>
                                        </p:tav>
                                      </p:tavLst>
                                    </p:anim>
                                    <p:anim calcmode="lin" valueType="num">
                                      <p:cBhvr additive="base">
                                        <p:cTn id="222" dur="2000"/>
                                        <p:tgtEl>
                                          <p:spTgt spid="6"/>
                                        </p:tgtEl>
                                        <p:attrNameLst>
                                          <p:attrName>ppt_y</p:attrName>
                                        </p:attrNameLst>
                                      </p:cBhvr>
                                      <p:tavLst>
                                        <p:tav tm="0">
                                          <p:val>
                                            <p:strVal val="ppt_y"/>
                                          </p:val>
                                        </p:tav>
                                        <p:tav tm="100000">
                                          <p:val>
                                            <p:strVal val="0-ppt_h/2"/>
                                          </p:val>
                                        </p:tav>
                                      </p:tavLst>
                                    </p:anim>
                                    <p:set>
                                      <p:cBhvr>
                                        <p:cTn id="223" dur="1" fill="hold">
                                          <p:stCondLst>
                                            <p:cond delay="1999"/>
                                          </p:stCondLst>
                                        </p:cTn>
                                        <p:tgtEl>
                                          <p:spTgt spid="6"/>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0-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0-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1+ppt_w/2"/>
                                          </p:val>
                                        </p:tav>
                                      </p:tavLst>
                                    </p:anim>
                                    <p:anim calcmode="lin" valueType="num">
                                      <p:cBhvr additive="base">
                                        <p:cTn id="234" dur="2000"/>
                                        <p:tgtEl>
                                          <p:spTgt spid="13"/>
                                        </p:tgtEl>
                                        <p:attrNameLst>
                                          <p:attrName>ppt_y</p:attrName>
                                        </p:attrNameLst>
                                      </p:cBhvr>
                                      <p:tavLst>
                                        <p:tav tm="0">
                                          <p:val>
                                            <p:strVal val="ppt_y"/>
                                          </p:val>
                                        </p:tav>
                                        <p:tav tm="100000">
                                          <p:val>
                                            <p:strVal val="0-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1+ppt_w/2"/>
                                          </p:val>
                                        </p:tav>
                                      </p:tavLst>
                                    </p:anim>
                                    <p:anim calcmode="lin" valueType="num">
                                      <p:cBhvr additive="base">
                                        <p:cTn id="238" dur="2000"/>
                                        <p:tgtEl>
                                          <p:spTgt spid="15"/>
                                        </p:tgtEl>
                                        <p:attrNameLst>
                                          <p:attrName>ppt_y</p:attrName>
                                        </p:attrNameLst>
                                      </p:cBhvr>
                                      <p:tavLst>
                                        <p:tav tm="0">
                                          <p:val>
                                            <p:strVal val="ppt_y"/>
                                          </p:val>
                                        </p:tav>
                                        <p:tav tm="100000">
                                          <p:val>
                                            <p:strVal val="0-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1+ppt_w/2"/>
                                          </p:val>
                                        </p:tav>
                                      </p:tavLst>
                                    </p:anim>
                                    <p:anim calcmode="lin" valueType="num">
                                      <p:cBhvr additive="base">
                                        <p:cTn id="246" dur="2000"/>
                                        <p:tgtEl>
                                          <p:spTgt spid="19"/>
                                        </p:tgtEl>
                                        <p:attrNameLst>
                                          <p:attrName>ppt_y</p:attrName>
                                        </p:attrNameLst>
                                      </p:cBhvr>
                                      <p:tavLst>
                                        <p:tav tm="0">
                                          <p:val>
                                            <p:strVal val="ppt_y"/>
                                          </p:val>
                                        </p:tav>
                                        <p:tav tm="100000">
                                          <p:val>
                                            <p:strVal val="0-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1+ppt_w/2"/>
                                          </p:val>
                                        </p:tav>
                                      </p:tavLst>
                                    </p:anim>
                                    <p:anim calcmode="lin" valueType="num">
                                      <p:cBhvr additive="base">
                                        <p:cTn id="250" dur="2000"/>
                                        <p:tgtEl>
                                          <p:spTgt spid="21"/>
                                        </p:tgtEl>
                                        <p:attrNameLst>
                                          <p:attrName>ppt_y</p:attrName>
                                        </p:attrNameLst>
                                      </p:cBhvr>
                                      <p:tavLst>
                                        <p:tav tm="0">
                                          <p:val>
                                            <p:strVal val="ppt_y"/>
                                          </p:val>
                                        </p:tav>
                                        <p:tav tm="100000">
                                          <p:val>
                                            <p:strVal val="0-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0-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0-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0-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1+ppt_w/2"/>
                                          </p:val>
                                        </p:tav>
                                      </p:tavLst>
                                    </p:anim>
                                    <p:anim calcmode="lin" valueType="num">
                                      <p:cBhvr additive="base">
                                        <p:cTn id="266" dur="2000"/>
                                        <p:tgtEl>
                                          <p:spTgt spid="29"/>
                                        </p:tgtEl>
                                        <p:attrNameLst>
                                          <p:attrName>ppt_y</p:attrName>
                                        </p:attrNameLst>
                                      </p:cBhvr>
                                      <p:tavLst>
                                        <p:tav tm="0">
                                          <p:val>
                                            <p:strVal val="ppt_y"/>
                                          </p:val>
                                        </p:tav>
                                        <p:tav tm="100000">
                                          <p:val>
                                            <p:strVal val="0-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7"/>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3"/>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9"/>
                                        </p:tgtEl>
                                        <p:attrNameLst>
                                          <p:attrName>r</p:attrName>
                                        </p:attrNameLst>
                                      </p:cBhvr>
                                    </p:animRot>
                                  </p:childTnLst>
                                </p:cTn>
                              </p:par>
                              <p:par>
                                <p:cTn id="320" presetID="17" presetClass="entr" presetSubtype="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3D2105"/>
            </a:gs>
            <a:gs pos="30000">
              <a:srgbClr val="D49E6C"/>
            </a:gs>
            <a:gs pos="70000">
              <a:srgbClr val="A65528"/>
            </a:gs>
            <a:gs pos="100000">
              <a:srgbClr val="663012"/>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4646769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7986bfdc85363b186bde034314208975.png"/>
          <p:cNvPicPr>
            <a:picLocks noChangeAspect="1"/>
          </p:cNvPicPr>
          <p:nvPr/>
        </p:nvPicPr>
        <p:blipFill>
          <a:blip r:embed="rId3">
            <a:duotone>
              <a:prstClr val="black"/>
              <a:schemeClr val="accent6">
                <a:tint val="45000"/>
                <a:satMod val="400000"/>
              </a:schemeClr>
            </a:duotone>
            <a:lum bright="-10000" contrast="20000"/>
          </a:blip>
          <a:stretch>
            <a:fillRect/>
          </a:stretch>
        </p:blipFill>
        <p:spPr>
          <a:xfrm>
            <a:off x="4286248" y="2571750"/>
            <a:ext cx="657097" cy="1071570"/>
          </a:xfrm>
          <a:prstGeom prst="rect">
            <a:avLst/>
          </a:prstGeom>
        </p:spPr>
      </p:pic>
      <p:pic>
        <p:nvPicPr>
          <p:cNvPr id="4" name="3 Imagen" descr="7986bfdc85363b186bde034314208975.png"/>
          <p:cNvPicPr>
            <a:picLocks noChangeAspect="1"/>
          </p:cNvPicPr>
          <p:nvPr/>
        </p:nvPicPr>
        <p:blipFill>
          <a:blip r:embed="rId3">
            <a:duotone>
              <a:prstClr val="black"/>
              <a:schemeClr val="accent6">
                <a:tint val="45000"/>
                <a:satMod val="400000"/>
              </a:schemeClr>
            </a:duotone>
            <a:lum bright="-10000" contrast="20000"/>
          </a:blip>
          <a:stretch>
            <a:fillRect/>
          </a:stretch>
        </p:blipFill>
        <p:spPr>
          <a:xfrm rot="10800000">
            <a:off x="4286248" y="1500180"/>
            <a:ext cx="657097" cy="1071570"/>
          </a:xfrm>
          <a:prstGeom prst="rect">
            <a:avLst/>
          </a:prstGeom>
        </p:spPr>
      </p:pic>
      <p:pic>
        <p:nvPicPr>
          <p:cNvPr id="5" name="4 Imagen" descr="7986bfdc85363b186bde034314208975.png"/>
          <p:cNvPicPr>
            <a:picLocks noChangeAspect="1"/>
          </p:cNvPicPr>
          <p:nvPr/>
        </p:nvPicPr>
        <p:blipFill>
          <a:blip r:embed="rId3">
            <a:duotone>
              <a:prstClr val="black"/>
              <a:schemeClr val="accent6">
                <a:tint val="45000"/>
                <a:satMod val="400000"/>
              </a:schemeClr>
            </a:duotone>
            <a:lum bright="-10000" contrast="20000"/>
          </a:blip>
          <a:stretch>
            <a:fillRect/>
          </a:stretch>
        </p:blipFill>
        <p:spPr>
          <a:xfrm rot="5618772">
            <a:off x="3727476" y="2040731"/>
            <a:ext cx="657097" cy="1071570"/>
          </a:xfrm>
          <a:prstGeom prst="rect">
            <a:avLst/>
          </a:prstGeom>
        </p:spPr>
      </p:pic>
      <p:pic>
        <p:nvPicPr>
          <p:cNvPr id="6" name="5 Imagen" descr="7986bfdc85363b186bde034314208975.png"/>
          <p:cNvPicPr>
            <a:picLocks noChangeAspect="1"/>
          </p:cNvPicPr>
          <p:nvPr/>
        </p:nvPicPr>
        <p:blipFill>
          <a:blip r:embed="rId3">
            <a:duotone>
              <a:prstClr val="black"/>
              <a:schemeClr val="accent6">
                <a:tint val="45000"/>
                <a:satMod val="400000"/>
              </a:schemeClr>
            </a:duotone>
            <a:lum bright="-10000" contrast="20000"/>
          </a:blip>
          <a:stretch>
            <a:fillRect/>
          </a:stretch>
        </p:blipFill>
        <p:spPr>
          <a:xfrm rot="16200000">
            <a:off x="4850675" y="2078761"/>
            <a:ext cx="657097" cy="1071570"/>
          </a:xfrm>
          <a:prstGeom prst="rect">
            <a:avLst/>
          </a:prstGeom>
        </p:spPr>
      </p:pic>
      <p:pic>
        <p:nvPicPr>
          <p:cNvPr id="7" name="6 Imagen" descr="7986bfdc85363b186bde034314208975.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2577547">
            <a:off x="3920328" y="2437657"/>
            <a:ext cx="657097" cy="1071570"/>
          </a:xfrm>
          <a:prstGeom prst="rect">
            <a:avLst/>
          </a:prstGeom>
        </p:spPr>
      </p:pic>
      <p:pic>
        <p:nvPicPr>
          <p:cNvPr id="8" name="7 Imagen" descr="7986bfdc85363b186bde034314208975.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8653176">
            <a:off x="4720689" y="2420741"/>
            <a:ext cx="657097" cy="1071570"/>
          </a:xfrm>
          <a:prstGeom prst="rect">
            <a:avLst/>
          </a:prstGeom>
        </p:spPr>
      </p:pic>
      <p:pic>
        <p:nvPicPr>
          <p:cNvPr id="9" name="8 Imagen" descr="7986bfdc85363b186bde034314208975.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8670893">
            <a:off x="3920447" y="1651750"/>
            <a:ext cx="657097" cy="1071570"/>
          </a:xfrm>
          <a:prstGeom prst="rect">
            <a:avLst/>
          </a:prstGeom>
        </p:spPr>
      </p:pic>
      <p:pic>
        <p:nvPicPr>
          <p:cNvPr id="10" name="9 Imagen" descr="7986bfdc85363b186bde034314208975.png"/>
          <p:cNvPicPr>
            <a:picLocks noChangeAspect="1"/>
          </p:cNvPicPr>
          <p:nvPr/>
        </p:nvPicPr>
        <p:blipFill>
          <a:blip r:embed="rId3">
            <a:duotone>
              <a:schemeClr val="accent6">
                <a:shade val="45000"/>
                <a:satMod val="135000"/>
              </a:schemeClr>
              <a:prstClr val="white"/>
            </a:duotone>
            <a:lum bright="-10000" contrast="20000"/>
          </a:blip>
          <a:stretch>
            <a:fillRect/>
          </a:stretch>
        </p:blipFill>
        <p:spPr>
          <a:xfrm rot="13331962">
            <a:off x="4703861" y="1653439"/>
            <a:ext cx="657097" cy="1071570"/>
          </a:xfrm>
          <a:prstGeom prst="rect">
            <a:avLst/>
          </a:prstGeom>
        </p:spPr>
      </p:pic>
      <p:sp>
        <p:nvSpPr>
          <p:cNvPr id="11" name="10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0042A2"/>
            </a:gs>
            <a:gs pos="50000">
              <a:srgbClr val="C5C5FF">
                <a:shade val="67500"/>
                <a:satMod val="115000"/>
              </a:srgbClr>
            </a:gs>
            <a:gs pos="100000">
              <a:srgbClr val="C5C5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frame-png-transparent.png"/>
          <p:cNvPicPr>
            <a:picLocks noChangeAspect="1"/>
          </p:cNvPicPr>
          <p:nvPr/>
        </p:nvPicPr>
        <p:blipFill>
          <a:blip r:embed="rId2"/>
          <a:stretch>
            <a:fillRect/>
          </a:stretch>
        </p:blipFill>
        <p:spPr>
          <a:xfrm>
            <a:off x="1061561" y="0"/>
            <a:ext cx="7020878" cy="5143500"/>
          </a:xfrm>
          <a:prstGeom prst="rect">
            <a:avLst/>
          </a:prstGeom>
        </p:spPr>
      </p:pic>
      <p:pic>
        <p:nvPicPr>
          <p:cNvPr id="6" name="5 Imagen" descr="552107gd9z7jw501.gif"/>
          <p:cNvPicPr>
            <a:picLocks noChangeAspect="1"/>
          </p:cNvPicPr>
          <p:nvPr/>
        </p:nvPicPr>
        <p:blipFill>
          <a:blip r:embed="rId3"/>
          <a:stretch>
            <a:fillRect/>
          </a:stretch>
        </p:blipFill>
        <p:spPr>
          <a:xfrm>
            <a:off x="1214414" y="285734"/>
            <a:ext cx="1500198" cy="1553969"/>
          </a:xfrm>
          <a:prstGeom prst="rect">
            <a:avLst/>
          </a:prstGeom>
        </p:spPr>
      </p:pic>
      <p:sp>
        <p:nvSpPr>
          <p:cNvPr id="7" name="6 CuadroTexto"/>
          <p:cNvSpPr txBox="1"/>
          <p:nvPr/>
        </p:nvSpPr>
        <p:spPr>
          <a:xfrm>
            <a:off x="2571736" y="1714494"/>
            <a:ext cx="3786214" cy="1846659"/>
          </a:xfrm>
          <a:prstGeom prst="rect">
            <a:avLst/>
          </a:prstGeom>
          <a:noFill/>
        </p:spPr>
        <p:txBody>
          <a:bodyPr wrap="square" rtlCol="0">
            <a:spAutoFit/>
          </a:bodyPr>
          <a:lstStyle/>
          <a:p>
            <a:pPr algn="ctr"/>
            <a:r>
              <a:rPr lang="es-PE" sz="1600" dirty="0" smtClean="0"/>
              <a:t>Por eso, cuando debas enfrentarte a un gran desafío y, lleno de miedo, quieras escapar de él, recuerda que el desafío está ahí por algo. Para hacerte mejor persona. Para hacerte una mariposa que vuele más lejos. </a:t>
            </a:r>
            <a:br>
              <a:rPr lang="es-PE" sz="1600" dirty="0" smtClean="0"/>
            </a:br>
            <a:r>
              <a:rPr lang="es-PE" sz="1600" b="1" dirty="0" smtClean="0"/>
              <a:t>No importa cuán duro o doloroso sea ese capullo:</a:t>
            </a:r>
          </a:p>
          <a:p>
            <a:pPr algn="ctr"/>
            <a:r>
              <a:rPr lang="es-PE" sz="1600" dirty="0" smtClean="0"/>
              <a:t> </a:t>
            </a:r>
            <a:r>
              <a:rPr lang="es-PE" sz="1600" b="1" dirty="0" smtClean="0"/>
              <a:t>es el que te tocó y tú puedes con él.</a:t>
            </a:r>
          </a:p>
          <a:p>
            <a:pPr algn="ctr"/>
            <a:endParaRPr lang="es-PE" sz="1600" dirty="0"/>
          </a:p>
        </p:txBody>
      </p:sp>
      <p:pic>
        <p:nvPicPr>
          <p:cNvPr id="9" name="8 Imagen" descr="mariposa-imagen-animada-0018.gif"/>
          <p:cNvPicPr>
            <a:picLocks noChangeAspect="1"/>
          </p:cNvPicPr>
          <p:nvPr/>
        </p:nvPicPr>
        <p:blipFill>
          <a:blip r:embed="rId4"/>
          <a:stretch>
            <a:fillRect/>
          </a:stretch>
        </p:blipFill>
        <p:spPr>
          <a:xfrm rot="1482896">
            <a:off x="6068093" y="3872241"/>
            <a:ext cx="944064" cy="870637"/>
          </a:xfrm>
          <a:prstGeom prst="rect">
            <a:avLst/>
          </a:prstGeom>
        </p:spPr>
      </p:pic>
      <p:sp>
        <p:nvSpPr>
          <p:cNvPr id="8" name="7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hidden"/>
                                      </p:to>
                                    </p:set>
                                  </p:childTnLst>
                                </p:cTn>
                              </p:par>
                              <p:par>
                                <p:cTn id="7" presetID="0" presetClass="path" presetSubtype="0" accel="50000" decel="50000" fill="hold" nodeType="withEffect">
                                  <p:stCondLst>
                                    <p:cond delay="0"/>
                                  </p:stCondLst>
                                  <p:childTnLst>
                                    <p:animMotion origin="layout" path="M -0.7375 -0.11112 C -0.61858 -0.02655 -0.49948 0.05832 -0.43125 0.07036 C -0.36319 0.0824 -0.36545 -0.03427 -0.32812 -0.0389 C -0.2908 -0.04353 -0.24375 0.02468 -0.20729 0.04258 C -0.17101 0.06048 -0.13316 0.09042 -0.10937 0.06851 C -0.08576 0.0466 -0.08281 -0.07748 -0.06458 -0.0889 C -0.04635 -0.10032 -0.02326 -0.05032 4.16667E-6 -5.4321E-6 " pathEditMode="relative" ptsTypes="aaaaaaA">
                                      <p:cBhvr>
                                        <p:cTn id="8" dur="2000" fill="hold"/>
                                        <p:tgtEl>
                                          <p:spTgt spid="9"/>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50000">
              <a:srgbClr val="9CB86E"/>
            </a:gs>
            <a:gs pos="100000">
              <a:srgbClr val="156B13"/>
            </a:gs>
          </a:gsLst>
          <a:lin ang="16200000" scaled="1"/>
          <a:tileRect/>
        </a:gradFill>
        <a:effectLst/>
      </p:bgPr>
    </p:bg>
    <p:spTree>
      <p:nvGrpSpPr>
        <p:cNvPr id="1" name=""/>
        <p:cNvGrpSpPr/>
        <p:nvPr/>
      </p:nvGrpSpPr>
      <p:grpSpPr>
        <a:xfrm>
          <a:off x="0" y="0"/>
          <a:ext cx="0" cy="0"/>
          <a:chOff x="0" y="0"/>
          <a:chExt cx="0" cy="0"/>
        </a:xfrm>
      </p:grpSpPr>
      <p:pic>
        <p:nvPicPr>
          <p:cNvPr id="2" name="1 Imagen" descr="stock-photo-3851780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34.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3643306" y="0"/>
            <a:ext cx="976298" cy="948839"/>
          </a:xfrm>
          <a:prstGeom prst="rect">
            <a:avLst/>
          </a:prstGeom>
        </p:spPr>
      </p:pic>
      <p:pic>
        <p:nvPicPr>
          <p:cNvPr id="4" name="3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H="1">
            <a:off x="4500562" y="0"/>
            <a:ext cx="928694" cy="948839"/>
          </a:xfrm>
          <a:prstGeom prst="rect">
            <a:avLst/>
          </a:prstGeom>
        </p:spPr>
      </p:pic>
      <p:pic>
        <p:nvPicPr>
          <p:cNvPr id="5" name="4 Imagen" descr="34.png"/>
          <p:cNvPicPr>
            <a:picLocks noChangeAspect="1"/>
          </p:cNvPicPr>
          <p:nvPr/>
        </p:nvPicPr>
        <p:blipFill>
          <a:blip r:embed="rId3" cstate="print">
            <a:duotone>
              <a:prstClr val="black"/>
              <a:srgbClr val="ED83D6">
                <a:tint val="45000"/>
                <a:satMod val="400000"/>
              </a:srgbClr>
            </a:duotone>
            <a:lum contrast="40000"/>
          </a:blip>
          <a:stretch>
            <a:fillRect/>
          </a:stretch>
        </p:blipFill>
        <p:spPr>
          <a:xfrm>
            <a:off x="3643306" y="428610"/>
            <a:ext cx="976298" cy="948839"/>
          </a:xfrm>
          <a:prstGeom prst="rect">
            <a:avLst/>
          </a:prstGeom>
        </p:spPr>
      </p:pic>
      <p:pic>
        <p:nvPicPr>
          <p:cNvPr id="6" name="5 Imagen" descr="34.png"/>
          <p:cNvPicPr>
            <a:picLocks noChangeAspect="1"/>
          </p:cNvPicPr>
          <p:nvPr/>
        </p:nvPicPr>
        <p:blipFill>
          <a:blip r:embed="rId4" cstate="print">
            <a:duotone>
              <a:prstClr val="black"/>
              <a:srgbClr val="ED83D6">
                <a:tint val="45000"/>
                <a:satMod val="400000"/>
              </a:srgbClr>
            </a:duotone>
            <a:lum contrast="40000"/>
          </a:blip>
          <a:stretch>
            <a:fillRect/>
          </a:stretch>
        </p:blipFill>
        <p:spPr>
          <a:xfrm flipH="1">
            <a:off x="4500562" y="428610"/>
            <a:ext cx="928694" cy="948839"/>
          </a:xfrm>
          <a:prstGeom prst="rect">
            <a:avLst/>
          </a:prstGeom>
        </p:spPr>
      </p:pic>
      <p:pic>
        <p:nvPicPr>
          <p:cNvPr id="7" name="6 Imagen" descr="34.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3643306" y="857256"/>
            <a:ext cx="976298" cy="948839"/>
          </a:xfrm>
          <a:prstGeom prst="rect">
            <a:avLst/>
          </a:prstGeom>
        </p:spPr>
      </p:pic>
      <p:pic>
        <p:nvPicPr>
          <p:cNvPr id="8" name="7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H="1">
            <a:off x="4500562" y="857256"/>
            <a:ext cx="928694" cy="948839"/>
          </a:xfrm>
          <a:prstGeom prst="rect">
            <a:avLst/>
          </a:prstGeom>
        </p:spPr>
      </p:pic>
      <p:pic>
        <p:nvPicPr>
          <p:cNvPr id="9" name="8 Imagen" descr="34.png"/>
          <p:cNvPicPr>
            <a:picLocks noChangeAspect="1"/>
          </p:cNvPicPr>
          <p:nvPr/>
        </p:nvPicPr>
        <p:blipFill>
          <a:blip r:embed="rId3" cstate="print">
            <a:duotone>
              <a:prstClr val="black"/>
              <a:srgbClr val="ED83D6">
                <a:tint val="45000"/>
                <a:satMod val="400000"/>
              </a:srgbClr>
            </a:duotone>
            <a:lum contrast="40000"/>
          </a:blip>
          <a:stretch>
            <a:fillRect/>
          </a:stretch>
        </p:blipFill>
        <p:spPr>
          <a:xfrm>
            <a:off x="3643306" y="1285866"/>
            <a:ext cx="976298" cy="948839"/>
          </a:xfrm>
          <a:prstGeom prst="rect">
            <a:avLst/>
          </a:prstGeom>
        </p:spPr>
      </p:pic>
      <p:pic>
        <p:nvPicPr>
          <p:cNvPr id="10" name="9 Imagen" descr="34.png"/>
          <p:cNvPicPr>
            <a:picLocks noChangeAspect="1"/>
          </p:cNvPicPr>
          <p:nvPr/>
        </p:nvPicPr>
        <p:blipFill>
          <a:blip r:embed="rId4" cstate="print">
            <a:duotone>
              <a:prstClr val="black"/>
              <a:srgbClr val="ED83D6">
                <a:tint val="45000"/>
                <a:satMod val="400000"/>
              </a:srgbClr>
            </a:duotone>
            <a:lum contrast="40000"/>
          </a:blip>
          <a:stretch>
            <a:fillRect/>
          </a:stretch>
        </p:blipFill>
        <p:spPr>
          <a:xfrm flipH="1">
            <a:off x="4500562" y="1285866"/>
            <a:ext cx="928694" cy="948839"/>
          </a:xfrm>
          <a:prstGeom prst="rect">
            <a:avLst/>
          </a:prstGeom>
        </p:spPr>
      </p:pic>
      <p:pic>
        <p:nvPicPr>
          <p:cNvPr id="11" name="10 Imagen" descr="34.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3643306" y="1714512"/>
            <a:ext cx="976298" cy="948839"/>
          </a:xfrm>
          <a:prstGeom prst="rect">
            <a:avLst/>
          </a:prstGeom>
        </p:spPr>
      </p:pic>
      <p:pic>
        <p:nvPicPr>
          <p:cNvPr id="12" name="11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H="1">
            <a:off x="4500562" y="1714512"/>
            <a:ext cx="928694" cy="948839"/>
          </a:xfrm>
          <a:prstGeom prst="rect">
            <a:avLst/>
          </a:prstGeom>
        </p:spPr>
      </p:pic>
      <p:pic>
        <p:nvPicPr>
          <p:cNvPr id="13" name="12 Imagen" descr="34.png"/>
          <p:cNvPicPr>
            <a:picLocks noChangeAspect="1"/>
          </p:cNvPicPr>
          <p:nvPr/>
        </p:nvPicPr>
        <p:blipFill>
          <a:blip r:embed="rId3" cstate="print">
            <a:duotone>
              <a:prstClr val="black"/>
              <a:srgbClr val="ED83D6">
                <a:tint val="45000"/>
                <a:satMod val="400000"/>
              </a:srgbClr>
            </a:duotone>
            <a:lum contrast="40000"/>
          </a:blip>
          <a:stretch>
            <a:fillRect/>
          </a:stretch>
        </p:blipFill>
        <p:spPr>
          <a:xfrm>
            <a:off x="3643306" y="2143122"/>
            <a:ext cx="976298" cy="948839"/>
          </a:xfrm>
          <a:prstGeom prst="rect">
            <a:avLst/>
          </a:prstGeom>
        </p:spPr>
      </p:pic>
      <p:pic>
        <p:nvPicPr>
          <p:cNvPr id="14" name="13 Imagen" descr="34.png"/>
          <p:cNvPicPr>
            <a:picLocks noChangeAspect="1"/>
          </p:cNvPicPr>
          <p:nvPr/>
        </p:nvPicPr>
        <p:blipFill>
          <a:blip r:embed="rId4" cstate="print">
            <a:duotone>
              <a:prstClr val="black"/>
              <a:srgbClr val="ED83D6">
                <a:tint val="45000"/>
                <a:satMod val="400000"/>
              </a:srgbClr>
            </a:duotone>
            <a:lum contrast="40000"/>
          </a:blip>
          <a:stretch>
            <a:fillRect/>
          </a:stretch>
        </p:blipFill>
        <p:spPr>
          <a:xfrm flipH="1">
            <a:off x="4500562" y="2143122"/>
            <a:ext cx="928694" cy="948839"/>
          </a:xfrm>
          <a:prstGeom prst="rect">
            <a:avLst/>
          </a:prstGeom>
        </p:spPr>
      </p:pic>
      <p:pic>
        <p:nvPicPr>
          <p:cNvPr id="15" name="14 Imagen" descr="34.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3643306" y="2571768"/>
            <a:ext cx="976298" cy="948839"/>
          </a:xfrm>
          <a:prstGeom prst="rect">
            <a:avLst/>
          </a:prstGeom>
        </p:spPr>
      </p:pic>
      <p:pic>
        <p:nvPicPr>
          <p:cNvPr id="16" name="15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H="1">
            <a:off x="4500562" y="2571768"/>
            <a:ext cx="928694" cy="948839"/>
          </a:xfrm>
          <a:prstGeom prst="rect">
            <a:avLst/>
          </a:prstGeom>
        </p:spPr>
      </p:pic>
      <p:pic>
        <p:nvPicPr>
          <p:cNvPr id="17" name="16 Imagen" descr="34.png"/>
          <p:cNvPicPr>
            <a:picLocks noChangeAspect="1"/>
          </p:cNvPicPr>
          <p:nvPr/>
        </p:nvPicPr>
        <p:blipFill>
          <a:blip r:embed="rId3" cstate="print">
            <a:duotone>
              <a:prstClr val="black"/>
              <a:srgbClr val="ED83D6">
                <a:tint val="45000"/>
                <a:satMod val="400000"/>
              </a:srgbClr>
            </a:duotone>
            <a:lum contrast="40000"/>
          </a:blip>
          <a:stretch>
            <a:fillRect/>
          </a:stretch>
        </p:blipFill>
        <p:spPr>
          <a:xfrm>
            <a:off x="3643306" y="3000378"/>
            <a:ext cx="976298" cy="948839"/>
          </a:xfrm>
          <a:prstGeom prst="rect">
            <a:avLst/>
          </a:prstGeom>
        </p:spPr>
      </p:pic>
      <p:pic>
        <p:nvPicPr>
          <p:cNvPr id="18" name="17 Imagen" descr="34.png"/>
          <p:cNvPicPr>
            <a:picLocks noChangeAspect="1"/>
          </p:cNvPicPr>
          <p:nvPr/>
        </p:nvPicPr>
        <p:blipFill>
          <a:blip r:embed="rId4" cstate="print">
            <a:duotone>
              <a:prstClr val="black"/>
              <a:srgbClr val="ED83D6">
                <a:tint val="45000"/>
                <a:satMod val="400000"/>
              </a:srgbClr>
            </a:duotone>
            <a:lum contrast="40000"/>
          </a:blip>
          <a:stretch>
            <a:fillRect/>
          </a:stretch>
        </p:blipFill>
        <p:spPr>
          <a:xfrm flipH="1">
            <a:off x="4500562" y="3000378"/>
            <a:ext cx="928694" cy="948839"/>
          </a:xfrm>
          <a:prstGeom prst="rect">
            <a:avLst/>
          </a:prstGeom>
        </p:spPr>
      </p:pic>
      <p:pic>
        <p:nvPicPr>
          <p:cNvPr id="19" name="18 Imagen" descr="34.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3643306" y="3383214"/>
            <a:ext cx="976298" cy="948839"/>
          </a:xfrm>
          <a:prstGeom prst="rect">
            <a:avLst/>
          </a:prstGeom>
        </p:spPr>
      </p:pic>
      <p:pic>
        <p:nvPicPr>
          <p:cNvPr id="20" name="19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H="1">
            <a:off x="4500562" y="3383214"/>
            <a:ext cx="928694" cy="948839"/>
          </a:xfrm>
          <a:prstGeom prst="rect">
            <a:avLst/>
          </a:prstGeom>
        </p:spPr>
      </p:pic>
      <p:pic>
        <p:nvPicPr>
          <p:cNvPr id="21" name="20 Imagen" descr="34.png"/>
          <p:cNvPicPr>
            <a:picLocks noChangeAspect="1"/>
          </p:cNvPicPr>
          <p:nvPr/>
        </p:nvPicPr>
        <p:blipFill>
          <a:blip r:embed="rId3" cstate="print">
            <a:duotone>
              <a:prstClr val="black"/>
              <a:srgbClr val="ED83D6">
                <a:tint val="45000"/>
                <a:satMod val="400000"/>
              </a:srgbClr>
            </a:duotone>
            <a:lum contrast="40000"/>
          </a:blip>
          <a:stretch>
            <a:fillRect/>
          </a:stretch>
        </p:blipFill>
        <p:spPr>
          <a:xfrm>
            <a:off x="3643306" y="3811824"/>
            <a:ext cx="976298" cy="948839"/>
          </a:xfrm>
          <a:prstGeom prst="rect">
            <a:avLst/>
          </a:prstGeom>
        </p:spPr>
      </p:pic>
      <p:pic>
        <p:nvPicPr>
          <p:cNvPr id="22" name="21 Imagen" descr="34.png"/>
          <p:cNvPicPr>
            <a:picLocks noChangeAspect="1"/>
          </p:cNvPicPr>
          <p:nvPr/>
        </p:nvPicPr>
        <p:blipFill>
          <a:blip r:embed="rId4" cstate="print">
            <a:duotone>
              <a:prstClr val="black"/>
              <a:srgbClr val="ED83D6">
                <a:tint val="45000"/>
                <a:satMod val="400000"/>
              </a:srgbClr>
            </a:duotone>
            <a:lum contrast="40000"/>
          </a:blip>
          <a:stretch>
            <a:fillRect/>
          </a:stretch>
        </p:blipFill>
        <p:spPr>
          <a:xfrm flipH="1">
            <a:off x="4500562" y="3811824"/>
            <a:ext cx="928694" cy="948839"/>
          </a:xfrm>
          <a:prstGeom prst="rect">
            <a:avLst/>
          </a:prstGeom>
        </p:spPr>
      </p:pic>
      <p:pic>
        <p:nvPicPr>
          <p:cNvPr id="23" name="22 Imagen" descr="34.png"/>
          <p:cNvPicPr>
            <a:picLocks noChangeAspect="1"/>
          </p:cNvPicPr>
          <p:nvPr/>
        </p:nvPicPr>
        <p:blipFill>
          <a:blip r:embed="rId3" cstate="print">
            <a:duotone>
              <a:prstClr val="black"/>
              <a:srgbClr val="FFFF00">
                <a:tint val="45000"/>
                <a:satMod val="400000"/>
              </a:srgbClr>
            </a:duotone>
            <a:lum contrast="40000"/>
          </a:blip>
          <a:stretch>
            <a:fillRect/>
          </a:stretch>
        </p:blipFill>
        <p:spPr>
          <a:xfrm>
            <a:off x="3643306" y="4240470"/>
            <a:ext cx="976298" cy="948839"/>
          </a:xfrm>
          <a:prstGeom prst="rect">
            <a:avLst/>
          </a:prstGeom>
        </p:spPr>
      </p:pic>
      <p:pic>
        <p:nvPicPr>
          <p:cNvPr id="24" name="23 Imagen" descr="34.png"/>
          <p:cNvPicPr>
            <a:picLocks noChangeAspect="1"/>
          </p:cNvPicPr>
          <p:nvPr/>
        </p:nvPicPr>
        <p:blipFill>
          <a:blip r:embed="rId4" cstate="print">
            <a:duotone>
              <a:prstClr val="black"/>
              <a:srgbClr val="FFFF00">
                <a:tint val="45000"/>
                <a:satMod val="400000"/>
              </a:srgbClr>
            </a:duotone>
            <a:lum contrast="40000"/>
          </a:blip>
          <a:stretch>
            <a:fillRect/>
          </a:stretch>
        </p:blipFill>
        <p:spPr>
          <a:xfrm flipH="1">
            <a:off x="4500562" y="4240470"/>
            <a:ext cx="928694" cy="948839"/>
          </a:xfrm>
          <a:prstGeom prst="rect">
            <a:avLst/>
          </a:prstGeom>
        </p:spPr>
      </p:pic>
      <p:sp>
        <p:nvSpPr>
          <p:cNvPr id="25" name="24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1+#ppt_w/2"/>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1+#ppt_w/2"/>
                                          </p:val>
                                        </p:tav>
                                        <p:tav tm="100000">
                                          <p:val>
                                            <p:strVal val="#ppt_x"/>
                                          </p:val>
                                        </p:tav>
                                      </p:tavLst>
                                    </p:anim>
                                    <p:anim calcmode="lin" valueType="num">
                                      <p:cBhvr additive="base">
                                        <p:cTn id="58" dur="2000" fill="hold"/>
                                        <p:tgtEl>
                                          <p:spTgt spid="6"/>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additive="base">
                                        <p:cTn id="61" dur="2000" fill="hold"/>
                                        <p:tgtEl>
                                          <p:spTgt spid="8"/>
                                        </p:tgtEl>
                                        <p:attrNameLst>
                                          <p:attrName>ppt_x</p:attrName>
                                        </p:attrNameLst>
                                      </p:cBhvr>
                                      <p:tavLst>
                                        <p:tav tm="0">
                                          <p:val>
                                            <p:strVal val="1+#ppt_w/2"/>
                                          </p:val>
                                        </p:tav>
                                        <p:tav tm="100000">
                                          <p:val>
                                            <p:strVal val="#ppt_x"/>
                                          </p:val>
                                        </p:tav>
                                      </p:tavLst>
                                    </p:anim>
                                    <p:anim calcmode="lin" valueType="num">
                                      <p:cBhvr additive="base">
                                        <p:cTn id="62" dur="2000" fill="hold"/>
                                        <p:tgtEl>
                                          <p:spTgt spid="8"/>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0"/>
                                        </p:tgtEl>
                                        <p:attrNameLst>
                                          <p:attrName>style.visibility</p:attrName>
                                        </p:attrNameLst>
                                      </p:cBhvr>
                                      <p:to>
                                        <p:strVal val="visible"/>
                                      </p:to>
                                    </p:set>
                                    <p:anim calcmode="lin" valueType="num">
                                      <p:cBhvr additive="base">
                                        <p:cTn id="65" dur="2000" fill="hold"/>
                                        <p:tgtEl>
                                          <p:spTgt spid="10"/>
                                        </p:tgtEl>
                                        <p:attrNameLst>
                                          <p:attrName>ppt_x</p:attrName>
                                        </p:attrNameLst>
                                      </p:cBhvr>
                                      <p:tavLst>
                                        <p:tav tm="0">
                                          <p:val>
                                            <p:strVal val="1+#ppt_w/2"/>
                                          </p:val>
                                        </p:tav>
                                        <p:tav tm="100000">
                                          <p:val>
                                            <p:strVal val="#ppt_x"/>
                                          </p:val>
                                        </p:tav>
                                      </p:tavLst>
                                    </p:anim>
                                    <p:anim calcmode="lin" valueType="num">
                                      <p:cBhvr additive="base">
                                        <p:cTn id="66" dur="2000" fill="hold"/>
                                        <p:tgtEl>
                                          <p:spTgt spid="10"/>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2"/>
                                        </p:tgtEl>
                                        <p:attrNameLst>
                                          <p:attrName>style.visibility</p:attrName>
                                        </p:attrNameLst>
                                      </p:cBhvr>
                                      <p:to>
                                        <p:strVal val="visible"/>
                                      </p:to>
                                    </p:set>
                                    <p:anim calcmode="lin" valueType="num">
                                      <p:cBhvr additive="base">
                                        <p:cTn id="69" dur="2000" fill="hold"/>
                                        <p:tgtEl>
                                          <p:spTgt spid="12"/>
                                        </p:tgtEl>
                                        <p:attrNameLst>
                                          <p:attrName>ppt_x</p:attrName>
                                        </p:attrNameLst>
                                      </p:cBhvr>
                                      <p:tavLst>
                                        <p:tav tm="0">
                                          <p:val>
                                            <p:strVal val="1+#ppt_w/2"/>
                                          </p:val>
                                        </p:tav>
                                        <p:tav tm="100000">
                                          <p:val>
                                            <p:strVal val="#ppt_x"/>
                                          </p:val>
                                        </p:tav>
                                      </p:tavLst>
                                    </p:anim>
                                    <p:anim calcmode="lin" valueType="num">
                                      <p:cBhvr additive="base">
                                        <p:cTn id="70" dur="2000" fill="hold"/>
                                        <p:tgtEl>
                                          <p:spTgt spid="12"/>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2000" fill="hold"/>
                                        <p:tgtEl>
                                          <p:spTgt spid="14"/>
                                        </p:tgtEl>
                                        <p:attrNameLst>
                                          <p:attrName>ppt_x</p:attrName>
                                        </p:attrNameLst>
                                      </p:cBhvr>
                                      <p:tavLst>
                                        <p:tav tm="0">
                                          <p:val>
                                            <p:strVal val="1+#ppt_w/2"/>
                                          </p:val>
                                        </p:tav>
                                        <p:tav tm="100000">
                                          <p:val>
                                            <p:strVal val="#ppt_x"/>
                                          </p:val>
                                        </p:tav>
                                      </p:tavLst>
                                    </p:anim>
                                    <p:anim calcmode="lin" valueType="num">
                                      <p:cBhvr additive="base">
                                        <p:cTn id="74" dur="2000" fill="hold"/>
                                        <p:tgtEl>
                                          <p:spTgt spid="14"/>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2000" fill="hold"/>
                                        <p:tgtEl>
                                          <p:spTgt spid="16"/>
                                        </p:tgtEl>
                                        <p:attrNameLst>
                                          <p:attrName>ppt_x</p:attrName>
                                        </p:attrNameLst>
                                      </p:cBhvr>
                                      <p:tavLst>
                                        <p:tav tm="0">
                                          <p:val>
                                            <p:strVal val="1+#ppt_w/2"/>
                                          </p:val>
                                        </p:tav>
                                        <p:tav tm="100000">
                                          <p:val>
                                            <p:strVal val="#ppt_x"/>
                                          </p:val>
                                        </p:tav>
                                      </p:tavLst>
                                    </p:anim>
                                    <p:anim calcmode="lin" valueType="num">
                                      <p:cBhvr additive="base">
                                        <p:cTn id="78" dur="2000" fill="hold"/>
                                        <p:tgtEl>
                                          <p:spTgt spid="16"/>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2000" fill="hold"/>
                                        <p:tgtEl>
                                          <p:spTgt spid="20"/>
                                        </p:tgtEl>
                                        <p:attrNameLst>
                                          <p:attrName>ppt_x</p:attrName>
                                        </p:attrNameLst>
                                      </p:cBhvr>
                                      <p:tavLst>
                                        <p:tav tm="0">
                                          <p:val>
                                            <p:strVal val="1+#ppt_w/2"/>
                                          </p:val>
                                        </p:tav>
                                        <p:tav tm="100000">
                                          <p:val>
                                            <p:strVal val="#ppt_x"/>
                                          </p:val>
                                        </p:tav>
                                      </p:tavLst>
                                    </p:anim>
                                    <p:anim calcmode="lin" valueType="num">
                                      <p:cBhvr additive="base">
                                        <p:cTn id="86" dur="2000" fill="hold"/>
                                        <p:tgtEl>
                                          <p:spTgt spid="20"/>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additive="base">
                                        <p:cTn id="89" dur="2000" fill="hold"/>
                                        <p:tgtEl>
                                          <p:spTgt spid="22"/>
                                        </p:tgtEl>
                                        <p:attrNameLst>
                                          <p:attrName>ppt_x</p:attrName>
                                        </p:attrNameLst>
                                      </p:cBhvr>
                                      <p:tavLst>
                                        <p:tav tm="0">
                                          <p:val>
                                            <p:strVal val="1+#ppt_w/2"/>
                                          </p:val>
                                        </p:tav>
                                        <p:tav tm="100000">
                                          <p:val>
                                            <p:strVal val="#ppt_x"/>
                                          </p:val>
                                        </p:tav>
                                      </p:tavLst>
                                    </p:anim>
                                    <p:anim calcmode="lin" valueType="num">
                                      <p:cBhvr additive="base">
                                        <p:cTn id="90" dur="2000" fill="hold"/>
                                        <p:tgtEl>
                                          <p:spTgt spid="22"/>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1+#ppt_w/2"/>
                                          </p:val>
                                        </p:tav>
                                        <p:tav tm="100000">
                                          <p:val>
                                            <p:strVal val="#ppt_x"/>
                                          </p:val>
                                        </p:tav>
                                      </p:tavLst>
                                    </p:anim>
                                    <p:anim calcmode="lin" valueType="num">
                                      <p:cBhvr additive="base">
                                        <p:cTn id="94" dur="2000" fill="hold"/>
                                        <p:tgtEl>
                                          <p:spTgt spid="24"/>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9"/>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9"/>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1"/>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6"/>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8"/>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2"/>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8"/>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0"/>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2"/>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4"/>
                                        </p:tgtEl>
                                        <p:attrNameLst>
                                          <p:attrName>r</p:attrName>
                                        </p:attrNameLst>
                                      </p:cBhvr>
                                    </p:animRot>
                                  </p:childTnLst>
                                </p:cTn>
                              </p:par>
                            </p:childTnLst>
                          </p:cTn>
                        </p:par>
                        <p:par>
                          <p:cTn id="139" fill="hold">
                            <p:stCondLst>
                              <p:cond delay="4000"/>
                            </p:stCondLst>
                            <p:childTnLst>
                              <p:par>
                                <p:cTn id="140" presetID="2" presetClass="exit" presetSubtype="3" fill="hold" nodeType="afterEffect">
                                  <p:stCondLst>
                                    <p:cond delay="0"/>
                                  </p:stCondLst>
                                  <p:childTnLst>
                                    <p:anim calcmode="lin" valueType="num">
                                      <p:cBhvr additive="base">
                                        <p:cTn id="141" dur="2000"/>
                                        <p:tgtEl>
                                          <p:spTgt spid="3"/>
                                        </p:tgtEl>
                                        <p:attrNameLst>
                                          <p:attrName>ppt_x</p:attrName>
                                        </p:attrNameLst>
                                      </p:cBhvr>
                                      <p:tavLst>
                                        <p:tav tm="0">
                                          <p:val>
                                            <p:strVal val="ppt_x"/>
                                          </p:val>
                                        </p:tav>
                                        <p:tav tm="100000">
                                          <p:val>
                                            <p:strVal val="1+ppt_w/2"/>
                                          </p:val>
                                        </p:tav>
                                      </p:tavLst>
                                    </p:anim>
                                    <p:anim calcmode="lin" valueType="num">
                                      <p:cBhvr additive="base">
                                        <p:cTn id="142" dur="2000"/>
                                        <p:tgtEl>
                                          <p:spTgt spid="3"/>
                                        </p:tgtEl>
                                        <p:attrNameLst>
                                          <p:attrName>ppt_y</p:attrName>
                                        </p:attrNameLst>
                                      </p:cBhvr>
                                      <p:tavLst>
                                        <p:tav tm="0">
                                          <p:val>
                                            <p:strVal val="ppt_y"/>
                                          </p:val>
                                        </p:tav>
                                        <p:tav tm="100000">
                                          <p:val>
                                            <p:strVal val="0-ppt_h/2"/>
                                          </p:val>
                                        </p:tav>
                                      </p:tavLst>
                                    </p:anim>
                                    <p:set>
                                      <p:cBhvr>
                                        <p:cTn id="143" dur="1" fill="hold">
                                          <p:stCondLst>
                                            <p:cond delay="1999"/>
                                          </p:stCondLst>
                                        </p:cTn>
                                        <p:tgtEl>
                                          <p:spTgt spid="3"/>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5"/>
                                        </p:tgtEl>
                                        <p:attrNameLst>
                                          <p:attrName>ppt_x</p:attrName>
                                        </p:attrNameLst>
                                      </p:cBhvr>
                                      <p:tavLst>
                                        <p:tav tm="0">
                                          <p:val>
                                            <p:strVal val="ppt_x"/>
                                          </p:val>
                                        </p:tav>
                                        <p:tav tm="100000">
                                          <p:val>
                                            <p:strVal val="1+ppt_w/2"/>
                                          </p:val>
                                        </p:tav>
                                      </p:tavLst>
                                    </p:anim>
                                    <p:anim calcmode="lin" valueType="num">
                                      <p:cBhvr additive="base">
                                        <p:cTn id="146" dur="2000"/>
                                        <p:tgtEl>
                                          <p:spTgt spid="5"/>
                                        </p:tgtEl>
                                        <p:attrNameLst>
                                          <p:attrName>ppt_y</p:attrName>
                                        </p:attrNameLst>
                                      </p:cBhvr>
                                      <p:tavLst>
                                        <p:tav tm="0">
                                          <p:val>
                                            <p:strVal val="ppt_y"/>
                                          </p:val>
                                        </p:tav>
                                        <p:tav tm="100000">
                                          <p:val>
                                            <p:strVal val="0-ppt_h/2"/>
                                          </p:val>
                                        </p:tav>
                                      </p:tavLst>
                                    </p:anim>
                                    <p:set>
                                      <p:cBhvr>
                                        <p:cTn id="147" dur="1" fill="hold">
                                          <p:stCondLst>
                                            <p:cond delay="1999"/>
                                          </p:stCondLst>
                                        </p:cTn>
                                        <p:tgtEl>
                                          <p:spTgt spid="5"/>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7"/>
                                        </p:tgtEl>
                                        <p:attrNameLst>
                                          <p:attrName>ppt_x</p:attrName>
                                        </p:attrNameLst>
                                      </p:cBhvr>
                                      <p:tavLst>
                                        <p:tav tm="0">
                                          <p:val>
                                            <p:strVal val="ppt_x"/>
                                          </p:val>
                                        </p:tav>
                                        <p:tav tm="100000">
                                          <p:val>
                                            <p:strVal val="1+ppt_w/2"/>
                                          </p:val>
                                        </p:tav>
                                      </p:tavLst>
                                    </p:anim>
                                    <p:anim calcmode="lin" valueType="num">
                                      <p:cBhvr additive="base">
                                        <p:cTn id="150" dur="2000"/>
                                        <p:tgtEl>
                                          <p:spTgt spid="7"/>
                                        </p:tgtEl>
                                        <p:attrNameLst>
                                          <p:attrName>ppt_y</p:attrName>
                                        </p:attrNameLst>
                                      </p:cBhvr>
                                      <p:tavLst>
                                        <p:tav tm="0">
                                          <p:val>
                                            <p:strVal val="ppt_y"/>
                                          </p:val>
                                        </p:tav>
                                        <p:tav tm="100000">
                                          <p:val>
                                            <p:strVal val="0-ppt_h/2"/>
                                          </p:val>
                                        </p:tav>
                                      </p:tavLst>
                                    </p:anim>
                                    <p:set>
                                      <p:cBhvr>
                                        <p:cTn id="151" dur="1" fill="hold">
                                          <p:stCondLst>
                                            <p:cond delay="1999"/>
                                          </p:stCondLst>
                                        </p:cTn>
                                        <p:tgtEl>
                                          <p:spTgt spid="7"/>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1+ppt_w/2"/>
                                          </p:val>
                                        </p:tav>
                                      </p:tavLst>
                                    </p:anim>
                                    <p:anim calcmode="lin" valueType="num">
                                      <p:cBhvr additive="base">
                                        <p:cTn id="154" dur="2000"/>
                                        <p:tgtEl>
                                          <p:spTgt spid="9"/>
                                        </p:tgtEl>
                                        <p:attrNameLst>
                                          <p:attrName>ppt_y</p:attrName>
                                        </p:attrNameLst>
                                      </p:cBhvr>
                                      <p:tavLst>
                                        <p:tav tm="0">
                                          <p:val>
                                            <p:strVal val="ppt_y"/>
                                          </p:val>
                                        </p:tav>
                                        <p:tav tm="100000">
                                          <p:val>
                                            <p:strVal val="0-ppt_h/2"/>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1"/>
                                        </p:tgtEl>
                                        <p:attrNameLst>
                                          <p:attrName>ppt_x</p:attrName>
                                        </p:attrNameLst>
                                      </p:cBhvr>
                                      <p:tavLst>
                                        <p:tav tm="0">
                                          <p:val>
                                            <p:strVal val="ppt_x"/>
                                          </p:val>
                                        </p:tav>
                                        <p:tav tm="100000">
                                          <p:val>
                                            <p:strVal val="1+ppt_w/2"/>
                                          </p:val>
                                        </p:tav>
                                      </p:tavLst>
                                    </p:anim>
                                    <p:anim calcmode="lin" valueType="num">
                                      <p:cBhvr additive="base">
                                        <p:cTn id="158" dur="2000"/>
                                        <p:tgtEl>
                                          <p:spTgt spid="11"/>
                                        </p:tgtEl>
                                        <p:attrNameLst>
                                          <p:attrName>ppt_y</p:attrName>
                                        </p:attrNameLst>
                                      </p:cBhvr>
                                      <p:tavLst>
                                        <p:tav tm="0">
                                          <p:val>
                                            <p:strVal val="ppt_y"/>
                                          </p:val>
                                        </p:tav>
                                        <p:tav tm="100000">
                                          <p:val>
                                            <p:strVal val="0-ppt_h/2"/>
                                          </p:val>
                                        </p:tav>
                                      </p:tavLst>
                                    </p:anim>
                                    <p:set>
                                      <p:cBhvr>
                                        <p:cTn id="159" dur="1" fill="hold">
                                          <p:stCondLst>
                                            <p:cond delay="1999"/>
                                          </p:stCondLst>
                                        </p:cTn>
                                        <p:tgtEl>
                                          <p:spTgt spid="11"/>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3"/>
                                        </p:tgtEl>
                                        <p:attrNameLst>
                                          <p:attrName>ppt_x</p:attrName>
                                        </p:attrNameLst>
                                      </p:cBhvr>
                                      <p:tavLst>
                                        <p:tav tm="0">
                                          <p:val>
                                            <p:strVal val="ppt_x"/>
                                          </p:val>
                                        </p:tav>
                                        <p:tav tm="100000">
                                          <p:val>
                                            <p:strVal val="1+ppt_w/2"/>
                                          </p:val>
                                        </p:tav>
                                      </p:tavLst>
                                    </p:anim>
                                    <p:anim calcmode="lin" valueType="num">
                                      <p:cBhvr additive="base">
                                        <p:cTn id="162" dur="2000"/>
                                        <p:tgtEl>
                                          <p:spTgt spid="13"/>
                                        </p:tgtEl>
                                        <p:attrNameLst>
                                          <p:attrName>ppt_y</p:attrName>
                                        </p:attrNameLst>
                                      </p:cBhvr>
                                      <p:tavLst>
                                        <p:tav tm="0">
                                          <p:val>
                                            <p:strVal val="ppt_y"/>
                                          </p:val>
                                        </p:tav>
                                        <p:tav tm="100000">
                                          <p:val>
                                            <p:strVal val="0-ppt_h/2"/>
                                          </p:val>
                                        </p:tav>
                                      </p:tavLst>
                                    </p:anim>
                                    <p:set>
                                      <p:cBhvr>
                                        <p:cTn id="163" dur="1" fill="hold">
                                          <p:stCondLst>
                                            <p:cond delay="1999"/>
                                          </p:stCondLst>
                                        </p:cTn>
                                        <p:tgtEl>
                                          <p:spTgt spid="13"/>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5"/>
                                        </p:tgtEl>
                                        <p:attrNameLst>
                                          <p:attrName>ppt_x</p:attrName>
                                        </p:attrNameLst>
                                      </p:cBhvr>
                                      <p:tavLst>
                                        <p:tav tm="0">
                                          <p:val>
                                            <p:strVal val="ppt_x"/>
                                          </p:val>
                                        </p:tav>
                                        <p:tav tm="100000">
                                          <p:val>
                                            <p:strVal val="1+ppt_w/2"/>
                                          </p:val>
                                        </p:tav>
                                      </p:tavLst>
                                    </p:anim>
                                    <p:anim calcmode="lin" valueType="num">
                                      <p:cBhvr additive="base">
                                        <p:cTn id="166" dur="2000"/>
                                        <p:tgtEl>
                                          <p:spTgt spid="15"/>
                                        </p:tgtEl>
                                        <p:attrNameLst>
                                          <p:attrName>ppt_y</p:attrName>
                                        </p:attrNameLst>
                                      </p:cBhvr>
                                      <p:tavLst>
                                        <p:tav tm="0">
                                          <p:val>
                                            <p:strVal val="ppt_y"/>
                                          </p:val>
                                        </p:tav>
                                        <p:tav tm="100000">
                                          <p:val>
                                            <p:strVal val="0-ppt_h/2"/>
                                          </p:val>
                                        </p:tav>
                                      </p:tavLst>
                                    </p:anim>
                                    <p:set>
                                      <p:cBhvr>
                                        <p:cTn id="167" dur="1" fill="hold">
                                          <p:stCondLst>
                                            <p:cond delay="1999"/>
                                          </p:stCondLst>
                                        </p:cTn>
                                        <p:tgtEl>
                                          <p:spTgt spid="15"/>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7"/>
                                        </p:tgtEl>
                                        <p:attrNameLst>
                                          <p:attrName>ppt_x</p:attrName>
                                        </p:attrNameLst>
                                      </p:cBhvr>
                                      <p:tavLst>
                                        <p:tav tm="0">
                                          <p:val>
                                            <p:strVal val="ppt_x"/>
                                          </p:val>
                                        </p:tav>
                                        <p:tav tm="100000">
                                          <p:val>
                                            <p:strVal val="1+ppt_w/2"/>
                                          </p:val>
                                        </p:tav>
                                      </p:tavLst>
                                    </p:anim>
                                    <p:anim calcmode="lin" valueType="num">
                                      <p:cBhvr additive="base">
                                        <p:cTn id="170" dur="2000"/>
                                        <p:tgtEl>
                                          <p:spTgt spid="17"/>
                                        </p:tgtEl>
                                        <p:attrNameLst>
                                          <p:attrName>ppt_y</p:attrName>
                                        </p:attrNameLst>
                                      </p:cBhvr>
                                      <p:tavLst>
                                        <p:tav tm="0">
                                          <p:val>
                                            <p:strVal val="ppt_y"/>
                                          </p:val>
                                        </p:tav>
                                        <p:tav tm="100000">
                                          <p:val>
                                            <p:strVal val="0-ppt_h/2"/>
                                          </p:val>
                                        </p:tav>
                                      </p:tavLst>
                                    </p:anim>
                                    <p:set>
                                      <p:cBhvr>
                                        <p:cTn id="171" dur="1" fill="hold">
                                          <p:stCondLst>
                                            <p:cond delay="1999"/>
                                          </p:stCondLst>
                                        </p:cTn>
                                        <p:tgtEl>
                                          <p:spTgt spid="17"/>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9"/>
                                        </p:tgtEl>
                                        <p:attrNameLst>
                                          <p:attrName>ppt_x</p:attrName>
                                        </p:attrNameLst>
                                      </p:cBhvr>
                                      <p:tavLst>
                                        <p:tav tm="0">
                                          <p:val>
                                            <p:strVal val="ppt_x"/>
                                          </p:val>
                                        </p:tav>
                                        <p:tav tm="100000">
                                          <p:val>
                                            <p:strVal val="1+ppt_w/2"/>
                                          </p:val>
                                        </p:tav>
                                      </p:tavLst>
                                    </p:anim>
                                    <p:anim calcmode="lin" valueType="num">
                                      <p:cBhvr additive="base">
                                        <p:cTn id="174" dur="2000"/>
                                        <p:tgtEl>
                                          <p:spTgt spid="19"/>
                                        </p:tgtEl>
                                        <p:attrNameLst>
                                          <p:attrName>ppt_y</p:attrName>
                                        </p:attrNameLst>
                                      </p:cBhvr>
                                      <p:tavLst>
                                        <p:tav tm="0">
                                          <p:val>
                                            <p:strVal val="ppt_y"/>
                                          </p:val>
                                        </p:tav>
                                        <p:tav tm="100000">
                                          <p:val>
                                            <p:strVal val="0-ppt_h/2"/>
                                          </p:val>
                                        </p:tav>
                                      </p:tavLst>
                                    </p:anim>
                                    <p:set>
                                      <p:cBhvr>
                                        <p:cTn id="175" dur="1" fill="hold">
                                          <p:stCondLst>
                                            <p:cond delay="1999"/>
                                          </p:stCondLst>
                                        </p:cTn>
                                        <p:tgtEl>
                                          <p:spTgt spid="19"/>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1+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1+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0-ppt_w/2"/>
                                          </p:val>
                                        </p:tav>
                                      </p:tavLst>
                                    </p:anim>
                                    <p:anim calcmode="lin" valueType="num">
                                      <p:cBhvr additive="base">
                                        <p:cTn id="186" dur="2000"/>
                                        <p:tgtEl>
                                          <p:spTgt spid="4"/>
                                        </p:tgtEl>
                                        <p:attrNameLst>
                                          <p:attrName>ppt_y</p:attrName>
                                        </p:attrNameLst>
                                      </p:cBhvr>
                                      <p:tavLst>
                                        <p:tav tm="0">
                                          <p:val>
                                            <p:strVal val="ppt_y"/>
                                          </p:val>
                                        </p:tav>
                                        <p:tav tm="100000">
                                          <p:val>
                                            <p:strVal val="0-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0-ppt_w/2"/>
                                          </p:val>
                                        </p:tav>
                                      </p:tavLst>
                                    </p:anim>
                                    <p:anim calcmode="lin" valueType="num">
                                      <p:cBhvr additive="base">
                                        <p:cTn id="190" dur="2000"/>
                                        <p:tgtEl>
                                          <p:spTgt spid="6"/>
                                        </p:tgtEl>
                                        <p:attrNameLst>
                                          <p:attrName>ppt_y</p:attrName>
                                        </p:attrNameLst>
                                      </p:cBhvr>
                                      <p:tavLst>
                                        <p:tav tm="0">
                                          <p:val>
                                            <p:strVal val="ppt_y"/>
                                          </p:val>
                                        </p:tav>
                                        <p:tav tm="100000">
                                          <p:val>
                                            <p:strVal val="0-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8"/>
                                        </p:tgtEl>
                                        <p:attrNameLst>
                                          <p:attrName>ppt_x</p:attrName>
                                        </p:attrNameLst>
                                      </p:cBhvr>
                                      <p:tavLst>
                                        <p:tav tm="0">
                                          <p:val>
                                            <p:strVal val="ppt_x"/>
                                          </p:val>
                                        </p:tav>
                                        <p:tav tm="100000">
                                          <p:val>
                                            <p:strVal val="0-ppt_w/2"/>
                                          </p:val>
                                        </p:tav>
                                      </p:tavLst>
                                    </p:anim>
                                    <p:anim calcmode="lin" valueType="num">
                                      <p:cBhvr additive="base">
                                        <p:cTn id="194" dur="2000"/>
                                        <p:tgtEl>
                                          <p:spTgt spid="8"/>
                                        </p:tgtEl>
                                        <p:attrNameLst>
                                          <p:attrName>ppt_y</p:attrName>
                                        </p:attrNameLst>
                                      </p:cBhvr>
                                      <p:tavLst>
                                        <p:tav tm="0">
                                          <p:val>
                                            <p:strVal val="ppt_y"/>
                                          </p:val>
                                        </p:tav>
                                        <p:tav tm="100000">
                                          <p:val>
                                            <p:strVal val="0-ppt_h/2"/>
                                          </p:val>
                                        </p:tav>
                                      </p:tavLst>
                                    </p:anim>
                                    <p:set>
                                      <p:cBhvr>
                                        <p:cTn id="195" dur="1" fill="hold">
                                          <p:stCondLst>
                                            <p:cond delay="1999"/>
                                          </p:stCondLst>
                                        </p:cTn>
                                        <p:tgtEl>
                                          <p:spTgt spid="8"/>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0"/>
                                        </p:tgtEl>
                                        <p:attrNameLst>
                                          <p:attrName>ppt_x</p:attrName>
                                        </p:attrNameLst>
                                      </p:cBhvr>
                                      <p:tavLst>
                                        <p:tav tm="0">
                                          <p:val>
                                            <p:strVal val="ppt_x"/>
                                          </p:val>
                                        </p:tav>
                                        <p:tav tm="100000">
                                          <p:val>
                                            <p:strVal val="0-ppt_w/2"/>
                                          </p:val>
                                        </p:tav>
                                      </p:tavLst>
                                    </p:anim>
                                    <p:anim calcmode="lin" valueType="num">
                                      <p:cBhvr additive="base">
                                        <p:cTn id="198" dur="2000"/>
                                        <p:tgtEl>
                                          <p:spTgt spid="10"/>
                                        </p:tgtEl>
                                        <p:attrNameLst>
                                          <p:attrName>ppt_y</p:attrName>
                                        </p:attrNameLst>
                                      </p:cBhvr>
                                      <p:tavLst>
                                        <p:tav tm="0">
                                          <p:val>
                                            <p:strVal val="ppt_y"/>
                                          </p:val>
                                        </p:tav>
                                        <p:tav tm="100000">
                                          <p:val>
                                            <p:strVal val="0-ppt_h/2"/>
                                          </p:val>
                                        </p:tav>
                                      </p:tavLst>
                                    </p:anim>
                                    <p:set>
                                      <p:cBhvr>
                                        <p:cTn id="199" dur="1" fill="hold">
                                          <p:stCondLst>
                                            <p:cond delay="1999"/>
                                          </p:stCondLst>
                                        </p:cTn>
                                        <p:tgtEl>
                                          <p:spTgt spid="10"/>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2"/>
                                        </p:tgtEl>
                                        <p:attrNameLst>
                                          <p:attrName>ppt_x</p:attrName>
                                        </p:attrNameLst>
                                      </p:cBhvr>
                                      <p:tavLst>
                                        <p:tav tm="0">
                                          <p:val>
                                            <p:strVal val="ppt_x"/>
                                          </p:val>
                                        </p:tav>
                                        <p:tav tm="100000">
                                          <p:val>
                                            <p:strVal val="0-ppt_w/2"/>
                                          </p:val>
                                        </p:tav>
                                      </p:tavLst>
                                    </p:anim>
                                    <p:anim calcmode="lin" valueType="num">
                                      <p:cBhvr additive="base">
                                        <p:cTn id="202" dur="2000"/>
                                        <p:tgtEl>
                                          <p:spTgt spid="12"/>
                                        </p:tgtEl>
                                        <p:attrNameLst>
                                          <p:attrName>ppt_y</p:attrName>
                                        </p:attrNameLst>
                                      </p:cBhvr>
                                      <p:tavLst>
                                        <p:tav tm="0">
                                          <p:val>
                                            <p:strVal val="ppt_y"/>
                                          </p:val>
                                        </p:tav>
                                        <p:tav tm="100000">
                                          <p:val>
                                            <p:strVal val="0-ppt_h/2"/>
                                          </p:val>
                                        </p:tav>
                                      </p:tavLst>
                                    </p:anim>
                                    <p:set>
                                      <p:cBhvr>
                                        <p:cTn id="203" dur="1" fill="hold">
                                          <p:stCondLst>
                                            <p:cond delay="1999"/>
                                          </p:stCondLst>
                                        </p:cTn>
                                        <p:tgtEl>
                                          <p:spTgt spid="1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0-ppt_w/2"/>
                                          </p:val>
                                        </p:tav>
                                      </p:tavLst>
                                    </p:anim>
                                    <p:anim calcmode="lin" valueType="num">
                                      <p:cBhvr additive="base">
                                        <p:cTn id="206" dur="2000"/>
                                        <p:tgtEl>
                                          <p:spTgt spid="14"/>
                                        </p:tgtEl>
                                        <p:attrNameLst>
                                          <p:attrName>ppt_y</p:attrName>
                                        </p:attrNameLst>
                                      </p:cBhvr>
                                      <p:tavLst>
                                        <p:tav tm="0">
                                          <p:val>
                                            <p:strVal val="ppt_y"/>
                                          </p:val>
                                        </p:tav>
                                        <p:tav tm="100000">
                                          <p:val>
                                            <p:strVal val="0-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16"/>
                                        </p:tgtEl>
                                        <p:attrNameLst>
                                          <p:attrName>ppt_x</p:attrName>
                                        </p:attrNameLst>
                                      </p:cBhvr>
                                      <p:tavLst>
                                        <p:tav tm="0">
                                          <p:val>
                                            <p:strVal val="ppt_x"/>
                                          </p:val>
                                        </p:tav>
                                        <p:tav tm="100000">
                                          <p:val>
                                            <p:strVal val="0-ppt_w/2"/>
                                          </p:val>
                                        </p:tav>
                                      </p:tavLst>
                                    </p:anim>
                                    <p:anim calcmode="lin" valueType="num">
                                      <p:cBhvr additive="base">
                                        <p:cTn id="210" dur="2000"/>
                                        <p:tgtEl>
                                          <p:spTgt spid="16"/>
                                        </p:tgtEl>
                                        <p:attrNameLst>
                                          <p:attrName>ppt_y</p:attrName>
                                        </p:attrNameLst>
                                      </p:cBhvr>
                                      <p:tavLst>
                                        <p:tav tm="0">
                                          <p:val>
                                            <p:strVal val="ppt_y"/>
                                          </p:val>
                                        </p:tav>
                                        <p:tav tm="100000">
                                          <p:val>
                                            <p:strVal val="0-ppt_h/2"/>
                                          </p:val>
                                        </p:tav>
                                      </p:tavLst>
                                    </p:anim>
                                    <p:set>
                                      <p:cBhvr>
                                        <p:cTn id="211" dur="1" fill="hold">
                                          <p:stCondLst>
                                            <p:cond delay="1999"/>
                                          </p:stCondLst>
                                        </p:cTn>
                                        <p:tgtEl>
                                          <p:spTgt spid="16"/>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8"/>
                                        </p:tgtEl>
                                        <p:attrNameLst>
                                          <p:attrName>ppt_x</p:attrName>
                                        </p:attrNameLst>
                                      </p:cBhvr>
                                      <p:tavLst>
                                        <p:tav tm="0">
                                          <p:val>
                                            <p:strVal val="ppt_x"/>
                                          </p:val>
                                        </p:tav>
                                        <p:tav tm="100000">
                                          <p:val>
                                            <p:strVal val="0-ppt_w/2"/>
                                          </p:val>
                                        </p:tav>
                                      </p:tavLst>
                                    </p:anim>
                                    <p:anim calcmode="lin" valueType="num">
                                      <p:cBhvr additive="base">
                                        <p:cTn id="214" dur="2000"/>
                                        <p:tgtEl>
                                          <p:spTgt spid="18"/>
                                        </p:tgtEl>
                                        <p:attrNameLst>
                                          <p:attrName>ppt_y</p:attrName>
                                        </p:attrNameLst>
                                      </p:cBhvr>
                                      <p:tavLst>
                                        <p:tav tm="0">
                                          <p:val>
                                            <p:strVal val="ppt_y"/>
                                          </p:val>
                                        </p:tav>
                                        <p:tav tm="100000">
                                          <p:val>
                                            <p:strVal val="0-ppt_h/2"/>
                                          </p:val>
                                        </p:tav>
                                      </p:tavLst>
                                    </p:anim>
                                    <p:set>
                                      <p:cBhvr>
                                        <p:cTn id="215" dur="1" fill="hold">
                                          <p:stCondLst>
                                            <p:cond delay="1999"/>
                                          </p:stCondLst>
                                        </p:cTn>
                                        <p:tgtEl>
                                          <p:spTgt spid="18"/>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20"/>
                                        </p:tgtEl>
                                        <p:attrNameLst>
                                          <p:attrName>ppt_x</p:attrName>
                                        </p:attrNameLst>
                                      </p:cBhvr>
                                      <p:tavLst>
                                        <p:tav tm="0">
                                          <p:val>
                                            <p:strVal val="ppt_x"/>
                                          </p:val>
                                        </p:tav>
                                        <p:tav tm="100000">
                                          <p:val>
                                            <p:strVal val="0-ppt_w/2"/>
                                          </p:val>
                                        </p:tav>
                                      </p:tavLst>
                                    </p:anim>
                                    <p:anim calcmode="lin" valueType="num">
                                      <p:cBhvr additive="base">
                                        <p:cTn id="218" dur="2000"/>
                                        <p:tgtEl>
                                          <p:spTgt spid="20"/>
                                        </p:tgtEl>
                                        <p:attrNameLst>
                                          <p:attrName>ppt_y</p:attrName>
                                        </p:attrNameLst>
                                      </p:cBhvr>
                                      <p:tavLst>
                                        <p:tav tm="0">
                                          <p:val>
                                            <p:strVal val="ppt_y"/>
                                          </p:val>
                                        </p:tav>
                                        <p:tav tm="100000">
                                          <p:val>
                                            <p:strVal val="0-ppt_h/2"/>
                                          </p:val>
                                        </p:tav>
                                      </p:tavLst>
                                    </p:anim>
                                    <p:set>
                                      <p:cBhvr>
                                        <p:cTn id="219" dur="1" fill="hold">
                                          <p:stCondLst>
                                            <p:cond delay="1999"/>
                                          </p:stCondLst>
                                        </p:cTn>
                                        <p:tgtEl>
                                          <p:spTgt spid="20"/>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22"/>
                                        </p:tgtEl>
                                        <p:attrNameLst>
                                          <p:attrName>ppt_x</p:attrName>
                                        </p:attrNameLst>
                                      </p:cBhvr>
                                      <p:tavLst>
                                        <p:tav tm="0">
                                          <p:val>
                                            <p:strVal val="ppt_x"/>
                                          </p:val>
                                        </p:tav>
                                        <p:tav tm="100000">
                                          <p:val>
                                            <p:strVal val="0-ppt_w/2"/>
                                          </p:val>
                                        </p:tav>
                                      </p:tavLst>
                                    </p:anim>
                                    <p:anim calcmode="lin" valueType="num">
                                      <p:cBhvr additive="base">
                                        <p:cTn id="222" dur="2000"/>
                                        <p:tgtEl>
                                          <p:spTgt spid="22"/>
                                        </p:tgtEl>
                                        <p:attrNameLst>
                                          <p:attrName>ppt_y</p:attrName>
                                        </p:attrNameLst>
                                      </p:cBhvr>
                                      <p:tavLst>
                                        <p:tav tm="0">
                                          <p:val>
                                            <p:strVal val="ppt_y"/>
                                          </p:val>
                                        </p:tav>
                                        <p:tav tm="100000">
                                          <p:val>
                                            <p:strVal val="0-ppt_h/2"/>
                                          </p:val>
                                        </p:tav>
                                      </p:tavLst>
                                    </p:anim>
                                    <p:set>
                                      <p:cBhvr>
                                        <p:cTn id="223" dur="1" fill="hold">
                                          <p:stCondLst>
                                            <p:cond delay="1999"/>
                                          </p:stCondLst>
                                        </p:cTn>
                                        <p:tgtEl>
                                          <p:spTgt spid="22"/>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24"/>
                                        </p:tgtEl>
                                        <p:attrNameLst>
                                          <p:attrName>ppt_x</p:attrName>
                                        </p:attrNameLst>
                                      </p:cBhvr>
                                      <p:tavLst>
                                        <p:tav tm="0">
                                          <p:val>
                                            <p:strVal val="ppt_x"/>
                                          </p:val>
                                        </p:tav>
                                        <p:tav tm="100000">
                                          <p:val>
                                            <p:strVal val="0-ppt_w/2"/>
                                          </p:val>
                                        </p:tav>
                                      </p:tavLst>
                                    </p:anim>
                                    <p:anim calcmode="lin" valueType="num">
                                      <p:cBhvr additive="base">
                                        <p:cTn id="226" dur="2000"/>
                                        <p:tgtEl>
                                          <p:spTgt spid="24"/>
                                        </p:tgtEl>
                                        <p:attrNameLst>
                                          <p:attrName>ppt_y</p:attrName>
                                        </p:attrNameLst>
                                      </p:cBhvr>
                                      <p:tavLst>
                                        <p:tav tm="0">
                                          <p:val>
                                            <p:strVal val="ppt_y"/>
                                          </p:val>
                                        </p:tav>
                                        <p:tav tm="100000">
                                          <p:val>
                                            <p:strVal val="0-ppt_h/2"/>
                                          </p:val>
                                        </p:tav>
                                      </p:tavLst>
                                    </p:anim>
                                    <p:set>
                                      <p:cBhvr>
                                        <p:cTn id="227" dur="1" fill="hold">
                                          <p:stCondLst>
                                            <p:cond delay="1999"/>
                                          </p:stCondLst>
                                        </p:cTn>
                                        <p:tgtEl>
                                          <p:spTgt spid="24"/>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3"/>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5"/>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9"/>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1"/>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3"/>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7"/>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9"/>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1"/>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3"/>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6"/>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8"/>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0"/>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2"/>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4"/>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0"/>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2"/>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4"/>
                                        </p:tgtEl>
                                        <p:attrNameLst>
                                          <p:attrName>r</p:attrName>
                                        </p:attrNameLst>
                                      </p:cBhvr>
                                    </p:animRot>
                                  </p:childTnLst>
                                </p:cTn>
                              </p:par>
                              <p:par>
                                <p:cTn id="272" presetID="17" presetClass="entr" presetSubtype="4"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
                                          </p:val>
                                        </p:tav>
                                        <p:tav tm="100000">
                                          <p:val>
                                            <p:strVal val="#ppt_x"/>
                                          </p:val>
                                        </p:tav>
                                      </p:tavLst>
                                    </p:anim>
                                    <p:anim calcmode="lin" valueType="num">
                                      <p:cBhvr>
                                        <p:cTn id="275" dur="2000" fill="hold"/>
                                        <p:tgtEl>
                                          <p:spTgt spid="2"/>
                                        </p:tgtEl>
                                        <p:attrNameLst>
                                          <p:attrName>ppt_y</p:attrName>
                                        </p:attrNameLst>
                                      </p:cBhvr>
                                      <p:tavLst>
                                        <p:tav tm="0">
                                          <p:val>
                                            <p:strVal val="#ppt_y+#ppt_h/2"/>
                                          </p:val>
                                        </p:tav>
                                        <p:tav tm="100000">
                                          <p:val>
                                            <p:strVal val="#ppt_y"/>
                                          </p:val>
                                        </p:tav>
                                      </p:tavLst>
                                    </p:anim>
                                    <p:anim calcmode="lin" valueType="num">
                                      <p:cBhvr>
                                        <p:cTn id="276" dur="2000" fill="hold"/>
                                        <p:tgtEl>
                                          <p:spTgt spid="2"/>
                                        </p:tgtEl>
                                        <p:attrNameLst>
                                          <p:attrName>ppt_w</p:attrName>
                                        </p:attrNameLst>
                                      </p:cBhvr>
                                      <p:tavLst>
                                        <p:tav tm="0">
                                          <p:val>
                                            <p:strVal val="#ppt_w"/>
                                          </p:val>
                                        </p:tav>
                                        <p:tav tm="100000">
                                          <p:val>
                                            <p:strVal val="#ppt_w"/>
                                          </p:val>
                                        </p:tav>
                                      </p:tavLst>
                                    </p:anim>
                                    <p:anim calcmode="lin" valueType="num">
                                      <p:cBhvr>
                                        <p:cTn id="27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stock-photo-4190746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0" y="1857370"/>
            <a:ext cx="738319" cy="738319"/>
          </a:xfrm>
          <a:prstGeom prst="rect">
            <a:avLst/>
          </a:prstGeom>
        </p:spPr>
      </p:pic>
      <p:pic>
        <p:nvPicPr>
          <p:cNvPr id="4" name="3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0" y="2571750"/>
            <a:ext cx="738319" cy="738319"/>
          </a:xfrm>
          <a:prstGeom prst="rect">
            <a:avLst/>
          </a:prstGeom>
        </p:spPr>
      </p:pic>
      <p:pic>
        <p:nvPicPr>
          <p:cNvPr id="5" name="4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714348" y="1857370"/>
            <a:ext cx="738319" cy="738319"/>
          </a:xfrm>
          <a:prstGeom prst="rect">
            <a:avLst/>
          </a:prstGeom>
        </p:spPr>
      </p:pic>
      <p:pic>
        <p:nvPicPr>
          <p:cNvPr id="6" name="5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714348" y="2571750"/>
            <a:ext cx="738319" cy="738319"/>
          </a:xfrm>
          <a:prstGeom prst="rect">
            <a:avLst/>
          </a:prstGeom>
        </p:spPr>
      </p:pic>
      <p:pic>
        <p:nvPicPr>
          <p:cNvPr id="7" name="6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1428760" y="1857370"/>
            <a:ext cx="738319" cy="738319"/>
          </a:xfrm>
          <a:prstGeom prst="rect">
            <a:avLst/>
          </a:prstGeom>
        </p:spPr>
      </p:pic>
      <p:pic>
        <p:nvPicPr>
          <p:cNvPr id="8" name="7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1428760" y="2571750"/>
            <a:ext cx="738319" cy="738319"/>
          </a:xfrm>
          <a:prstGeom prst="rect">
            <a:avLst/>
          </a:prstGeom>
        </p:spPr>
      </p:pic>
      <p:pic>
        <p:nvPicPr>
          <p:cNvPr id="9" name="8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2143108" y="1857370"/>
            <a:ext cx="738319" cy="738319"/>
          </a:xfrm>
          <a:prstGeom prst="rect">
            <a:avLst/>
          </a:prstGeom>
        </p:spPr>
      </p:pic>
      <p:pic>
        <p:nvPicPr>
          <p:cNvPr id="10" name="9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2143108" y="2571750"/>
            <a:ext cx="738319" cy="738319"/>
          </a:xfrm>
          <a:prstGeom prst="rect">
            <a:avLst/>
          </a:prstGeom>
        </p:spPr>
      </p:pic>
      <p:pic>
        <p:nvPicPr>
          <p:cNvPr id="11" name="10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2857520" y="1857370"/>
            <a:ext cx="738319" cy="738319"/>
          </a:xfrm>
          <a:prstGeom prst="rect">
            <a:avLst/>
          </a:prstGeom>
        </p:spPr>
      </p:pic>
      <p:pic>
        <p:nvPicPr>
          <p:cNvPr id="12" name="11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2857520" y="2571750"/>
            <a:ext cx="738319" cy="738319"/>
          </a:xfrm>
          <a:prstGeom prst="rect">
            <a:avLst/>
          </a:prstGeom>
        </p:spPr>
      </p:pic>
      <p:pic>
        <p:nvPicPr>
          <p:cNvPr id="13" name="12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3571868" y="1857370"/>
            <a:ext cx="738319" cy="738319"/>
          </a:xfrm>
          <a:prstGeom prst="rect">
            <a:avLst/>
          </a:prstGeom>
        </p:spPr>
      </p:pic>
      <p:pic>
        <p:nvPicPr>
          <p:cNvPr id="14" name="13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3571868" y="2571750"/>
            <a:ext cx="738319" cy="738319"/>
          </a:xfrm>
          <a:prstGeom prst="rect">
            <a:avLst/>
          </a:prstGeom>
        </p:spPr>
      </p:pic>
      <p:pic>
        <p:nvPicPr>
          <p:cNvPr id="15" name="14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0" y="1857370"/>
            <a:ext cx="738319" cy="738319"/>
          </a:xfrm>
          <a:prstGeom prst="rect">
            <a:avLst/>
          </a:prstGeom>
        </p:spPr>
      </p:pic>
      <p:pic>
        <p:nvPicPr>
          <p:cNvPr id="16" name="15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4286280" y="2571750"/>
            <a:ext cx="738319" cy="738319"/>
          </a:xfrm>
          <a:prstGeom prst="rect">
            <a:avLst/>
          </a:prstGeom>
        </p:spPr>
      </p:pic>
      <p:pic>
        <p:nvPicPr>
          <p:cNvPr id="17" name="16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5000628" y="1857370"/>
            <a:ext cx="738319" cy="738319"/>
          </a:xfrm>
          <a:prstGeom prst="rect">
            <a:avLst/>
          </a:prstGeom>
        </p:spPr>
      </p:pic>
      <p:pic>
        <p:nvPicPr>
          <p:cNvPr id="18" name="17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5000628" y="2571750"/>
            <a:ext cx="738319" cy="738319"/>
          </a:xfrm>
          <a:prstGeom prst="rect">
            <a:avLst/>
          </a:prstGeom>
        </p:spPr>
      </p:pic>
      <p:pic>
        <p:nvPicPr>
          <p:cNvPr id="19" name="18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5715040" y="1857370"/>
            <a:ext cx="738319" cy="738319"/>
          </a:xfrm>
          <a:prstGeom prst="rect">
            <a:avLst/>
          </a:prstGeom>
        </p:spPr>
      </p:pic>
      <p:pic>
        <p:nvPicPr>
          <p:cNvPr id="20" name="19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5715040" y="2571750"/>
            <a:ext cx="738319" cy="738319"/>
          </a:xfrm>
          <a:prstGeom prst="rect">
            <a:avLst/>
          </a:prstGeom>
        </p:spPr>
      </p:pic>
      <p:pic>
        <p:nvPicPr>
          <p:cNvPr id="21" name="20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6429388" y="1857370"/>
            <a:ext cx="738319" cy="738319"/>
          </a:xfrm>
          <a:prstGeom prst="rect">
            <a:avLst/>
          </a:prstGeom>
        </p:spPr>
      </p:pic>
      <p:pic>
        <p:nvPicPr>
          <p:cNvPr id="22" name="21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6429388" y="2571750"/>
            <a:ext cx="738319" cy="738319"/>
          </a:xfrm>
          <a:prstGeom prst="rect">
            <a:avLst/>
          </a:prstGeom>
        </p:spPr>
      </p:pic>
      <p:pic>
        <p:nvPicPr>
          <p:cNvPr id="23" name="22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7143800" y="1857370"/>
            <a:ext cx="738319" cy="738319"/>
          </a:xfrm>
          <a:prstGeom prst="rect">
            <a:avLst/>
          </a:prstGeom>
        </p:spPr>
      </p:pic>
      <p:pic>
        <p:nvPicPr>
          <p:cNvPr id="24" name="23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7143800" y="2571750"/>
            <a:ext cx="738319" cy="738319"/>
          </a:xfrm>
          <a:prstGeom prst="rect">
            <a:avLst/>
          </a:prstGeom>
        </p:spPr>
      </p:pic>
      <p:pic>
        <p:nvPicPr>
          <p:cNvPr id="25" name="24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7858148" y="1857370"/>
            <a:ext cx="738319" cy="738319"/>
          </a:xfrm>
          <a:prstGeom prst="rect">
            <a:avLst/>
          </a:prstGeom>
        </p:spPr>
      </p:pic>
      <p:pic>
        <p:nvPicPr>
          <p:cNvPr id="26" name="25 Imagen" descr="abstract-shape-sun-sunset-weather-flower-nature_03-512.png"/>
          <p:cNvPicPr>
            <a:picLocks noChangeAspect="1"/>
          </p:cNvPicPr>
          <p:nvPr/>
        </p:nvPicPr>
        <p:blipFill>
          <a:blip r:embed="rId3">
            <a:duotone>
              <a:schemeClr val="bg2">
                <a:shade val="45000"/>
                <a:satMod val="135000"/>
              </a:schemeClr>
              <a:prstClr val="white"/>
            </a:duotone>
            <a:lum bright="40000"/>
          </a:blip>
          <a:stretch>
            <a:fillRect/>
          </a:stretch>
        </p:blipFill>
        <p:spPr>
          <a:xfrm>
            <a:off x="7858148" y="2571750"/>
            <a:ext cx="738319" cy="738319"/>
          </a:xfrm>
          <a:prstGeom prst="rect">
            <a:avLst/>
          </a:prstGeom>
        </p:spPr>
      </p:pic>
      <p:pic>
        <p:nvPicPr>
          <p:cNvPr id="27" name="26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8572528" y="1857370"/>
            <a:ext cx="738319" cy="738319"/>
          </a:xfrm>
          <a:prstGeom prst="rect">
            <a:avLst/>
          </a:prstGeom>
        </p:spPr>
      </p:pic>
      <p:pic>
        <p:nvPicPr>
          <p:cNvPr id="28" name="27 Imagen" descr="abstract-shape-sun-sunset-weather-flower-nature_03-512.png"/>
          <p:cNvPicPr>
            <a:picLocks noChangeAspect="1"/>
          </p:cNvPicPr>
          <p:nvPr/>
        </p:nvPicPr>
        <p:blipFill>
          <a:blip r:embed="rId3">
            <a:duotone>
              <a:prstClr val="black"/>
              <a:schemeClr val="accent6">
                <a:tint val="45000"/>
                <a:satMod val="400000"/>
              </a:schemeClr>
            </a:duotone>
            <a:lum contrast="40000"/>
          </a:blip>
          <a:stretch>
            <a:fillRect/>
          </a:stretch>
        </p:blipFill>
        <p:spPr>
          <a:xfrm>
            <a:off x="8572528" y="2571750"/>
            <a:ext cx="738319" cy="738319"/>
          </a:xfrm>
          <a:prstGeom prst="rect">
            <a:avLst/>
          </a:prstGeom>
        </p:spPr>
      </p:pic>
      <p:sp>
        <p:nvSpPr>
          <p:cNvPr id="29" name="28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2000" fill="hold"/>
                                        <p:tgtEl>
                                          <p:spTgt spid="4"/>
                                        </p:tgtEl>
                                        <p:attrNameLst>
                                          <p:attrName>ppt_x</p:attrName>
                                        </p:attrNameLst>
                                      </p:cBhvr>
                                      <p:tavLst>
                                        <p:tav tm="0">
                                          <p:val>
                                            <p:strVal val="0-#ppt_w/2"/>
                                          </p:val>
                                        </p:tav>
                                        <p:tav tm="100000">
                                          <p:val>
                                            <p:strVal val="#ppt_x"/>
                                          </p:val>
                                        </p:tav>
                                      </p:tavLst>
                                    </p:anim>
                                    <p:anim calcmode="lin" valueType="num">
                                      <p:cBhvr additive="base">
                                        <p:cTn id="62" dur="2000" fill="hold"/>
                                        <p:tgtEl>
                                          <p:spTgt spid="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0-#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0-#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0-#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0-#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2000" fill="hold"/>
                                        <p:tgtEl>
                                          <p:spTgt spid="18"/>
                                        </p:tgtEl>
                                        <p:attrNameLst>
                                          <p:attrName>ppt_x</p:attrName>
                                        </p:attrNameLst>
                                      </p:cBhvr>
                                      <p:tavLst>
                                        <p:tav tm="0">
                                          <p:val>
                                            <p:strVal val="0-#ppt_w/2"/>
                                          </p:val>
                                        </p:tav>
                                        <p:tav tm="100000">
                                          <p:val>
                                            <p:strVal val="#ppt_x"/>
                                          </p:val>
                                        </p:tav>
                                      </p:tavLst>
                                    </p:anim>
                                    <p:anim calcmode="lin" valueType="num">
                                      <p:cBhvr additive="base">
                                        <p:cTn id="90" dur="2000" fill="hold"/>
                                        <p:tgtEl>
                                          <p:spTgt spid="18"/>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0-#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0-#ppt_w/2"/>
                                          </p:val>
                                        </p:tav>
                                        <p:tav tm="100000">
                                          <p:val>
                                            <p:strVal val="#ppt_x"/>
                                          </p:val>
                                        </p:tav>
                                      </p:tavLst>
                                    </p:anim>
                                    <p:anim calcmode="lin" valueType="num">
                                      <p:cBhvr additive="base">
                                        <p:cTn id="98" dur="2000" fill="hold"/>
                                        <p:tgtEl>
                                          <p:spTgt spid="22"/>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2000" fill="hold"/>
                                        <p:tgtEl>
                                          <p:spTgt spid="24"/>
                                        </p:tgtEl>
                                        <p:attrNameLst>
                                          <p:attrName>ppt_x</p:attrName>
                                        </p:attrNameLst>
                                      </p:cBhvr>
                                      <p:tavLst>
                                        <p:tav tm="0">
                                          <p:val>
                                            <p:strVal val="0-#ppt_w/2"/>
                                          </p:val>
                                        </p:tav>
                                        <p:tav tm="100000">
                                          <p:val>
                                            <p:strVal val="#ppt_x"/>
                                          </p:val>
                                        </p:tav>
                                      </p:tavLst>
                                    </p:anim>
                                    <p:anim calcmode="lin" valueType="num">
                                      <p:cBhvr additive="base">
                                        <p:cTn id="102" dur="2000" fill="hold"/>
                                        <p:tgtEl>
                                          <p:spTgt spid="24"/>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additive="base">
                                        <p:cTn id="105" dur="2000" fill="hold"/>
                                        <p:tgtEl>
                                          <p:spTgt spid="26"/>
                                        </p:tgtEl>
                                        <p:attrNameLst>
                                          <p:attrName>ppt_x</p:attrName>
                                        </p:attrNameLst>
                                      </p:cBhvr>
                                      <p:tavLst>
                                        <p:tav tm="0">
                                          <p:val>
                                            <p:strVal val="0-#ppt_w/2"/>
                                          </p:val>
                                        </p:tav>
                                        <p:tav tm="100000">
                                          <p:val>
                                            <p:strVal val="#ppt_x"/>
                                          </p:val>
                                        </p:tav>
                                      </p:tavLst>
                                    </p:anim>
                                    <p:anim calcmode="lin" valueType="num">
                                      <p:cBhvr additive="base">
                                        <p:cTn id="106" dur="2000" fill="hold"/>
                                        <p:tgtEl>
                                          <p:spTgt spid="26"/>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5"/>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8"/>
                                        </p:tgtEl>
                                        <p:attrNameLst>
                                          <p:attrName>r</p:attrName>
                                        </p:attrNameLst>
                                      </p:cBhvr>
                                    </p:animRot>
                                  </p:childTnLst>
                                </p:cTn>
                              </p:par>
                            </p:childTnLst>
                          </p:cTn>
                        </p:par>
                        <p:par>
                          <p:cTn id="163" fill="hold">
                            <p:stCondLst>
                              <p:cond delay="4000"/>
                            </p:stCondLst>
                            <p:childTnLst>
                              <p:par>
                                <p:cTn id="164" presetID="2" presetClass="exit" presetSubtype="9" fill="hold" nodeType="after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0-ppt_w/2"/>
                                          </p:val>
                                        </p:tav>
                                      </p:tavLst>
                                    </p:anim>
                                    <p:anim calcmode="lin" valueType="num">
                                      <p:cBhvr additive="base">
                                        <p:cTn id="166" dur="2000"/>
                                        <p:tgtEl>
                                          <p:spTgt spid="3"/>
                                        </p:tgtEl>
                                        <p:attrNameLst>
                                          <p:attrName>ppt_y</p:attrName>
                                        </p:attrNameLst>
                                      </p:cBhvr>
                                      <p:tavLst>
                                        <p:tav tm="0">
                                          <p:val>
                                            <p:strVal val="ppt_y"/>
                                          </p:val>
                                        </p:tav>
                                        <p:tav tm="100000">
                                          <p:val>
                                            <p:strVal val="0-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0-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25"/>
                                        </p:tgtEl>
                                        <p:attrNameLst>
                                          <p:attrName>ppt_x</p:attrName>
                                        </p:attrNameLst>
                                      </p:cBhvr>
                                      <p:tavLst>
                                        <p:tav tm="0">
                                          <p:val>
                                            <p:strVal val="ppt_x"/>
                                          </p:val>
                                        </p:tav>
                                        <p:tav tm="100000">
                                          <p:val>
                                            <p:strVal val="0-ppt_w/2"/>
                                          </p:val>
                                        </p:tav>
                                      </p:tavLst>
                                    </p:anim>
                                    <p:anim calcmode="lin" valueType="num">
                                      <p:cBhvr additive="base">
                                        <p:cTn id="210" dur="2000"/>
                                        <p:tgtEl>
                                          <p:spTgt spid="25"/>
                                        </p:tgtEl>
                                        <p:attrNameLst>
                                          <p:attrName>ppt_y</p:attrName>
                                        </p:attrNameLst>
                                      </p:cBhvr>
                                      <p:tavLst>
                                        <p:tav tm="0">
                                          <p:val>
                                            <p:strVal val="ppt_y"/>
                                          </p:val>
                                        </p:tav>
                                        <p:tav tm="100000">
                                          <p:val>
                                            <p:strVal val="0-ppt_h/2"/>
                                          </p:val>
                                        </p:tav>
                                      </p:tavLst>
                                    </p:anim>
                                    <p:set>
                                      <p:cBhvr>
                                        <p:cTn id="211" dur="1" fill="hold">
                                          <p:stCondLst>
                                            <p:cond delay="1999"/>
                                          </p:stCondLst>
                                        </p:cTn>
                                        <p:tgtEl>
                                          <p:spTgt spid="25"/>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27"/>
                                        </p:tgtEl>
                                        <p:attrNameLst>
                                          <p:attrName>ppt_x</p:attrName>
                                        </p:attrNameLst>
                                      </p:cBhvr>
                                      <p:tavLst>
                                        <p:tav tm="0">
                                          <p:val>
                                            <p:strVal val="ppt_x"/>
                                          </p:val>
                                        </p:tav>
                                        <p:tav tm="100000">
                                          <p:val>
                                            <p:strVal val="0-ppt_w/2"/>
                                          </p:val>
                                        </p:tav>
                                      </p:tavLst>
                                    </p:anim>
                                    <p:anim calcmode="lin" valueType="num">
                                      <p:cBhvr additive="base">
                                        <p:cTn id="214" dur="2000"/>
                                        <p:tgtEl>
                                          <p:spTgt spid="27"/>
                                        </p:tgtEl>
                                        <p:attrNameLst>
                                          <p:attrName>ppt_y</p:attrName>
                                        </p:attrNameLst>
                                      </p:cBhvr>
                                      <p:tavLst>
                                        <p:tav tm="0">
                                          <p:val>
                                            <p:strVal val="ppt_y"/>
                                          </p:val>
                                        </p:tav>
                                        <p:tav tm="100000">
                                          <p:val>
                                            <p:strVal val="0-ppt_h/2"/>
                                          </p:val>
                                        </p:tav>
                                      </p:tavLst>
                                    </p:anim>
                                    <p:set>
                                      <p:cBhvr>
                                        <p:cTn id="215" dur="1" fill="hold">
                                          <p:stCondLst>
                                            <p:cond delay="1999"/>
                                          </p:stCondLst>
                                        </p:cTn>
                                        <p:tgtEl>
                                          <p:spTgt spid="27"/>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0-ppt_w/2"/>
                                          </p:val>
                                        </p:tav>
                                      </p:tavLst>
                                    </p:anim>
                                    <p:anim calcmode="lin" valueType="num">
                                      <p:cBhvr additive="base">
                                        <p:cTn id="218" dur="2000"/>
                                        <p:tgtEl>
                                          <p:spTgt spid="4"/>
                                        </p:tgtEl>
                                        <p:attrNameLst>
                                          <p:attrName>ppt_y</p:attrName>
                                        </p:attrNameLst>
                                      </p:cBhvr>
                                      <p:tavLst>
                                        <p:tav tm="0">
                                          <p:val>
                                            <p:strVal val="ppt_y"/>
                                          </p:val>
                                        </p:tav>
                                        <p:tav tm="100000">
                                          <p:val>
                                            <p:strVal val="1+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6"/>
                                        </p:tgtEl>
                                        <p:attrNameLst>
                                          <p:attrName>ppt_x</p:attrName>
                                        </p:attrNameLst>
                                      </p:cBhvr>
                                      <p:tavLst>
                                        <p:tav tm="0">
                                          <p:val>
                                            <p:strVal val="ppt_x"/>
                                          </p:val>
                                        </p:tav>
                                        <p:tav tm="100000">
                                          <p:val>
                                            <p:strVal val="0-ppt_w/2"/>
                                          </p:val>
                                        </p:tav>
                                      </p:tavLst>
                                    </p:anim>
                                    <p:anim calcmode="lin" valueType="num">
                                      <p:cBhvr additive="base">
                                        <p:cTn id="222" dur="2000"/>
                                        <p:tgtEl>
                                          <p:spTgt spid="6"/>
                                        </p:tgtEl>
                                        <p:attrNameLst>
                                          <p:attrName>ppt_y</p:attrName>
                                        </p:attrNameLst>
                                      </p:cBhvr>
                                      <p:tavLst>
                                        <p:tav tm="0">
                                          <p:val>
                                            <p:strVal val="ppt_y"/>
                                          </p:val>
                                        </p:tav>
                                        <p:tav tm="100000">
                                          <p:val>
                                            <p:strVal val="1+ppt_h/2"/>
                                          </p:val>
                                        </p:tav>
                                      </p:tavLst>
                                    </p:anim>
                                    <p:set>
                                      <p:cBhvr>
                                        <p:cTn id="223" dur="1" fill="hold">
                                          <p:stCondLst>
                                            <p:cond delay="1999"/>
                                          </p:stCondLst>
                                        </p:cTn>
                                        <p:tgtEl>
                                          <p:spTgt spid="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0-ppt_w/2"/>
                                          </p:val>
                                        </p:tav>
                                      </p:tavLst>
                                    </p:anim>
                                    <p:anim calcmode="lin" valueType="num">
                                      <p:cBhvr additive="base">
                                        <p:cTn id="226" dur="2000"/>
                                        <p:tgtEl>
                                          <p:spTgt spid="8"/>
                                        </p:tgtEl>
                                        <p:attrNameLst>
                                          <p:attrName>ppt_y</p:attrName>
                                        </p:attrNameLst>
                                      </p:cBhvr>
                                      <p:tavLst>
                                        <p:tav tm="0">
                                          <p:val>
                                            <p:strVal val="ppt_y"/>
                                          </p:val>
                                        </p:tav>
                                        <p:tav tm="100000">
                                          <p:val>
                                            <p:strVal val="1+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0-ppt_w/2"/>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1+ppt_h/2"/>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4"/>
                                        </p:tgtEl>
                                        <p:attrNameLst>
                                          <p:attrName>ppt_x</p:attrName>
                                        </p:attrNameLst>
                                      </p:cBhvr>
                                      <p:tavLst>
                                        <p:tav tm="0">
                                          <p:val>
                                            <p:strVal val="ppt_x"/>
                                          </p:val>
                                        </p:tav>
                                        <p:tav tm="100000">
                                          <p:val>
                                            <p:strVal val="0-ppt_w/2"/>
                                          </p:val>
                                        </p:tav>
                                      </p:tavLst>
                                    </p:anim>
                                    <p:anim calcmode="lin" valueType="num">
                                      <p:cBhvr additive="base">
                                        <p:cTn id="238" dur="2000"/>
                                        <p:tgtEl>
                                          <p:spTgt spid="14"/>
                                        </p:tgtEl>
                                        <p:attrNameLst>
                                          <p:attrName>ppt_y</p:attrName>
                                        </p:attrNameLst>
                                      </p:cBhvr>
                                      <p:tavLst>
                                        <p:tav tm="0">
                                          <p:val>
                                            <p:strVal val="ppt_y"/>
                                          </p:val>
                                        </p:tav>
                                        <p:tav tm="100000">
                                          <p:val>
                                            <p:strVal val="1+ppt_h/2"/>
                                          </p:val>
                                        </p:tav>
                                      </p:tavLst>
                                    </p:anim>
                                    <p:set>
                                      <p:cBhvr>
                                        <p:cTn id="239" dur="1" fill="hold">
                                          <p:stCondLst>
                                            <p:cond delay="1999"/>
                                          </p:stCondLst>
                                        </p:cTn>
                                        <p:tgtEl>
                                          <p:spTgt spid="14"/>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6"/>
                                        </p:tgtEl>
                                        <p:attrNameLst>
                                          <p:attrName>ppt_x</p:attrName>
                                        </p:attrNameLst>
                                      </p:cBhvr>
                                      <p:tavLst>
                                        <p:tav tm="0">
                                          <p:val>
                                            <p:strVal val="ppt_x"/>
                                          </p:val>
                                        </p:tav>
                                        <p:tav tm="100000">
                                          <p:val>
                                            <p:strVal val="0-ppt_w/2"/>
                                          </p:val>
                                        </p:tav>
                                      </p:tavLst>
                                    </p:anim>
                                    <p:anim calcmode="lin" valueType="num">
                                      <p:cBhvr additive="base">
                                        <p:cTn id="242" dur="2000"/>
                                        <p:tgtEl>
                                          <p:spTgt spid="16"/>
                                        </p:tgtEl>
                                        <p:attrNameLst>
                                          <p:attrName>ppt_y</p:attrName>
                                        </p:attrNameLst>
                                      </p:cBhvr>
                                      <p:tavLst>
                                        <p:tav tm="0">
                                          <p:val>
                                            <p:strVal val="ppt_y"/>
                                          </p:val>
                                        </p:tav>
                                        <p:tav tm="100000">
                                          <p:val>
                                            <p:strVal val="1+ppt_h/2"/>
                                          </p:val>
                                        </p:tav>
                                      </p:tavLst>
                                    </p:anim>
                                    <p:set>
                                      <p:cBhvr>
                                        <p:cTn id="243" dur="1" fill="hold">
                                          <p:stCondLst>
                                            <p:cond delay="1999"/>
                                          </p:stCondLst>
                                        </p:cTn>
                                        <p:tgtEl>
                                          <p:spTgt spid="16"/>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1+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0-ppt_w/2"/>
                                          </p:val>
                                        </p:tav>
                                      </p:tavLst>
                                    </p:anim>
                                    <p:anim calcmode="lin" valueType="num">
                                      <p:cBhvr additive="base">
                                        <p:cTn id="250" dur="2000"/>
                                        <p:tgtEl>
                                          <p:spTgt spid="20"/>
                                        </p:tgtEl>
                                        <p:attrNameLst>
                                          <p:attrName>ppt_y</p:attrName>
                                        </p:attrNameLst>
                                      </p:cBhvr>
                                      <p:tavLst>
                                        <p:tav tm="0">
                                          <p:val>
                                            <p:strVal val="ppt_y"/>
                                          </p:val>
                                        </p:tav>
                                        <p:tav tm="100000">
                                          <p:val>
                                            <p:strVal val="1+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0-ppt_w/2"/>
                                          </p:val>
                                        </p:tav>
                                      </p:tavLst>
                                    </p:anim>
                                    <p:anim calcmode="lin" valueType="num">
                                      <p:cBhvr additive="base">
                                        <p:cTn id="254" dur="2000"/>
                                        <p:tgtEl>
                                          <p:spTgt spid="22"/>
                                        </p:tgtEl>
                                        <p:attrNameLst>
                                          <p:attrName>ppt_y</p:attrName>
                                        </p:attrNameLst>
                                      </p:cBhvr>
                                      <p:tavLst>
                                        <p:tav tm="0">
                                          <p:val>
                                            <p:strVal val="ppt_y"/>
                                          </p:val>
                                        </p:tav>
                                        <p:tav tm="100000">
                                          <p:val>
                                            <p:strVal val="1+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0-ppt_w/2"/>
                                          </p:val>
                                        </p:tav>
                                      </p:tavLst>
                                    </p:anim>
                                    <p:anim calcmode="lin" valueType="num">
                                      <p:cBhvr additive="base">
                                        <p:cTn id="258" dur="2000"/>
                                        <p:tgtEl>
                                          <p:spTgt spid="24"/>
                                        </p:tgtEl>
                                        <p:attrNameLst>
                                          <p:attrName>ppt_y</p:attrName>
                                        </p:attrNameLst>
                                      </p:cBhvr>
                                      <p:tavLst>
                                        <p:tav tm="0">
                                          <p:val>
                                            <p:strVal val="ppt_y"/>
                                          </p:val>
                                        </p:tav>
                                        <p:tav tm="100000">
                                          <p:val>
                                            <p:strVal val="1+ppt_h/2"/>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0-ppt_w/2"/>
                                          </p:val>
                                        </p:tav>
                                      </p:tavLst>
                                    </p:anim>
                                    <p:anim calcmode="lin" valueType="num">
                                      <p:cBhvr additive="base">
                                        <p:cTn id="262" dur="2000"/>
                                        <p:tgtEl>
                                          <p:spTgt spid="26"/>
                                        </p:tgtEl>
                                        <p:attrNameLst>
                                          <p:attrName>ppt_y</p:attrName>
                                        </p:attrNameLst>
                                      </p:cBhvr>
                                      <p:tavLst>
                                        <p:tav tm="0">
                                          <p:val>
                                            <p:strVal val="ppt_y"/>
                                          </p:val>
                                        </p:tav>
                                        <p:tav tm="100000">
                                          <p:val>
                                            <p:strVal val="1+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8"/>
                                        </p:tgtEl>
                                        <p:attrNameLst>
                                          <p:attrName>ppt_x</p:attrName>
                                        </p:attrNameLst>
                                      </p:cBhvr>
                                      <p:tavLst>
                                        <p:tav tm="0">
                                          <p:val>
                                            <p:strVal val="ppt_x"/>
                                          </p:val>
                                        </p:tav>
                                        <p:tav tm="100000">
                                          <p:val>
                                            <p:strVal val="0-ppt_w/2"/>
                                          </p:val>
                                        </p:tav>
                                      </p:tavLst>
                                    </p:anim>
                                    <p:anim calcmode="lin" valueType="num">
                                      <p:cBhvr additive="base">
                                        <p:cTn id="266" dur="2000"/>
                                        <p:tgtEl>
                                          <p:spTgt spid="28"/>
                                        </p:tgtEl>
                                        <p:attrNameLst>
                                          <p:attrName>ppt_y</p:attrName>
                                        </p:attrNameLst>
                                      </p:cBhvr>
                                      <p:tavLst>
                                        <p:tav tm="0">
                                          <p:val>
                                            <p:strVal val="ppt_y"/>
                                          </p:val>
                                        </p:tav>
                                        <p:tav tm="100000">
                                          <p:val>
                                            <p:strVal val="1+ppt_h/2"/>
                                          </p:val>
                                        </p:tav>
                                      </p:tavLst>
                                    </p:anim>
                                    <p:set>
                                      <p:cBhvr>
                                        <p:cTn id="267" dur="1" fill="hold">
                                          <p:stCondLst>
                                            <p:cond delay="1999"/>
                                          </p:stCondLst>
                                        </p:cTn>
                                        <p:tgtEl>
                                          <p:spTgt spid="28"/>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7"/>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3"/>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5"/>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7"/>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9"/>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1"/>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2"/>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4"/>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0"/>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2"/>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4"/>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8"/>
                                        </p:tgtEl>
                                        <p:attrNameLst>
                                          <p:attrName>r</p:attrName>
                                        </p:attrNameLst>
                                      </p:cBhvr>
                                    </p:animRot>
                                  </p:childTnLst>
                                </p:cTn>
                              </p:par>
                              <p:par>
                                <p:cTn id="320" presetID="17" presetClass="entr" presetSubtype="2"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par>
                                <p:cTn id="326" presetID="16" presetClass="entr" presetSubtype="42" fill="hold" nodeType="withEffect">
                                  <p:stCondLst>
                                    <p:cond delay="0"/>
                                  </p:stCondLst>
                                  <p:childTnLst>
                                    <p:set>
                                      <p:cBhvr>
                                        <p:cTn id="327" dur="1" fill="hold">
                                          <p:stCondLst>
                                            <p:cond delay="0"/>
                                          </p:stCondLst>
                                        </p:cTn>
                                        <p:tgtEl>
                                          <p:spTgt spid="2"/>
                                        </p:tgtEl>
                                        <p:attrNameLst>
                                          <p:attrName>style.visibility</p:attrName>
                                        </p:attrNameLst>
                                      </p:cBhvr>
                                      <p:to>
                                        <p:strVal val="visible"/>
                                      </p:to>
                                    </p:set>
                                    <p:animEffect transition="in" filter="barn(outHorizontal)">
                                      <p:cBhvr>
                                        <p:cTn id="3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DE75">
                <a:shade val="67500"/>
                <a:satMod val="115000"/>
              </a:srgbClr>
            </a:gs>
            <a:gs pos="100000">
              <a:srgbClr val="FFDE7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670109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arabesque-2852642_960_720.png"/>
          <p:cNvPicPr>
            <a:picLocks noChangeAspect="1"/>
          </p:cNvPicPr>
          <p:nvPr/>
        </p:nvPicPr>
        <p:blipFill>
          <a:blip r:embed="rId3" cstate="print">
            <a:grayscl/>
            <a:lum bright="-40000" contrast="40000"/>
          </a:blip>
          <a:stretch>
            <a:fillRect/>
          </a:stretch>
        </p:blipFill>
        <p:spPr>
          <a:xfrm>
            <a:off x="0" y="0"/>
            <a:ext cx="642942" cy="642942"/>
          </a:xfrm>
          <a:prstGeom prst="rect">
            <a:avLst/>
          </a:prstGeom>
        </p:spPr>
      </p:pic>
      <p:pic>
        <p:nvPicPr>
          <p:cNvPr id="6" name="5 Imagen" descr="arabesque-2852642_960_720.png"/>
          <p:cNvPicPr>
            <a:picLocks noChangeAspect="1"/>
          </p:cNvPicPr>
          <p:nvPr/>
        </p:nvPicPr>
        <p:blipFill>
          <a:blip r:embed="rId3" cstate="print">
            <a:grayscl/>
            <a:lum bright="-40000" contrast="40000"/>
          </a:blip>
          <a:stretch>
            <a:fillRect/>
          </a:stretch>
        </p:blipFill>
        <p:spPr>
          <a:xfrm>
            <a:off x="8501058" y="0"/>
            <a:ext cx="642942" cy="642942"/>
          </a:xfrm>
          <a:prstGeom prst="rect">
            <a:avLst/>
          </a:prstGeom>
        </p:spPr>
      </p:pic>
      <p:pic>
        <p:nvPicPr>
          <p:cNvPr id="7" name="6 Imagen" descr="arabesque-2852642_960_720.png"/>
          <p:cNvPicPr>
            <a:picLocks noChangeAspect="1"/>
          </p:cNvPicPr>
          <p:nvPr/>
        </p:nvPicPr>
        <p:blipFill>
          <a:blip r:embed="rId3" cstate="print">
            <a:grayscl/>
            <a:lum bright="-40000" contrast="40000"/>
          </a:blip>
          <a:stretch>
            <a:fillRect/>
          </a:stretch>
        </p:blipFill>
        <p:spPr>
          <a:xfrm>
            <a:off x="0" y="4500558"/>
            <a:ext cx="642942" cy="642942"/>
          </a:xfrm>
          <a:prstGeom prst="rect">
            <a:avLst/>
          </a:prstGeom>
        </p:spPr>
      </p:pic>
      <p:pic>
        <p:nvPicPr>
          <p:cNvPr id="8" name="7 Imagen" descr="arabesque-2852642_960_720.png"/>
          <p:cNvPicPr>
            <a:picLocks noChangeAspect="1"/>
          </p:cNvPicPr>
          <p:nvPr/>
        </p:nvPicPr>
        <p:blipFill>
          <a:blip r:embed="rId3" cstate="print">
            <a:grayscl/>
            <a:lum bright="-40000" contrast="40000"/>
          </a:blip>
          <a:stretch>
            <a:fillRect/>
          </a:stretch>
        </p:blipFill>
        <p:spPr>
          <a:xfrm>
            <a:off x="8501058" y="4500558"/>
            <a:ext cx="642942" cy="642942"/>
          </a:xfrm>
          <a:prstGeom prst="rect">
            <a:avLst/>
          </a:prstGeom>
        </p:spPr>
      </p:pic>
      <p:pic>
        <p:nvPicPr>
          <p:cNvPr id="9" name="8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00100" y="285734"/>
            <a:ext cx="642942" cy="642942"/>
          </a:xfrm>
          <a:prstGeom prst="rect">
            <a:avLst/>
          </a:prstGeom>
        </p:spPr>
      </p:pic>
      <p:pic>
        <p:nvPicPr>
          <p:cNvPr id="10" name="9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62" y="4286262"/>
            <a:ext cx="642942" cy="642942"/>
          </a:xfrm>
          <a:prstGeom prst="rect">
            <a:avLst/>
          </a:prstGeom>
        </p:spPr>
      </p:pic>
      <p:pic>
        <p:nvPicPr>
          <p:cNvPr id="11" name="10 Imagen" descr="arabesque-2852642_960_720.png"/>
          <p:cNvPicPr>
            <a:picLocks noChangeAspect="1"/>
          </p:cNvPicPr>
          <p:nvPr/>
        </p:nvPicPr>
        <p:blipFill>
          <a:blip r:embed="rId3" cstate="print">
            <a:grayscl/>
            <a:lum bright="-40000" contrast="40000"/>
          </a:blip>
          <a:stretch>
            <a:fillRect/>
          </a:stretch>
        </p:blipFill>
        <p:spPr>
          <a:xfrm>
            <a:off x="1857356" y="785800"/>
            <a:ext cx="642942" cy="642942"/>
          </a:xfrm>
          <a:prstGeom prst="rect">
            <a:avLst/>
          </a:prstGeom>
        </p:spPr>
      </p:pic>
      <p:pic>
        <p:nvPicPr>
          <p:cNvPr id="12" name="11 Imagen" descr="arabesque-2852642_960_720.png"/>
          <p:cNvPicPr>
            <a:picLocks noChangeAspect="1"/>
          </p:cNvPicPr>
          <p:nvPr/>
        </p:nvPicPr>
        <p:blipFill>
          <a:blip r:embed="rId3" cstate="print">
            <a:grayscl/>
            <a:lum bright="-40000" contrast="40000"/>
          </a:blip>
          <a:stretch>
            <a:fillRect/>
          </a:stretch>
        </p:blipFill>
        <p:spPr>
          <a:xfrm>
            <a:off x="1785918" y="3929072"/>
            <a:ext cx="642942" cy="642942"/>
          </a:xfrm>
          <a:prstGeom prst="rect">
            <a:avLst/>
          </a:prstGeom>
        </p:spPr>
      </p:pic>
      <p:pic>
        <p:nvPicPr>
          <p:cNvPr id="13" name="12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571736" y="1357304"/>
            <a:ext cx="642942" cy="642942"/>
          </a:xfrm>
          <a:prstGeom prst="rect">
            <a:avLst/>
          </a:prstGeom>
        </p:spPr>
      </p:pic>
      <p:pic>
        <p:nvPicPr>
          <p:cNvPr id="14" name="13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571736" y="3357568"/>
            <a:ext cx="642942" cy="642942"/>
          </a:xfrm>
          <a:prstGeom prst="rect">
            <a:avLst/>
          </a:prstGeom>
        </p:spPr>
      </p:pic>
      <p:pic>
        <p:nvPicPr>
          <p:cNvPr id="15" name="14 Imagen" descr="arabesque-2852642_960_720.png"/>
          <p:cNvPicPr>
            <a:picLocks noChangeAspect="1"/>
          </p:cNvPicPr>
          <p:nvPr/>
        </p:nvPicPr>
        <p:blipFill>
          <a:blip r:embed="rId3" cstate="print">
            <a:grayscl/>
            <a:lum bright="-40000" contrast="40000"/>
          </a:blip>
          <a:stretch>
            <a:fillRect/>
          </a:stretch>
        </p:blipFill>
        <p:spPr>
          <a:xfrm>
            <a:off x="3143240" y="2000246"/>
            <a:ext cx="642942" cy="642942"/>
          </a:xfrm>
          <a:prstGeom prst="rect">
            <a:avLst/>
          </a:prstGeom>
        </p:spPr>
      </p:pic>
      <p:pic>
        <p:nvPicPr>
          <p:cNvPr id="16" name="15 Imagen" descr="arabesque-2852642_960_720.png"/>
          <p:cNvPicPr>
            <a:picLocks noChangeAspect="1"/>
          </p:cNvPicPr>
          <p:nvPr/>
        </p:nvPicPr>
        <p:blipFill>
          <a:blip r:embed="rId3" cstate="print">
            <a:grayscl/>
            <a:lum bright="-40000" contrast="40000"/>
          </a:blip>
          <a:stretch>
            <a:fillRect/>
          </a:stretch>
        </p:blipFill>
        <p:spPr>
          <a:xfrm>
            <a:off x="3143240" y="2714626"/>
            <a:ext cx="642942" cy="642942"/>
          </a:xfrm>
          <a:prstGeom prst="rect">
            <a:avLst/>
          </a:prstGeom>
        </p:spPr>
      </p:pic>
      <p:pic>
        <p:nvPicPr>
          <p:cNvPr id="17" name="16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715272" y="357172"/>
            <a:ext cx="642942" cy="642942"/>
          </a:xfrm>
          <a:prstGeom prst="rect">
            <a:avLst/>
          </a:prstGeom>
        </p:spPr>
      </p:pic>
      <p:pic>
        <p:nvPicPr>
          <p:cNvPr id="18" name="17 Imagen" descr="arabesque-2852642_960_720.png"/>
          <p:cNvPicPr>
            <a:picLocks noChangeAspect="1"/>
          </p:cNvPicPr>
          <p:nvPr/>
        </p:nvPicPr>
        <p:blipFill>
          <a:blip r:embed="rId3" cstate="print">
            <a:grayscl/>
            <a:lum bright="-40000" contrast="40000"/>
          </a:blip>
          <a:stretch>
            <a:fillRect/>
          </a:stretch>
        </p:blipFill>
        <p:spPr>
          <a:xfrm>
            <a:off x="7072330" y="785800"/>
            <a:ext cx="642942" cy="642942"/>
          </a:xfrm>
          <a:prstGeom prst="rect">
            <a:avLst/>
          </a:prstGeom>
        </p:spPr>
      </p:pic>
      <p:pic>
        <p:nvPicPr>
          <p:cNvPr id="19" name="18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357950" y="1285866"/>
            <a:ext cx="642942" cy="642942"/>
          </a:xfrm>
          <a:prstGeom prst="rect">
            <a:avLst/>
          </a:prstGeom>
        </p:spPr>
      </p:pic>
      <p:pic>
        <p:nvPicPr>
          <p:cNvPr id="20" name="19 Imagen" descr="arabesque-2852642_960_720.png"/>
          <p:cNvPicPr>
            <a:picLocks noChangeAspect="1"/>
          </p:cNvPicPr>
          <p:nvPr/>
        </p:nvPicPr>
        <p:blipFill>
          <a:blip r:embed="rId3" cstate="print">
            <a:grayscl/>
            <a:lum bright="-40000" contrast="40000"/>
          </a:blip>
          <a:stretch>
            <a:fillRect/>
          </a:stretch>
        </p:blipFill>
        <p:spPr>
          <a:xfrm>
            <a:off x="5786446" y="2000246"/>
            <a:ext cx="642942" cy="642942"/>
          </a:xfrm>
          <a:prstGeom prst="rect">
            <a:avLst/>
          </a:prstGeom>
        </p:spPr>
      </p:pic>
      <p:pic>
        <p:nvPicPr>
          <p:cNvPr id="21" name="20 Imagen" descr="arabesque-2852642_960_720.png"/>
          <p:cNvPicPr>
            <a:picLocks noChangeAspect="1"/>
          </p:cNvPicPr>
          <p:nvPr/>
        </p:nvPicPr>
        <p:blipFill>
          <a:blip r:embed="rId3" cstate="print">
            <a:grayscl/>
            <a:lum bright="-40000" contrast="40000"/>
          </a:blip>
          <a:stretch>
            <a:fillRect/>
          </a:stretch>
        </p:blipFill>
        <p:spPr>
          <a:xfrm>
            <a:off x="5857884" y="2857502"/>
            <a:ext cx="642942" cy="642942"/>
          </a:xfrm>
          <a:prstGeom prst="rect">
            <a:avLst/>
          </a:prstGeom>
        </p:spPr>
      </p:pic>
      <p:pic>
        <p:nvPicPr>
          <p:cNvPr id="22" name="21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00826" y="3429006"/>
            <a:ext cx="642942" cy="642942"/>
          </a:xfrm>
          <a:prstGeom prst="rect">
            <a:avLst/>
          </a:prstGeom>
        </p:spPr>
      </p:pic>
      <p:pic>
        <p:nvPicPr>
          <p:cNvPr id="23" name="22 Imagen" descr="arabesque-2852642_960_720.png"/>
          <p:cNvPicPr>
            <a:picLocks noChangeAspect="1"/>
          </p:cNvPicPr>
          <p:nvPr/>
        </p:nvPicPr>
        <p:blipFill>
          <a:blip r:embed="rId3" cstate="print">
            <a:grayscl/>
            <a:lum bright="-40000" contrast="40000"/>
          </a:blip>
          <a:stretch>
            <a:fillRect/>
          </a:stretch>
        </p:blipFill>
        <p:spPr>
          <a:xfrm>
            <a:off x="7143768" y="3929072"/>
            <a:ext cx="642942" cy="642942"/>
          </a:xfrm>
          <a:prstGeom prst="rect">
            <a:avLst/>
          </a:prstGeom>
        </p:spPr>
      </p:pic>
      <p:pic>
        <p:nvPicPr>
          <p:cNvPr id="24" name="23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786710" y="4286262"/>
            <a:ext cx="642942" cy="642942"/>
          </a:xfrm>
          <a:prstGeom prst="rect">
            <a:avLst/>
          </a:prstGeom>
        </p:spPr>
      </p:pic>
      <p:sp>
        <p:nvSpPr>
          <p:cNvPr id="25" name="24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0-#ppt_w/2"/>
                                          </p:val>
                                        </p:tav>
                                        <p:tav tm="100000">
                                          <p:val>
                                            <p:strVal val="#ppt_x"/>
                                          </p:val>
                                        </p:tav>
                                      </p:tavLst>
                                    </p:anim>
                                    <p:anim calcmode="lin" valueType="num">
                                      <p:cBhvr additive="base">
                                        <p:cTn id="58" dur="2000" fill="hold"/>
                                        <p:tgtEl>
                                          <p:spTgt spid="2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0-#ppt_w/2"/>
                                          </p:val>
                                        </p:tav>
                                        <p:tav tm="100000">
                                          <p:val>
                                            <p:strVal val="#ppt_x"/>
                                          </p:val>
                                        </p:tav>
                                      </p:tavLst>
                                    </p:anim>
                                    <p:anim calcmode="lin" valueType="num">
                                      <p:cBhvr additive="base">
                                        <p:cTn id="62" dur="2000" fill="hold"/>
                                        <p:tgtEl>
                                          <p:spTgt spid="2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1+#ppt_w/2"/>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1+#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1+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0-ppt_w/2"/>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1+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1+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0-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1"/>
                                        </p:tgtEl>
                                        <p:attrNameLst>
                                          <p:attrName>ppt_x</p:attrName>
                                        </p:attrNameLst>
                                      </p:cBhvr>
                                      <p:tavLst>
                                        <p:tav tm="0">
                                          <p:val>
                                            <p:strVal val="ppt_x"/>
                                          </p:val>
                                        </p:tav>
                                        <p:tav tm="100000">
                                          <p:val>
                                            <p:strVal val="0-ppt_w/2"/>
                                          </p:val>
                                        </p:tav>
                                      </p:tavLst>
                                    </p:anim>
                                    <p:anim calcmode="lin" valueType="num">
                                      <p:cBhvr additive="base">
                                        <p:cTn id="174" dur="2000"/>
                                        <p:tgtEl>
                                          <p:spTgt spid="21"/>
                                        </p:tgtEl>
                                        <p:attrNameLst>
                                          <p:attrName>ppt_y</p:attrName>
                                        </p:attrNameLst>
                                      </p:cBhvr>
                                      <p:tavLst>
                                        <p:tav tm="0">
                                          <p:val>
                                            <p:strVal val="ppt_y"/>
                                          </p:val>
                                        </p:tav>
                                        <p:tav tm="100000">
                                          <p:val>
                                            <p:strVal val="0-ppt_h/2"/>
                                          </p:val>
                                        </p:tav>
                                      </p:tavLst>
                                    </p:anim>
                                    <p:set>
                                      <p:cBhvr>
                                        <p:cTn id="175" dur="1" fill="hold">
                                          <p:stCondLst>
                                            <p:cond delay="1999"/>
                                          </p:stCondLst>
                                        </p:cTn>
                                        <p:tgtEl>
                                          <p:spTgt spid="21"/>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4"/>
                                        </p:tgtEl>
                                        <p:attrNameLst>
                                          <p:attrName>ppt_x</p:attrName>
                                        </p:attrNameLst>
                                      </p:cBhvr>
                                      <p:tavLst>
                                        <p:tav tm="0">
                                          <p:val>
                                            <p:strVal val="ppt_x"/>
                                          </p:val>
                                        </p:tav>
                                        <p:tav tm="100000">
                                          <p:val>
                                            <p:strVal val="0-ppt_w/2"/>
                                          </p:val>
                                        </p:tav>
                                      </p:tavLst>
                                    </p:anim>
                                    <p:anim calcmode="lin" valueType="num">
                                      <p:cBhvr additive="base">
                                        <p:cTn id="186" dur="2000"/>
                                        <p:tgtEl>
                                          <p:spTgt spid="24"/>
                                        </p:tgtEl>
                                        <p:attrNameLst>
                                          <p:attrName>ppt_y</p:attrName>
                                        </p:attrNameLst>
                                      </p:cBhvr>
                                      <p:tavLst>
                                        <p:tav tm="0">
                                          <p:val>
                                            <p:strVal val="ppt_y"/>
                                          </p:val>
                                        </p:tav>
                                        <p:tav tm="100000">
                                          <p:val>
                                            <p:strVal val="0-ppt_h/2"/>
                                          </p:val>
                                        </p:tav>
                                      </p:tavLst>
                                    </p:anim>
                                    <p:set>
                                      <p:cBhvr>
                                        <p:cTn id="187" dur="1" fill="hold">
                                          <p:stCondLst>
                                            <p:cond delay="1999"/>
                                          </p:stCondLst>
                                        </p:cTn>
                                        <p:tgtEl>
                                          <p:spTgt spid="24"/>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1+ppt_w/2"/>
                                          </p:val>
                                        </p:tav>
                                      </p:tavLst>
                                    </p:anim>
                                    <p:anim calcmode="lin" valueType="num">
                                      <p:cBhvr additive="base">
                                        <p:cTn id="194" dur="2000"/>
                                        <p:tgtEl>
                                          <p:spTgt spid="10"/>
                                        </p:tgtEl>
                                        <p:attrNameLst>
                                          <p:attrName>ppt_y</p:attrName>
                                        </p:attrNameLst>
                                      </p:cBhvr>
                                      <p:tavLst>
                                        <p:tav tm="0">
                                          <p:val>
                                            <p:strVal val="ppt_y"/>
                                          </p:val>
                                        </p:tav>
                                        <p:tav tm="100000">
                                          <p:val>
                                            <p:strVal val="0-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1+ppt_w/2"/>
                                          </p:val>
                                        </p:tav>
                                      </p:tavLst>
                                    </p:anim>
                                    <p:anim calcmode="lin" valueType="num">
                                      <p:cBhvr additive="base">
                                        <p:cTn id="202" dur="2000"/>
                                        <p:tgtEl>
                                          <p:spTgt spid="14"/>
                                        </p:tgtEl>
                                        <p:attrNameLst>
                                          <p:attrName>ppt_y</p:attrName>
                                        </p:attrNameLst>
                                      </p:cBhvr>
                                      <p:tavLst>
                                        <p:tav tm="0">
                                          <p:val>
                                            <p:strVal val="ppt_y"/>
                                          </p:val>
                                        </p:tav>
                                        <p:tav tm="100000">
                                          <p:val>
                                            <p:strVal val="0-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1+ppt_w/2"/>
                                          </p:val>
                                        </p:tav>
                                      </p:tavLst>
                                    </p:anim>
                                    <p:anim calcmode="lin" valueType="num">
                                      <p:cBhvr additive="base">
                                        <p:cTn id="206" dur="2000"/>
                                        <p:tgtEl>
                                          <p:spTgt spid="16"/>
                                        </p:tgtEl>
                                        <p:attrNameLst>
                                          <p:attrName>ppt_y</p:attrName>
                                        </p:attrNameLst>
                                      </p:cBhvr>
                                      <p:tavLst>
                                        <p:tav tm="0">
                                          <p:val>
                                            <p:strVal val="ppt_y"/>
                                          </p:val>
                                        </p:tav>
                                        <p:tav tm="100000">
                                          <p:val>
                                            <p:strVal val="0-ppt_h/2"/>
                                          </p:val>
                                        </p:tav>
                                      </p:tavLst>
                                    </p:anim>
                                    <p:set>
                                      <p:cBhvr>
                                        <p:cTn id="207" dur="1" fill="hold">
                                          <p:stCondLst>
                                            <p:cond delay="1999"/>
                                          </p:stCondLst>
                                        </p:cTn>
                                        <p:tgtEl>
                                          <p:spTgt spid="16"/>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D255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6265020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ust-and-Aerosols-SWIRL-graphic.png"/>
          <p:cNvPicPr>
            <a:picLocks noChangeAspect="1"/>
          </p:cNvPicPr>
          <p:nvPr/>
        </p:nvPicPr>
        <p:blipFill>
          <a:blip r:embed="rId3" cstate="print">
            <a:lum contrast="40000"/>
          </a:blip>
          <a:stretch>
            <a:fillRect/>
          </a:stretch>
        </p:blipFill>
        <p:spPr>
          <a:xfrm>
            <a:off x="0" y="0"/>
            <a:ext cx="500048" cy="500048"/>
          </a:xfrm>
          <a:prstGeom prst="rect">
            <a:avLst/>
          </a:prstGeom>
        </p:spPr>
      </p:pic>
      <p:pic>
        <p:nvPicPr>
          <p:cNvPr id="5" name="4 Imagen" descr="Dust-and-Aerosols-SWIRL-graphic.png"/>
          <p:cNvPicPr>
            <a:picLocks noChangeAspect="1"/>
          </p:cNvPicPr>
          <p:nvPr/>
        </p:nvPicPr>
        <p:blipFill>
          <a:blip r:embed="rId3" cstate="print">
            <a:lum contrast="40000"/>
          </a:blip>
          <a:stretch>
            <a:fillRect/>
          </a:stretch>
        </p:blipFill>
        <p:spPr>
          <a:xfrm>
            <a:off x="8643952" y="0"/>
            <a:ext cx="500048" cy="500048"/>
          </a:xfrm>
          <a:prstGeom prst="rect">
            <a:avLst/>
          </a:prstGeom>
        </p:spPr>
      </p:pic>
      <p:pic>
        <p:nvPicPr>
          <p:cNvPr id="6" name="5 Imagen" descr="Dust-and-Aerosols-SWIRL-graphic.png"/>
          <p:cNvPicPr>
            <a:picLocks noChangeAspect="1"/>
          </p:cNvPicPr>
          <p:nvPr/>
        </p:nvPicPr>
        <p:blipFill>
          <a:blip r:embed="rId3" cstate="print">
            <a:lum contrast="40000"/>
          </a:blip>
          <a:stretch>
            <a:fillRect/>
          </a:stretch>
        </p:blipFill>
        <p:spPr>
          <a:xfrm>
            <a:off x="4429124" y="1857370"/>
            <a:ext cx="500048" cy="500048"/>
          </a:xfrm>
          <a:prstGeom prst="rect">
            <a:avLst/>
          </a:prstGeom>
        </p:spPr>
      </p:pic>
      <p:pic>
        <p:nvPicPr>
          <p:cNvPr id="7" name="6 Imagen" descr="Dust-and-Aerosols-SWIRL-graphic.png"/>
          <p:cNvPicPr>
            <a:picLocks noChangeAspect="1"/>
          </p:cNvPicPr>
          <p:nvPr/>
        </p:nvPicPr>
        <p:blipFill>
          <a:blip r:embed="rId3" cstate="print">
            <a:lum contrast="40000"/>
          </a:blip>
          <a:stretch>
            <a:fillRect/>
          </a:stretch>
        </p:blipFill>
        <p:spPr>
          <a:xfrm>
            <a:off x="500034" y="357172"/>
            <a:ext cx="500048" cy="500048"/>
          </a:xfrm>
          <a:prstGeom prst="rect">
            <a:avLst/>
          </a:prstGeom>
        </p:spPr>
      </p:pic>
      <p:pic>
        <p:nvPicPr>
          <p:cNvPr id="8" name="7 Imagen" descr="Dust-and-Aerosols-SWIRL-graphic.png"/>
          <p:cNvPicPr>
            <a:picLocks noChangeAspect="1"/>
          </p:cNvPicPr>
          <p:nvPr/>
        </p:nvPicPr>
        <p:blipFill>
          <a:blip r:embed="rId3" cstate="print">
            <a:lum contrast="40000"/>
          </a:blip>
          <a:stretch>
            <a:fillRect/>
          </a:stretch>
        </p:blipFill>
        <p:spPr>
          <a:xfrm>
            <a:off x="1000100" y="714362"/>
            <a:ext cx="500048" cy="500048"/>
          </a:xfrm>
          <a:prstGeom prst="rect">
            <a:avLst/>
          </a:prstGeom>
        </p:spPr>
      </p:pic>
      <p:pic>
        <p:nvPicPr>
          <p:cNvPr id="9" name="8 Imagen" descr="Dust-and-Aerosols-SWIRL-graphic.png"/>
          <p:cNvPicPr>
            <a:picLocks noChangeAspect="1"/>
          </p:cNvPicPr>
          <p:nvPr/>
        </p:nvPicPr>
        <p:blipFill>
          <a:blip r:embed="rId3" cstate="print">
            <a:lum contrast="40000"/>
          </a:blip>
          <a:stretch>
            <a:fillRect/>
          </a:stretch>
        </p:blipFill>
        <p:spPr>
          <a:xfrm>
            <a:off x="1428728" y="1000114"/>
            <a:ext cx="500048" cy="500048"/>
          </a:xfrm>
          <a:prstGeom prst="rect">
            <a:avLst/>
          </a:prstGeom>
        </p:spPr>
      </p:pic>
      <p:pic>
        <p:nvPicPr>
          <p:cNvPr id="10" name="9 Imagen" descr="Dust-and-Aerosols-SWIRL-graphic.png"/>
          <p:cNvPicPr>
            <a:picLocks noChangeAspect="1"/>
          </p:cNvPicPr>
          <p:nvPr/>
        </p:nvPicPr>
        <p:blipFill>
          <a:blip r:embed="rId3" cstate="print">
            <a:lum contrast="40000"/>
          </a:blip>
          <a:stretch>
            <a:fillRect/>
          </a:stretch>
        </p:blipFill>
        <p:spPr>
          <a:xfrm>
            <a:off x="1857356" y="1285866"/>
            <a:ext cx="500048" cy="500048"/>
          </a:xfrm>
          <a:prstGeom prst="rect">
            <a:avLst/>
          </a:prstGeom>
        </p:spPr>
      </p:pic>
      <p:pic>
        <p:nvPicPr>
          <p:cNvPr id="11" name="10 Imagen" descr="Dust-and-Aerosols-SWIRL-graphic.png"/>
          <p:cNvPicPr>
            <a:picLocks noChangeAspect="1"/>
          </p:cNvPicPr>
          <p:nvPr/>
        </p:nvPicPr>
        <p:blipFill>
          <a:blip r:embed="rId3" cstate="print">
            <a:lum contrast="40000"/>
          </a:blip>
          <a:stretch>
            <a:fillRect/>
          </a:stretch>
        </p:blipFill>
        <p:spPr>
          <a:xfrm>
            <a:off x="2357422" y="1500180"/>
            <a:ext cx="500048" cy="500048"/>
          </a:xfrm>
          <a:prstGeom prst="rect">
            <a:avLst/>
          </a:prstGeom>
        </p:spPr>
      </p:pic>
      <p:pic>
        <p:nvPicPr>
          <p:cNvPr id="12" name="11 Imagen" descr="Dust-and-Aerosols-SWIRL-graphic.png"/>
          <p:cNvPicPr>
            <a:picLocks noChangeAspect="1"/>
          </p:cNvPicPr>
          <p:nvPr/>
        </p:nvPicPr>
        <p:blipFill>
          <a:blip r:embed="rId3" cstate="print">
            <a:lum contrast="40000"/>
          </a:blip>
          <a:stretch>
            <a:fillRect/>
          </a:stretch>
        </p:blipFill>
        <p:spPr>
          <a:xfrm>
            <a:off x="2857488" y="1643056"/>
            <a:ext cx="500048" cy="500048"/>
          </a:xfrm>
          <a:prstGeom prst="rect">
            <a:avLst/>
          </a:prstGeom>
        </p:spPr>
      </p:pic>
      <p:pic>
        <p:nvPicPr>
          <p:cNvPr id="13" name="12 Imagen" descr="Dust-and-Aerosols-SWIRL-graphic.png"/>
          <p:cNvPicPr>
            <a:picLocks noChangeAspect="1"/>
          </p:cNvPicPr>
          <p:nvPr/>
        </p:nvPicPr>
        <p:blipFill>
          <a:blip r:embed="rId3" cstate="print">
            <a:lum contrast="40000"/>
          </a:blip>
          <a:stretch>
            <a:fillRect/>
          </a:stretch>
        </p:blipFill>
        <p:spPr>
          <a:xfrm>
            <a:off x="3357554" y="1785932"/>
            <a:ext cx="500048" cy="500048"/>
          </a:xfrm>
          <a:prstGeom prst="rect">
            <a:avLst/>
          </a:prstGeom>
        </p:spPr>
      </p:pic>
      <p:pic>
        <p:nvPicPr>
          <p:cNvPr id="14" name="13 Imagen" descr="Dust-and-Aerosols-SWIRL-graphic.png"/>
          <p:cNvPicPr>
            <a:picLocks noChangeAspect="1"/>
          </p:cNvPicPr>
          <p:nvPr/>
        </p:nvPicPr>
        <p:blipFill>
          <a:blip r:embed="rId3" cstate="print">
            <a:lum contrast="40000"/>
          </a:blip>
          <a:stretch>
            <a:fillRect/>
          </a:stretch>
        </p:blipFill>
        <p:spPr>
          <a:xfrm>
            <a:off x="3857620" y="1857370"/>
            <a:ext cx="500048" cy="500048"/>
          </a:xfrm>
          <a:prstGeom prst="rect">
            <a:avLst/>
          </a:prstGeom>
        </p:spPr>
      </p:pic>
      <p:pic>
        <p:nvPicPr>
          <p:cNvPr id="15" name="14 Imagen" descr="Dust-and-Aerosols-SWIRL-graphic.png"/>
          <p:cNvPicPr>
            <a:picLocks noChangeAspect="1"/>
          </p:cNvPicPr>
          <p:nvPr/>
        </p:nvPicPr>
        <p:blipFill>
          <a:blip r:embed="rId3" cstate="print">
            <a:lum contrast="40000"/>
          </a:blip>
          <a:stretch>
            <a:fillRect/>
          </a:stretch>
        </p:blipFill>
        <p:spPr>
          <a:xfrm>
            <a:off x="4929190" y="1857370"/>
            <a:ext cx="500048" cy="500048"/>
          </a:xfrm>
          <a:prstGeom prst="rect">
            <a:avLst/>
          </a:prstGeom>
        </p:spPr>
      </p:pic>
      <p:pic>
        <p:nvPicPr>
          <p:cNvPr id="16" name="15 Imagen" descr="Dust-and-Aerosols-SWIRL-graphic.png"/>
          <p:cNvPicPr>
            <a:picLocks noChangeAspect="1"/>
          </p:cNvPicPr>
          <p:nvPr/>
        </p:nvPicPr>
        <p:blipFill>
          <a:blip r:embed="rId3" cstate="print">
            <a:lum contrast="40000"/>
          </a:blip>
          <a:stretch>
            <a:fillRect/>
          </a:stretch>
        </p:blipFill>
        <p:spPr>
          <a:xfrm>
            <a:off x="5429256" y="1785932"/>
            <a:ext cx="500048" cy="500048"/>
          </a:xfrm>
          <a:prstGeom prst="rect">
            <a:avLst/>
          </a:prstGeom>
        </p:spPr>
      </p:pic>
      <p:pic>
        <p:nvPicPr>
          <p:cNvPr id="17" name="16 Imagen" descr="Dust-and-Aerosols-SWIRL-graphic.png"/>
          <p:cNvPicPr>
            <a:picLocks noChangeAspect="1"/>
          </p:cNvPicPr>
          <p:nvPr/>
        </p:nvPicPr>
        <p:blipFill>
          <a:blip r:embed="rId3" cstate="print">
            <a:lum contrast="40000"/>
          </a:blip>
          <a:stretch>
            <a:fillRect/>
          </a:stretch>
        </p:blipFill>
        <p:spPr>
          <a:xfrm>
            <a:off x="6286512" y="1500180"/>
            <a:ext cx="500048" cy="500048"/>
          </a:xfrm>
          <a:prstGeom prst="rect">
            <a:avLst/>
          </a:prstGeom>
        </p:spPr>
      </p:pic>
      <p:pic>
        <p:nvPicPr>
          <p:cNvPr id="18" name="17 Imagen" descr="Dust-and-Aerosols-SWIRL-graphic.png"/>
          <p:cNvPicPr>
            <a:picLocks noChangeAspect="1"/>
          </p:cNvPicPr>
          <p:nvPr/>
        </p:nvPicPr>
        <p:blipFill>
          <a:blip r:embed="rId3" cstate="print">
            <a:lum contrast="40000"/>
          </a:blip>
          <a:stretch>
            <a:fillRect/>
          </a:stretch>
        </p:blipFill>
        <p:spPr>
          <a:xfrm>
            <a:off x="6715140" y="1285866"/>
            <a:ext cx="500048" cy="500048"/>
          </a:xfrm>
          <a:prstGeom prst="rect">
            <a:avLst/>
          </a:prstGeom>
        </p:spPr>
      </p:pic>
      <p:pic>
        <p:nvPicPr>
          <p:cNvPr id="19" name="18 Imagen" descr="Dust-and-Aerosols-SWIRL-graphic.png"/>
          <p:cNvPicPr>
            <a:picLocks noChangeAspect="1"/>
          </p:cNvPicPr>
          <p:nvPr/>
        </p:nvPicPr>
        <p:blipFill>
          <a:blip r:embed="rId3" cstate="print">
            <a:lum contrast="40000"/>
          </a:blip>
          <a:stretch>
            <a:fillRect/>
          </a:stretch>
        </p:blipFill>
        <p:spPr>
          <a:xfrm>
            <a:off x="7143768" y="1071552"/>
            <a:ext cx="500048" cy="500048"/>
          </a:xfrm>
          <a:prstGeom prst="rect">
            <a:avLst/>
          </a:prstGeom>
        </p:spPr>
      </p:pic>
      <p:pic>
        <p:nvPicPr>
          <p:cNvPr id="20" name="19 Imagen" descr="Dust-and-Aerosols-SWIRL-graphic.png"/>
          <p:cNvPicPr>
            <a:picLocks noChangeAspect="1"/>
          </p:cNvPicPr>
          <p:nvPr/>
        </p:nvPicPr>
        <p:blipFill>
          <a:blip r:embed="rId3" cstate="print">
            <a:lum contrast="40000"/>
          </a:blip>
          <a:stretch>
            <a:fillRect/>
          </a:stretch>
        </p:blipFill>
        <p:spPr>
          <a:xfrm>
            <a:off x="7572396" y="857238"/>
            <a:ext cx="500048" cy="500048"/>
          </a:xfrm>
          <a:prstGeom prst="rect">
            <a:avLst/>
          </a:prstGeom>
        </p:spPr>
      </p:pic>
      <p:pic>
        <p:nvPicPr>
          <p:cNvPr id="21" name="20 Imagen" descr="Dust-and-Aerosols-SWIRL-graphic.png"/>
          <p:cNvPicPr>
            <a:picLocks noChangeAspect="1"/>
          </p:cNvPicPr>
          <p:nvPr/>
        </p:nvPicPr>
        <p:blipFill>
          <a:blip r:embed="rId3" cstate="print">
            <a:lum contrast="40000"/>
          </a:blip>
          <a:stretch>
            <a:fillRect/>
          </a:stretch>
        </p:blipFill>
        <p:spPr>
          <a:xfrm>
            <a:off x="8001024" y="642924"/>
            <a:ext cx="500048" cy="500048"/>
          </a:xfrm>
          <a:prstGeom prst="rect">
            <a:avLst/>
          </a:prstGeom>
        </p:spPr>
      </p:pic>
      <p:pic>
        <p:nvPicPr>
          <p:cNvPr id="22" name="21 Imagen" descr="Dust-and-Aerosols-SWIRL-graphic.png"/>
          <p:cNvPicPr>
            <a:picLocks noChangeAspect="1"/>
          </p:cNvPicPr>
          <p:nvPr/>
        </p:nvPicPr>
        <p:blipFill>
          <a:blip r:embed="rId3" cstate="print">
            <a:lum contrast="40000"/>
          </a:blip>
          <a:stretch>
            <a:fillRect/>
          </a:stretch>
        </p:blipFill>
        <p:spPr>
          <a:xfrm>
            <a:off x="8358214" y="357172"/>
            <a:ext cx="500048" cy="500048"/>
          </a:xfrm>
          <a:prstGeom prst="rect">
            <a:avLst/>
          </a:prstGeom>
        </p:spPr>
      </p:pic>
      <p:pic>
        <p:nvPicPr>
          <p:cNvPr id="23" name="22 Imagen" descr="Dust-and-Aerosols-SWIRL-graphic.png"/>
          <p:cNvPicPr>
            <a:picLocks noChangeAspect="1"/>
          </p:cNvPicPr>
          <p:nvPr/>
        </p:nvPicPr>
        <p:blipFill>
          <a:blip r:embed="rId3" cstate="print">
            <a:lum contrast="40000"/>
          </a:blip>
          <a:stretch>
            <a:fillRect/>
          </a:stretch>
        </p:blipFill>
        <p:spPr>
          <a:xfrm>
            <a:off x="5857884" y="1643056"/>
            <a:ext cx="500048" cy="500048"/>
          </a:xfrm>
          <a:prstGeom prst="rect">
            <a:avLst/>
          </a:prstGeom>
        </p:spPr>
      </p:pic>
      <p:pic>
        <p:nvPicPr>
          <p:cNvPr id="24" name="23 Imagen" descr="Dust-and-Aerosols-SWIRL-graphic.png"/>
          <p:cNvPicPr>
            <a:picLocks noChangeAspect="1"/>
          </p:cNvPicPr>
          <p:nvPr/>
        </p:nvPicPr>
        <p:blipFill>
          <a:blip r:embed="rId3" cstate="print">
            <a:lum contrast="40000"/>
          </a:blip>
          <a:stretch>
            <a:fillRect/>
          </a:stretch>
        </p:blipFill>
        <p:spPr>
          <a:xfrm>
            <a:off x="4429124" y="3286130"/>
            <a:ext cx="500048" cy="500048"/>
          </a:xfrm>
          <a:prstGeom prst="rect">
            <a:avLst/>
          </a:prstGeom>
        </p:spPr>
      </p:pic>
      <p:pic>
        <p:nvPicPr>
          <p:cNvPr id="25" name="24 Imagen" descr="Dust-and-Aerosols-SWIRL-graphic.png"/>
          <p:cNvPicPr>
            <a:picLocks noChangeAspect="1"/>
          </p:cNvPicPr>
          <p:nvPr/>
        </p:nvPicPr>
        <p:blipFill>
          <a:blip r:embed="rId3" cstate="print">
            <a:lum contrast="40000"/>
          </a:blip>
          <a:stretch>
            <a:fillRect/>
          </a:stretch>
        </p:blipFill>
        <p:spPr>
          <a:xfrm>
            <a:off x="4929190" y="3286130"/>
            <a:ext cx="500048" cy="500048"/>
          </a:xfrm>
          <a:prstGeom prst="rect">
            <a:avLst/>
          </a:prstGeom>
        </p:spPr>
      </p:pic>
      <p:pic>
        <p:nvPicPr>
          <p:cNvPr id="26" name="25 Imagen" descr="Dust-and-Aerosols-SWIRL-graphic.png"/>
          <p:cNvPicPr>
            <a:picLocks noChangeAspect="1"/>
          </p:cNvPicPr>
          <p:nvPr/>
        </p:nvPicPr>
        <p:blipFill>
          <a:blip r:embed="rId3" cstate="print">
            <a:lum contrast="40000"/>
          </a:blip>
          <a:stretch>
            <a:fillRect/>
          </a:stretch>
        </p:blipFill>
        <p:spPr>
          <a:xfrm>
            <a:off x="5357818" y="3357568"/>
            <a:ext cx="500048" cy="500048"/>
          </a:xfrm>
          <a:prstGeom prst="rect">
            <a:avLst/>
          </a:prstGeom>
        </p:spPr>
      </p:pic>
      <p:pic>
        <p:nvPicPr>
          <p:cNvPr id="27" name="26 Imagen" descr="Dust-and-Aerosols-SWIRL-graphic.png"/>
          <p:cNvPicPr>
            <a:picLocks noChangeAspect="1"/>
          </p:cNvPicPr>
          <p:nvPr/>
        </p:nvPicPr>
        <p:blipFill>
          <a:blip r:embed="rId3" cstate="print">
            <a:lum contrast="40000"/>
          </a:blip>
          <a:stretch>
            <a:fillRect/>
          </a:stretch>
        </p:blipFill>
        <p:spPr>
          <a:xfrm>
            <a:off x="5857884" y="3500444"/>
            <a:ext cx="500048" cy="500048"/>
          </a:xfrm>
          <a:prstGeom prst="rect">
            <a:avLst/>
          </a:prstGeom>
        </p:spPr>
      </p:pic>
      <p:pic>
        <p:nvPicPr>
          <p:cNvPr id="28" name="27 Imagen" descr="Dust-and-Aerosols-SWIRL-graphic.png"/>
          <p:cNvPicPr>
            <a:picLocks noChangeAspect="1"/>
          </p:cNvPicPr>
          <p:nvPr/>
        </p:nvPicPr>
        <p:blipFill>
          <a:blip r:embed="rId3" cstate="print">
            <a:lum contrast="40000"/>
          </a:blip>
          <a:stretch>
            <a:fillRect/>
          </a:stretch>
        </p:blipFill>
        <p:spPr>
          <a:xfrm>
            <a:off x="8643952" y="4643452"/>
            <a:ext cx="500048" cy="500048"/>
          </a:xfrm>
          <a:prstGeom prst="rect">
            <a:avLst/>
          </a:prstGeom>
        </p:spPr>
      </p:pic>
      <p:pic>
        <p:nvPicPr>
          <p:cNvPr id="29" name="28 Imagen" descr="Dust-and-Aerosols-SWIRL-graphic.png"/>
          <p:cNvPicPr>
            <a:picLocks noChangeAspect="1"/>
          </p:cNvPicPr>
          <p:nvPr/>
        </p:nvPicPr>
        <p:blipFill>
          <a:blip r:embed="rId3" cstate="print">
            <a:lum contrast="40000"/>
          </a:blip>
          <a:stretch>
            <a:fillRect/>
          </a:stretch>
        </p:blipFill>
        <p:spPr>
          <a:xfrm>
            <a:off x="6357950" y="3643320"/>
            <a:ext cx="500048" cy="500048"/>
          </a:xfrm>
          <a:prstGeom prst="rect">
            <a:avLst/>
          </a:prstGeom>
        </p:spPr>
      </p:pic>
      <p:pic>
        <p:nvPicPr>
          <p:cNvPr id="30" name="29 Imagen" descr="Dust-and-Aerosols-SWIRL-graphic.png"/>
          <p:cNvPicPr>
            <a:picLocks noChangeAspect="1"/>
          </p:cNvPicPr>
          <p:nvPr/>
        </p:nvPicPr>
        <p:blipFill>
          <a:blip r:embed="rId3" cstate="print">
            <a:lum contrast="40000"/>
          </a:blip>
          <a:stretch>
            <a:fillRect/>
          </a:stretch>
        </p:blipFill>
        <p:spPr>
          <a:xfrm>
            <a:off x="6858016" y="3857634"/>
            <a:ext cx="500048" cy="500048"/>
          </a:xfrm>
          <a:prstGeom prst="rect">
            <a:avLst/>
          </a:prstGeom>
        </p:spPr>
      </p:pic>
      <p:pic>
        <p:nvPicPr>
          <p:cNvPr id="31" name="30 Imagen" descr="Dust-and-Aerosols-SWIRL-graphic.png"/>
          <p:cNvPicPr>
            <a:picLocks noChangeAspect="1"/>
          </p:cNvPicPr>
          <p:nvPr/>
        </p:nvPicPr>
        <p:blipFill>
          <a:blip r:embed="rId3" cstate="print">
            <a:lum contrast="40000"/>
          </a:blip>
          <a:stretch>
            <a:fillRect/>
          </a:stretch>
        </p:blipFill>
        <p:spPr>
          <a:xfrm>
            <a:off x="7358082" y="4071948"/>
            <a:ext cx="500048" cy="500048"/>
          </a:xfrm>
          <a:prstGeom prst="rect">
            <a:avLst/>
          </a:prstGeom>
        </p:spPr>
      </p:pic>
      <p:pic>
        <p:nvPicPr>
          <p:cNvPr id="32" name="31 Imagen" descr="Dust-and-Aerosols-SWIRL-graphic.png"/>
          <p:cNvPicPr>
            <a:picLocks noChangeAspect="1"/>
          </p:cNvPicPr>
          <p:nvPr/>
        </p:nvPicPr>
        <p:blipFill>
          <a:blip r:embed="rId3" cstate="print">
            <a:lum contrast="40000"/>
          </a:blip>
          <a:stretch>
            <a:fillRect/>
          </a:stretch>
        </p:blipFill>
        <p:spPr>
          <a:xfrm>
            <a:off x="7858148" y="4286262"/>
            <a:ext cx="500048" cy="500048"/>
          </a:xfrm>
          <a:prstGeom prst="rect">
            <a:avLst/>
          </a:prstGeom>
        </p:spPr>
      </p:pic>
      <p:pic>
        <p:nvPicPr>
          <p:cNvPr id="33" name="32 Imagen" descr="Dust-and-Aerosols-SWIRL-graphic.png"/>
          <p:cNvPicPr>
            <a:picLocks noChangeAspect="1"/>
          </p:cNvPicPr>
          <p:nvPr/>
        </p:nvPicPr>
        <p:blipFill>
          <a:blip r:embed="rId3" cstate="print">
            <a:lum contrast="40000"/>
          </a:blip>
          <a:stretch>
            <a:fillRect/>
          </a:stretch>
        </p:blipFill>
        <p:spPr>
          <a:xfrm>
            <a:off x="8286776" y="4429138"/>
            <a:ext cx="500048" cy="500048"/>
          </a:xfrm>
          <a:prstGeom prst="rect">
            <a:avLst/>
          </a:prstGeom>
        </p:spPr>
      </p:pic>
      <p:pic>
        <p:nvPicPr>
          <p:cNvPr id="34" name="33 Imagen" descr="Dust-and-Aerosols-SWIRL-graphic.png"/>
          <p:cNvPicPr>
            <a:picLocks noChangeAspect="1"/>
          </p:cNvPicPr>
          <p:nvPr/>
        </p:nvPicPr>
        <p:blipFill>
          <a:blip r:embed="rId3" cstate="print">
            <a:lum contrast="40000"/>
          </a:blip>
          <a:stretch>
            <a:fillRect/>
          </a:stretch>
        </p:blipFill>
        <p:spPr>
          <a:xfrm>
            <a:off x="0" y="4643452"/>
            <a:ext cx="500048" cy="500048"/>
          </a:xfrm>
          <a:prstGeom prst="rect">
            <a:avLst/>
          </a:prstGeom>
        </p:spPr>
      </p:pic>
      <p:pic>
        <p:nvPicPr>
          <p:cNvPr id="35" name="34 Imagen" descr="Dust-and-Aerosols-SWIRL-graphic.png"/>
          <p:cNvPicPr>
            <a:picLocks noChangeAspect="1"/>
          </p:cNvPicPr>
          <p:nvPr/>
        </p:nvPicPr>
        <p:blipFill>
          <a:blip r:embed="rId3" cstate="print">
            <a:lum contrast="40000"/>
          </a:blip>
          <a:stretch>
            <a:fillRect/>
          </a:stretch>
        </p:blipFill>
        <p:spPr>
          <a:xfrm>
            <a:off x="428596" y="4357700"/>
            <a:ext cx="500048" cy="500048"/>
          </a:xfrm>
          <a:prstGeom prst="rect">
            <a:avLst/>
          </a:prstGeom>
        </p:spPr>
      </p:pic>
      <p:pic>
        <p:nvPicPr>
          <p:cNvPr id="36" name="35 Imagen" descr="Dust-and-Aerosols-SWIRL-graphic.png"/>
          <p:cNvPicPr>
            <a:picLocks noChangeAspect="1"/>
          </p:cNvPicPr>
          <p:nvPr/>
        </p:nvPicPr>
        <p:blipFill>
          <a:blip r:embed="rId3" cstate="print">
            <a:lum contrast="40000"/>
          </a:blip>
          <a:stretch>
            <a:fillRect/>
          </a:stretch>
        </p:blipFill>
        <p:spPr>
          <a:xfrm>
            <a:off x="928662" y="4143386"/>
            <a:ext cx="500048" cy="500048"/>
          </a:xfrm>
          <a:prstGeom prst="rect">
            <a:avLst/>
          </a:prstGeom>
        </p:spPr>
      </p:pic>
      <p:pic>
        <p:nvPicPr>
          <p:cNvPr id="37" name="36 Imagen" descr="Dust-and-Aerosols-SWIRL-graphic.png"/>
          <p:cNvPicPr>
            <a:picLocks noChangeAspect="1"/>
          </p:cNvPicPr>
          <p:nvPr/>
        </p:nvPicPr>
        <p:blipFill>
          <a:blip r:embed="rId3" cstate="print">
            <a:lum contrast="40000"/>
          </a:blip>
          <a:stretch>
            <a:fillRect/>
          </a:stretch>
        </p:blipFill>
        <p:spPr>
          <a:xfrm>
            <a:off x="1357290" y="3929072"/>
            <a:ext cx="500048" cy="500048"/>
          </a:xfrm>
          <a:prstGeom prst="rect">
            <a:avLst/>
          </a:prstGeom>
        </p:spPr>
      </p:pic>
      <p:pic>
        <p:nvPicPr>
          <p:cNvPr id="38" name="37 Imagen" descr="Dust-and-Aerosols-SWIRL-graphic.png"/>
          <p:cNvPicPr>
            <a:picLocks noChangeAspect="1"/>
          </p:cNvPicPr>
          <p:nvPr/>
        </p:nvPicPr>
        <p:blipFill>
          <a:blip r:embed="rId3" cstate="print">
            <a:lum contrast="40000"/>
          </a:blip>
          <a:stretch>
            <a:fillRect/>
          </a:stretch>
        </p:blipFill>
        <p:spPr>
          <a:xfrm>
            <a:off x="1785918" y="3714758"/>
            <a:ext cx="500048" cy="500048"/>
          </a:xfrm>
          <a:prstGeom prst="rect">
            <a:avLst/>
          </a:prstGeom>
        </p:spPr>
      </p:pic>
      <p:pic>
        <p:nvPicPr>
          <p:cNvPr id="39" name="38 Imagen" descr="Dust-and-Aerosols-SWIRL-graphic.png"/>
          <p:cNvPicPr>
            <a:picLocks noChangeAspect="1"/>
          </p:cNvPicPr>
          <p:nvPr/>
        </p:nvPicPr>
        <p:blipFill>
          <a:blip r:embed="rId3" cstate="print">
            <a:lum contrast="40000"/>
          </a:blip>
          <a:stretch>
            <a:fillRect/>
          </a:stretch>
        </p:blipFill>
        <p:spPr>
          <a:xfrm>
            <a:off x="2285984" y="3571882"/>
            <a:ext cx="500048" cy="500048"/>
          </a:xfrm>
          <a:prstGeom prst="rect">
            <a:avLst/>
          </a:prstGeom>
        </p:spPr>
      </p:pic>
      <p:pic>
        <p:nvPicPr>
          <p:cNvPr id="40" name="39 Imagen" descr="Dust-and-Aerosols-SWIRL-graphic.png"/>
          <p:cNvPicPr>
            <a:picLocks noChangeAspect="1"/>
          </p:cNvPicPr>
          <p:nvPr/>
        </p:nvPicPr>
        <p:blipFill>
          <a:blip r:embed="rId3" cstate="print">
            <a:lum contrast="40000"/>
          </a:blip>
          <a:stretch>
            <a:fillRect/>
          </a:stretch>
        </p:blipFill>
        <p:spPr>
          <a:xfrm>
            <a:off x="2714612" y="3357568"/>
            <a:ext cx="500048" cy="500048"/>
          </a:xfrm>
          <a:prstGeom prst="rect">
            <a:avLst/>
          </a:prstGeom>
        </p:spPr>
      </p:pic>
      <p:pic>
        <p:nvPicPr>
          <p:cNvPr id="41" name="40 Imagen" descr="Dust-and-Aerosols-SWIRL-graphic.png"/>
          <p:cNvPicPr>
            <a:picLocks noChangeAspect="1"/>
          </p:cNvPicPr>
          <p:nvPr/>
        </p:nvPicPr>
        <p:blipFill>
          <a:blip r:embed="rId3" cstate="print">
            <a:lum contrast="40000"/>
          </a:blip>
          <a:stretch>
            <a:fillRect/>
          </a:stretch>
        </p:blipFill>
        <p:spPr>
          <a:xfrm>
            <a:off x="3143240" y="3286130"/>
            <a:ext cx="500048" cy="500048"/>
          </a:xfrm>
          <a:prstGeom prst="rect">
            <a:avLst/>
          </a:prstGeom>
        </p:spPr>
      </p:pic>
      <p:pic>
        <p:nvPicPr>
          <p:cNvPr id="42" name="41 Imagen" descr="Dust-and-Aerosols-SWIRL-graphic.png"/>
          <p:cNvPicPr>
            <a:picLocks noChangeAspect="1"/>
          </p:cNvPicPr>
          <p:nvPr/>
        </p:nvPicPr>
        <p:blipFill>
          <a:blip r:embed="rId3" cstate="print">
            <a:lum contrast="40000"/>
          </a:blip>
          <a:stretch>
            <a:fillRect/>
          </a:stretch>
        </p:blipFill>
        <p:spPr>
          <a:xfrm>
            <a:off x="3571868" y="3214692"/>
            <a:ext cx="500048" cy="500048"/>
          </a:xfrm>
          <a:prstGeom prst="rect">
            <a:avLst/>
          </a:prstGeom>
        </p:spPr>
      </p:pic>
      <p:pic>
        <p:nvPicPr>
          <p:cNvPr id="43" name="42 Imagen" descr="Dust-and-Aerosols-SWIRL-graphic.png"/>
          <p:cNvPicPr>
            <a:picLocks noChangeAspect="1"/>
          </p:cNvPicPr>
          <p:nvPr/>
        </p:nvPicPr>
        <p:blipFill>
          <a:blip r:embed="rId3" cstate="print">
            <a:lum contrast="40000"/>
          </a:blip>
          <a:stretch>
            <a:fillRect/>
          </a:stretch>
        </p:blipFill>
        <p:spPr>
          <a:xfrm>
            <a:off x="4000496" y="3214692"/>
            <a:ext cx="500048" cy="500048"/>
          </a:xfrm>
          <a:prstGeom prst="rect">
            <a:avLst/>
          </a:prstGeom>
        </p:spPr>
      </p:pic>
      <p:sp>
        <p:nvSpPr>
          <p:cNvPr id="44" name="43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0-#ppt_h/2"/>
                                          </p:val>
                                        </p:tav>
                                        <p:tav tm="100000">
                                          <p:val>
                                            <p:strVal val="#ppt_y"/>
                                          </p:val>
                                        </p:tav>
                                      </p:tavLst>
                                    </p:anim>
                                  </p:childTnLst>
                                </p:cTn>
                              </p:par>
                              <p:par>
                                <p:cTn id="147" presetID="2" presetClass="entr" presetSubtype="1"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ppt_x"/>
                                          </p:val>
                                        </p:tav>
                                        <p:tav tm="100000">
                                          <p:val>
                                            <p:strVal val="#ppt_x"/>
                                          </p:val>
                                        </p:tav>
                                      </p:tavLst>
                                    </p:anim>
                                    <p:anim calcmode="lin" valueType="num">
                                      <p:cBhvr additive="base">
                                        <p:cTn id="154" dur="2000" fill="hold"/>
                                        <p:tgtEl>
                                          <p:spTgt spid="40"/>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ppt_x"/>
                                          </p:val>
                                        </p:tav>
                                        <p:tav tm="100000">
                                          <p:val>
                                            <p:strVal val="#ppt_x"/>
                                          </p:val>
                                        </p:tav>
                                      </p:tavLst>
                                    </p:anim>
                                    <p:anim calcmode="lin" valueType="num">
                                      <p:cBhvr additive="base">
                                        <p:cTn id="158" dur="2000" fill="hold"/>
                                        <p:tgtEl>
                                          <p:spTgt spid="41"/>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ppt_x"/>
                                          </p:val>
                                        </p:tav>
                                        <p:tav tm="100000">
                                          <p:val>
                                            <p:strVal val="#ppt_x"/>
                                          </p:val>
                                        </p:tav>
                                      </p:tavLst>
                                    </p:anim>
                                    <p:anim calcmode="lin" valueType="num">
                                      <p:cBhvr additive="base">
                                        <p:cTn id="162" dur="2000" fill="hold"/>
                                        <p:tgtEl>
                                          <p:spTgt spid="42"/>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ppt_x"/>
                                          </p:val>
                                        </p:tav>
                                        <p:tav tm="100000">
                                          <p:val>
                                            <p:strVal val="#ppt_x"/>
                                          </p:val>
                                        </p:tav>
                                      </p:tavLst>
                                    </p:anim>
                                    <p:anim calcmode="lin" valueType="num">
                                      <p:cBhvr additive="base">
                                        <p:cTn id="166" dur="2000" fill="hold"/>
                                        <p:tgtEl>
                                          <p:spTgt spid="43"/>
                                        </p:tgtEl>
                                        <p:attrNameLst>
                                          <p:attrName>ppt_y</p:attrName>
                                        </p:attrNameLst>
                                      </p:cBhvr>
                                      <p:tavLst>
                                        <p:tav tm="0">
                                          <p:val>
                                            <p:strVal val="0-#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8"/>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0"/>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3"/>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3"/>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4"/>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5"/>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6"/>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27"/>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8"/>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29"/>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0"/>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1"/>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32"/>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33"/>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34"/>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35"/>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36"/>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37"/>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38"/>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39"/>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40"/>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41"/>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42"/>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43"/>
                                        </p:tgtEl>
                                        <p:attrNameLst>
                                          <p:attrName>r</p:attrName>
                                        </p:attrNameLst>
                                      </p:cBhvr>
                                    </p:animRot>
                                  </p:childTnLst>
                                </p:cTn>
                              </p:par>
                            </p:childTnLst>
                          </p:cTn>
                        </p:par>
                        <p:par>
                          <p:cTn id="247" fill="hold">
                            <p:stCondLst>
                              <p:cond delay="4000"/>
                            </p:stCondLst>
                            <p:childTnLst>
                              <p:par>
                                <p:cTn id="248" presetID="2" presetClass="exit" presetSubtype="4" fill="hold" nodeType="after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ppt_x"/>
                                          </p:val>
                                        </p:tav>
                                      </p:tavLst>
                                    </p:anim>
                                    <p:anim calcmode="lin" valueType="num">
                                      <p:cBhvr additive="base">
                                        <p:cTn id="250" dur="2000"/>
                                        <p:tgtEl>
                                          <p:spTgt spid="4"/>
                                        </p:tgtEl>
                                        <p:attrNameLst>
                                          <p:attrName>ppt_y</p:attrName>
                                        </p:attrNameLst>
                                      </p:cBhvr>
                                      <p:tavLst>
                                        <p:tav tm="0">
                                          <p:val>
                                            <p:strVal val="ppt_y"/>
                                          </p:val>
                                        </p:tav>
                                        <p:tav tm="100000">
                                          <p:val>
                                            <p:strVal val="1+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5"/>
                                        </p:tgtEl>
                                        <p:attrNameLst>
                                          <p:attrName>ppt_x</p:attrName>
                                        </p:attrNameLst>
                                      </p:cBhvr>
                                      <p:tavLst>
                                        <p:tav tm="0">
                                          <p:val>
                                            <p:strVal val="ppt_x"/>
                                          </p:val>
                                        </p:tav>
                                        <p:tav tm="100000">
                                          <p:val>
                                            <p:strVal val="ppt_x"/>
                                          </p:val>
                                        </p:tav>
                                      </p:tavLst>
                                    </p:anim>
                                    <p:anim calcmode="lin" valueType="num">
                                      <p:cBhvr additive="base">
                                        <p:cTn id="254" dur="2000"/>
                                        <p:tgtEl>
                                          <p:spTgt spid="5"/>
                                        </p:tgtEl>
                                        <p:attrNameLst>
                                          <p:attrName>ppt_y</p:attrName>
                                        </p:attrNameLst>
                                      </p:cBhvr>
                                      <p:tavLst>
                                        <p:tav tm="0">
                                          <p:val>
                                            <p:strVal val="ppt_y"/>
                                          </p:val>
                                        </p:tav>
                                        <p:tav tm="100000">
                                          <p:val>
                                            <p:strVal val="1+ppt_h/2"/>
                                          </p:val>
                                        </p:tav>
                                      </p:tavLst>
                                    </p:anim>
                                    <p:set>
                                      <p:cBhvr>
                                        <p:cTn id="255" dur="1" fill="hold">
                                          <p:stCondLst>
                                            <p:cond delay="1999"/>
                                          </p:stCondLst>
                                        </p:cTn>
                                        <p:tgtEl>
                                          <p:spTgt spid="5"/>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6"/>
                                        </p:tgtEl>
                                        <p:attrNameLst>
                                          <p:attrName>ppt_x</p:attrName>
                                        </p:attrNameLst>
                                      </p:cBhvr>
                                      <p:tavLst>
                                        <p:tav tm="0">
                                          <p:val>
                                            <p:strVal val="ppt_x"/>
                                          </p:val>
                                        </p:tav>
                                        <p:tav tm="100000">
                                          <p:val>
                                            <p:strVal val="ppt_x"/>
                                          </p:val>
                                        </p:tav>
                                      </p:tavLst>
                                    </p:anim>
                                    <p:anim calcmode="lin" valueType="num">
                                      <p:cBhvr additive="base">
                                        <p:cTn id="258" dur="2000"/>
                                        <p:tgtEl>
                                          <p:spTgt spid="6"/>
                                        </p:tgtEl>
                                        <p:attrNameLst>
                                          <p:attrName>ppt_y</p:attrName>
                                        </p:attrNameLst>
                                      </p:cBhvr>
                                      <p:tavLst>
                                        <p:tav tm="0">
                                          <p:val>
                                            <p:strVal val="ppt_y"/>
                                          </p:val>
                                        </p:tav>
                                        <p:tav tm="100000">
                                          <p:val>
                                            <p:strVal val="1+ppt_h/2"/>
                                          </p:val>
                                        </p:tav>
                                      </p:tavLst>
                                    </p:anim>
                                    <p:set>
                                      <p:cBhvr>
                                        <p:cTn id="259" dur="1" fill="hold">
                                          <p:stCondLst>
                                            <p:cond delay="1999"/>
                                          </p:stCondLst>
                                        </p:cTn>
                                        <p:tgtEl>
                                          <p:spTgt spid="6"/>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7"/>
                                        </p:tgtEl>
                                        <p:attrNameLst>
                                          <p:attrName>ppt_x</p:attrName>
                                        </p:attrNameLst>
                                      </p:cBhvr>
                                      <p:tavLst>
                                        <p:tav tm="0">
                                          <p:val>
                                            <p:strVal val="ppt_x"/>
                                          </p:val>
                                        </p:tav>
                                        <p:tav tm="100000">
                                          <p:val>
                                            <p:strVal val="ppt_x"/>
                                          </p:val>
                                        </p:tav>
                                      </p:tavLst>
                                    </p:anim>
                                    <p:anim calcmode="lin" valueType="num">
                                      <p:cBhvr additive="base">
                                        <p:cTn id="262" dur="2000"/>
                                        <p:tgtEl>
                                          <p:spTgt spid="7"/>
                                        </p:tgtEl>
                                        <p:attrNameLst>
                                          <p:attrName>ppt_y</p:attrName>
                                        </p:attrNameLst>
                                      </p:cBhvr>
                                      <p:tavLst>
                                        <p:tav tm="0">
                                          <p:val>
                                            <p:strVal val="ppt_y"/>
                                          </p:val>
                                        </p:tav>
                                        <p:tav tm="100000">
                                          <p:val>
                                            <p:strVal val="1+ppt_h/2"/>
                                          </p:val>
                                        </p:tav>
                                      </p:tavLst>
                                    </p:anim>
                                    <p:set>
                                      <p:cBhvr>
                                        <p:cTn id="263" dur="1" fill="hold">
                                          <p:stCondLst>
                                            <p:cond delay="1999"/>
                                          </p:stCondLst>
                                        </p:cTn>
                                        <p:tgtEl>
                                          <p:spTgt spid="7"/>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8"/>
                                        </p:tgtEl>
                                        <p:attrNameLst>
                                          <p:attrName>ppt_x</p:attrName>
                                        </p:attrNameLst>
                                      </p:cBhvr>
                                      <p:tavLst>
                                        <p:tav tm="0">
                                          <p:val>
                                            <p:strVal val="ppt_x"/>
                                          </p:val>
                                        </p:tav>
                                        <p:tav tm="100000">
                                          <p:val>
                                            <p:strVal val="ppt_x"/>
                                          </p:val>
                                        </p:tav>
                                      </p:tavLst>
                                    </p:anim>
                                    <p:anim calcmode="lin" valueType="num">
                                      <p:cBhvr additive="base">
                                        <p:cTn id="266" dur="2000"/>
                                        <p:tgtEl>
                                          <p:spTgt spid="8"/>
                                        </p:tgtEl>
                                        <p:attrNameLst>
                                          <p:attrName>ppt_y</p:attrName>
                                        </p:attrNameLst>
                                      </p:cBhvr>
                                      <p:tavLst>
                                        <p:tav tm="0">
                                          <p:val>
                                            <p:strVal val="ppt_y"/>
                                          </p:val>
                                        </p:tav>
                                        <p:tav tm="100000">
                                          <p:val>
                                            <p:strVal val="1+ppt_h/2"/>
                                          </p:val>
                                        </p:tav>
                                      </p:tavLst>
                                    </p:anim>
                                    <p:set>
                                      <p:cBhvr>
                                        <p:cTn id="267" dur="1" fill="hold">
                                          <p:stCondLst>
                                            <p:cond delay="1999"/>
                                          </p:stCondLst>
                                        </p:cTn>
                                        <p:tgtEl>
                                          <p:spTgt spid="8"/>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9"/>
                                        </p:tgtEl>
                                        <p:attrNameLst>
                                          <p:attrName>ppt_x</p:attrName>
                                        </p:attrNameLst>
                                      </p:cBhvr>
                                      <p:tavLst>
                                        <p:tav tm="0">
                                          <p:val>
                                            <p:strVal val="ppt_x"/>
                                          </p:val>
                                        </p:tav>
                                        <p:tav tm="100000">
                                          <p:val>
                                            <p:strVal val="ppt_x"/>
                                          </p:val>
                                        </p:tav>
                                      </p:tavLst>
                                    </p:anim>
                                    <p:anim calcmode="lin" valueType="num">
                                      <p:cBhvr additive="base">
                                        <p:cTn id="270" dur="2000"/>
                                        <p:tgtEl>
                                          <p:spTgt spid="9"/>
                                        </p:tgtEl>
                                        <p:attrNameLst>
                                          <p:attrName>ppt_y</p:attrName>
                                        </p:attrNameLst>
                                      </p:cBhvr>
                                      <p:tavLst>
                                        <p:tav tm="0">
                                          <p:val>
                                            <p:strVal val="ppt_y"/>
                                          </p:val>
                                        </p:tav>
                                        <p:tav tm="100000">
                                          <p:val>
                                            <p:strVal val="1+ppt_h/2"/>
                                          </p:val>
                                        </p:tav>
                                      </p:tavLst>
                                    </p:anim>
                                    <p:set>
                                      <p:cBhvr>
                                        <p:cTn id="271" dur="1" fill="hold">
                                          <p:stCondLst>
                                            <p:cond delay="1999"/>
                                          </p:stCondLst>
                                        </p:cTn>
                                        <p:tgtEl>
                                          <p:spTgt spid="9"/>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10"/>
                                        </p:tgtEl>
                                        <p:attrNameLst>
                                          <p:attrName>ppt_x</p:attrName>
                                        </p:attrNameLst>
                                      </p:cBhvr>
                                      <p:tavLst>
                                        <p:tav tm="0">
                                          <p:val>
                                            <p:strVal val="ppt_x"/>
                                          </p:val>
                                        </p:tav>
                                        <p:tav tm="100000">
                                          <p:val>
                                            <p:strVal val="ppt_x"/>
                                          </p:val>
                                        </p:tav>
                                      </p:tavLst>
                                    </p:anim>
                                    <p:anim calcmode="lin" valueType="num">
                                      <p:cBhvr additive="base">
                                        <p:cTn id="274" dur="2000"/>
                                        <p:tgtEl>
                                          <p:spTgt spid="10"/>
                                        </p:tgtEl>
                                        <p:attrNameLst>
                                          <p:attrName>ppt_y</p:attrName>
                                        </p:attrNameLst>
                                      </p:cBhvr>
                                      <p:tavLst>
                                        <p:tav tm="0">
                                          <p:val>
                                            <p:strVal val="ppt_y"/>
                                          </p:val>
                                        </p:tav>
                                        <p:tav tm="100000">
                                          <p:val>
                                            <p:strVal val="1+ppt_h/2"/>
                                          </p:val>
                                        </p:tav>
                                      </p:tavLst>
                                    </p:anim>
                                    <p:set>
                                      <p:cBhvr>
                                        <p:cTn id="275" dur="1" fill="hold">
                                          <p:stCondLst>
                                            <p:cond delay="1999"/>
                                          </p:stCondLst>
                                        </p:cTn>
                                        <p:tgtEl>
                                          <p:spTgt spid="10"/>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ppt_x"/>
                                          </p:val>
                                        </p:tav>
                                      </p:tavLst>
                                    </p:anim>
                                    <p:anim calcmode="lin" valueType="num">
                                      <p:cBhvr additive="base">
                                        <p:cTn id="278" dur="2000"/>
                                        <p:tgtEl>
                                          <p:spTgt spid="11"/>
                                        </p:tgtEl>
                                        <p:attrNameLst>
                                          <p:attrName>ppt_y</p:attrName>
                                        </p:attrNameLst>
                                      </p:cBhvr>
                                      <p:tavLst>
                                        <p:tav tm="0">
                                          <p:val>
                                            <p:strVal val="ppt_y"/>
                                          </p:val>
                                        </p:tav>
                                        <p:tav tm="100000">
                                          <p:val>
                                            <p:strVal val="1+ppt_h/2"/>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1+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13"/>
                                        </p:tgtEl>
                                        <p:attrNameLst>
                                          <p:attrName>ppt_x</p:attrName>
                                        </p:attrNameLst>
                                      </p:cBhvr>
                                      <p:tavLst>
                                        <p:tav tm="0">
                                          <p:val>
                                            <p:strVal val="ppt_x"/>
                                          </p:val>
                                        </p:tav>
                                        <p:tav tm="100000">
                                          <p:val>
                                            <p:strVal val="ppt_x"/>
                                          </p:val>
                                        </p:tav>
                                      </p:tavLst>
                                    </p:anim>
                                    <p:anim calcmode="lin" valueType="num">
                                      <p:cBhvr additive="base">
                                        <p:cTn id="286" dur="2000"/>
                                        <p:tgtEl>
                                          <p:spTgt spid="13"/>
                                        </p:tgtEl>
                                        <p:attrNameLst>
                                          <p:attrName>ppt_y</p:attrName>
                                        </p:attrNameLst>
                                      </p:cBhvr>
                                      <p:tavLst>
                                        <p:tav tm="0">
                                          <p:val>
                                            <p:strVal val="ppt_y"/>
                                          </p:val>
                                        </p:tav>
                                        <p:tav tm="100000">
                                          <p:val>
                                            <p:strVal val="1+ppt_h/2"/>
                                          </p:val>
                                        </p:tav>
                                      </p:tavLst>
                                    </p:anim>
                                    <p:set>
                                      <p:cBhvr>
                                        <p:cTn id="287" dur="1" fill="hold">
                                          <p:stCondLst>
                                            <p:cond delay="1999"/>
                                          </p:stCondLst>
                                        </p:cTn>
                                        <p:tgtEl>
                                          <p:spTgt spid="13"/>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ppt_x"/>
                                          </p:val>
                                        </p:tav>
                                      </p:tavLst>
                                    </p:anim>
                                    <p:anim calcmode="lin" valueType="num">
                                      <p:cBhvr additive="base">
                                        <p:cTn id="290" dur="2000"/>
                                        <p:tgtEl>
                                          <p:spTgt spid="14"/>
                                        </p:tgtEl>
                                        <p:attrNameLst>
                                          <p:attrName>ppt_y</p:attrName>
                                        </p:attrNameLst>
                                      </p:cBhvr>
                                      <p:tavLst>
                                        <p:tav tm="0">
                                          <p:val>
                                            <p:strVal val="ppt_y"/>
                                          </p:val>
                                        </p:tav>
                                        <p:tav tm="100000">
                                          <p:val>
                                            <p:strVal val="1+ppt_h/2"/>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ppt_x"/>
                                          </p:val>
                                        </p:tav>
                                      </p:tavLst>
                                    </p:anim>
                                    <p:anim calcmode="lin" valueType="num">
                                      <p:cBhvr additive="base">
                                        <p:cTn id="294" dur="2000"/>
                                        <p:tgtEl>
                                          <p:spTgt spid="15"/>
                                        </p:tgtEl>
                                        <p:attrNameLst>
                                          <p:attrName>ppt_y</p:attrName>
                                        </p:attrNameLst>
                                      </p:cBhvr>
                                      <p:tavLst>
                                        <p:tav tm="0">
                                          <p:val>
                                            <p:strVal val="ppt_y"/>
                                          </p:val>
                                        </p:tav>
                                        <p:tav tm="100000">
                                          <p:val>
                                            <p:strVal val="1+ppt_h/2"/>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4" fill="hold" nodeType="withEffect">
                                  <p:stCondLst>
                                    <p:cond delay="0"/>
                                  </p:stCondLst>
                                  <p:childTnLst>
                                    <p:anim calcmode="lin" valueType="num">
                                      <p:cBhvr additive="base">
                                        <p:cTn id="297" dur="2000"/>
                                        <p:tgtEl>
                                          <p:spTgt spid="16"/>
                                        </p:tgtEl>
                                        <p:attrNameLst>
                                          <p:attrName>ppt_x</p:attrName>
                                        </p:attrNameLst>
                                      </p:cBhvr>
                                      <p:tavLst>
                                        <p:tav tm="0">
                                          <p:val>
                                            <p:strVal val="ppt_x"/>
                                          </p:val>
                                        </p:tav>
                                        <p:tav tm="100000">
                                          <p:val>
                                            <p:strVal val="ppt_x"/>
                                          </p:val>
                                        </p:tav>
                                      </p:tavLst>
                                    </p:anim>
                                    <p:anim calcmode="lin" valueType="num">
                                      <p:cBhvr additive="base">
                                        <p:cTn id="298" dur="2000"/>
                                        <p:tgtEl>
                                          <p:spTgt spid="16"/>
                                        </p:tgtEl>
                                        <p:attrNameLst>
                                          <p:attrName>ppt_y</p:attrName>
                                        </p:attrNameLst>
                                      </p:cBhvr>
                                      <p:tavLst>
                                        <p:tav tm="0">
                                          <p:val>
                                            <p:strVal val="ppt_y"/>
                                          </p:val>
                                        </p:tav>
                                        <p:tav tm="100000">
                                          <p:val>
                                            <p:strVal val="1+ppt_h/2"/>
                                          </p:val>
                                        </p:tav>
                                      </p:tavLst>
                                    </p:anim>
                                    <p:set>
                                      <p:cBhvr>
                                        <p:cTn id="299" dur="1" fill="hold">
                                          <p:stCondLst>
                                            <p:cond delay="1999"/>
                                          </p:stCondLst>
                                        </p:cTn>
                                        <p:tgtEl>
                                          <p:spTgt spid="16"/>
                                        </p:tgtEl>
                                        <p:attrNameLst>
                                          <p:attrName>style.visibility</p:attrName>
                                        </p:attrNameLst>
                                      </p:cBhvr>
                                      <p:to>
                                        <p:strVal val="hidden"/>
                                      </p:to>
                                    </p:set>
                                  </p:childTnLst>
                                </p:cTn>
                              </p:par>
                              <p:par>
                                <p:cTn id="300" presetID="2" presetClass="exit" presetSubtype="4" fill="hold" nodeType="withEffect">
                                  <p:stCondLst>
                                    <p:cond delay="0"/>
                                  </p:stCondLst>
                                  <p:childTnLst>
                                    <p:anim calcmode="lin" valueType="num">
                                      <p:cBhvr additive="base">
                                        <p:cTn id="301" dur="2000"/>
                                        <p:tgtEl>
                                          <p:spTgt spid="17"/>
                                        </p:tgtEl>
                                        <p:attrNameLst>
                                          <p:attrName>ppt_x</p:attrName>
                                        </p:attrNameLst>
                                      </p:cBhvr>
                                      <p:tavLst>
                                        <p:tav tm="0">
                                          <p:val>
                                            <p:strVal val="ppt_x"/>
                                          </p:val>
                                        </p:tav>
                                        <p:tav tm="100000">
                                          <p:val>
                                            <p:strVal val="ppt_x"/>
                                          </p:val>
                                        </p:tav>
                                      </p:tavLst>
                                    </p:anim>
                                    <p:anim calcmode="lin" valueType="num">
                                      <p:cBhvr additive="base">
                                        <p:cTn id="302" dur="2000"/>
                                        <p:tgtEl>
                                          <p:spTgt spid="17"/>
                                        </p:tgtEl>
                                        <p:attrNameLst>
                                          <p:attrName>ppt_y</p:attrName>
                                        </p:attrNameLst>
                                      </p:cBhvr>
                                      <p:tavLst>
                                        <p:tav tm="0">
                                          <p:val>
                                            <p:strVal val="ppt_y"/>
                                          </p:val>
                                        </p:tav>
                                        <p:tav tm="100000">
                                          <p:val>
                                            <p:strVal val="1+ppt_h/2"/>
                                          </p:val>
                                        </p:tav>
                                      </p:tavLst>
                                    </p:anim>
                                    <p:set>
                                      <p:cBhvr>
                                        <p:cTn id="303" dur="1" fill="hold">
                                          <p:stCondLst>
                                            <p:cond delay="1999"/>
                                          </p:stCondLst>
                                        </p:cTn>
                                        <p:tgtEl>
                                          <p:spTgt spid="17"/>
                                        </p:tgtEl>
                                        <p:attrNameLst>
                                          <p:attrName>style.visibility</p:attrName>
                                        </p:attrNameLst>
                                      </p:cBhvr>
                                      <p:to>
                                        <p:strVal val="hidden"/>
                                      </p:to>
                                    </p:set>
                                  </p:childTnLst>
                                </p:cTn>
                              </p:par>
                              <p:par>
                                <p:cTn id="304" presetID="2" presetClass="exit" presetSubtype="4" fill="hold" nodeType="withEffect">
                                  <p:stCondLst>
                                    <p:cond delay="0"/>
                                  </p:stCondLst>
                                  <p:childTnLst>
                                    <p:anim calcmode="lin" valueType="num">
                                      <p:cBhvr additive="base">
                                        <p:cTn id="305" dur="2000"/>
                                        <p:tgtEl>
                                          <p:spTgt spid="18"/>
                                        </p:tgtEl>
                                        <p:attrNameLst>
                                          <p:attrName>ppt_x</p:attrName>
                                        </p:attrNameLst>
                                      </p:cBhvr>
                                      <p:tavLst>
                                        <p:tav tm="0">
                                          <p:val>
                                            <p:strVal val="ppt_x"/>
                                          </p:val>
                                        </p:tav>
                                        <p:tav tm="100000">
                                          <p:val>
                                            <p:strVal val="ppt_x"/>
                                          </p:val>
                                        </p:tav>
                                      </p:tavLst>
                                    </p:anim>
                                    <p:anim calcmode="lin" valueType="num">
                                      <p:cBhvr additive="base">
                                        <p:cTn id="306" dur="2000"/>
                                        <p:tgtEl>
                                          <p:spTgt spid="18"/>
                                        </p:tgtEl>
                                        <p:attrNameLst>
                                          <p:attrName>ppt_y</p:attrName>
                                        </p:attrNameLst>
                                      </p:cBhvr>
                                      <p:tavLst>
                                        <p:tav tm="0">
                                          <p:val>
                                            <p:strVal val="ppt_y"/>
                                          </p:val>
                                        </p:tav>
                                        <p:tav tm="100000">
                                          <p:val>
                                            <p:strVal val="1+ppt_h/2"/>
                                          </p:val>
                                        </p:tav>
                                      </p:tavLst>
                                    </p:anim>
                                    <p:set>
                                      <p:cBhvr>
                                        <p:cTn id="307" dur="1" fill="hold">
                                          <p:stCondLst>
                                            <p:cond delay="1999"/>
                                          </p:stCondLst>
                                        </p:cTn>
                                        <p:tgtEl>
                                          <p:spTgt spid="18"/>
                                        </p:tgtEl>
                                        <p:attrNameLst>
                                          <p:attrName>style.visibility</p:attrName>
                                        </p:attrNameLst>
                                      </p:cBhvr>
                                      <p:to>
                                        <p:strVal val="hidden"/>
                                      </p:to>
                                    </p:set>
                                  </p:childTnLst>
                                </p:cTn>
                              </p:par>
                              <p:par>
                                <p:cTn id="308" presetID="2" presetClass="exit" presetSubtype="4" fill="hold" nodeType="withEffect">
                                  <p:stCondLst>
                                    <p:cond delay="0"/>
                                  </p:stCondLst>
                                  <p:childTnLst>
                                    <p:anim calcmode="lin" valueType="num">
                                      <p:cBhvr additive="base">
                                        <p:cTn id="309" dur="2000"/>
                                        <p:tgtEl>
                                          <p:spTgt spid="19"/>
                                        </p:tgtEl>
                                        <p:attrNameLst>
                                          <p:attrName>ppt_x</p:attrName>
                                        </p:attrNameLst>
                                      </p:cBhvr>
                                      <p:tavLst>
                                        <p:tav tm="0">
                                          <p:val>
                                            <p:strVal val="ppt_x"/>
                                          </p:val>
                                        </p:tav>
                                        <p:tav tm="100000">
                                          <p:val>
                                            <p:strVal val="ppt_x"/>
                                          </p:val>
                                        </p:tav>
                                      </p:tavLst>
                                    </p:anim>
                                    <p:anim calcmode="lin" valueType="num">
                                      <p:cBhvr additive="base">
                                        <p:cTn id="310" dur="2000"/>
                                        <p:tgtEl>
                                          <p:spTgt spid="19"/>
                                        </p:tgtEl>
                                        <p:attrNameLst>
                                          <p:attrName>ppt_y</p:attrName>
                                        </p:attrNameLst>
                                      </p:cBhvr>
                                      <p:tavLst>
                                        <p:tav tm="0">
                                          <p:val>
                                            <p:strVal val="ppt_y"/>
                                          </p:val>
                                        </p:tav>
                                        <p:tav tm="100000">
                                          <p:val>
                                            <p:strVal val="1+ppt_h/2"/>
                                          </p:val>
                                        </p:tav>
                                      </p:tavLst>
                                    </p:anim>
                                    <p:set>
                                      <p:cBhvr>
                                        <p:cTn id="311" dur="1" fill="hold">
                                          <p:stCondLst>
                                            <p:cond delay="1999"/>
                                          </p:stCondLst>
                                        </p:cTn>
                                        <p:tgtEl>
                                          <p:spTgt spid="19"/>
                                        </p:tgtEl>
                                        <p:attrNameLst>
                                          <p:attrName>style.visibility</p:attrName>
                                        </p:attrNameLst>
                                      </p:cBhvr>
                                      <p:to>
                                        <p:strVal val="hidden"/>
                                      </p:to>
                                    </p:set>
                                  </p:childTnLst>
                                </p:cTn>
                              </p:par>
                              <p:par>
                                <p:cTn id="312" presetID="2" presetClass="exit" presetSubtype="4" fill="hold" nodeType="withEffect">
                                  <p:stCondLst>
                                    <p:cond delay="0"/>
                                  </p:stCondLst>
                                  <p:childTnLst>
                                    <p:anim calcmode="lin" valueType="num">
                                      <p:cBhvr additive="base">
                                        <p:cTn id="313" dur="2000"/>
                                        <p:tgtEl>
                                          <p:spTgt spid="20"/>
                                        </p:tgtEl>
                                        <p:attrNameLst>
                                          <p:attrName>ppt_x</p:attrName>
                                        </p:attrNameLst>
                                      </p:cBhvr>
                                      <p:tavLst>
                                        <p:tav tm="0">
                                          <p:val>
                                            <p:strVal val="ppt_x"/>
                                          </p:val>
                                        </p:tav>
                                        <p:tav tm="100000">
                                          <p:val>
                                            <p:strVal val="ppt_x"/>
                                          </p:val>
                                        </p:tav>
                                      </p:tavLst>
                                    </p:anim>
                                    <p:anim calcmode="lin" valueType="num">
                                      <p:cBhvr additive="base">
                                        <p:cTn id="314" dur="2000"/>
                                        <p:tgtEl>
                                          <p:spTgt spid="20"/>
                                        </p:tgtEl>
                                        <p:attrNameLst>
                                          <p:attrName>ppt_y</p:attrName>
                                        </p:attrNameLst>
                                      </p:cBhvr>
                                      <p:tavLst>
                                        <p:tav tm="0">
                                          <p:val>
                                            <p:strVal val="ppt_y"/>
                                          </p:val>
                                        </p:tav>
                                        <p:tav tm="100000">
                                          <p:val>
                                            <p:strVal val="1+ppt_h/2"/>
                                          </p:val>
                                        </p:tav>
                                      </p:tavLst>
                                    </p:anim>
                                    <p:set>
                                      <p:cBhvr>
                                        <p:cTn id="315" dur="1" fill="hold">
                                          <p:stCondLst>
                                            <p:cond delay="1999"/>
                                          </p:stCondLst>
                                        </p:cTn>
                                        <p:tgtEl>
                                          <p:spTgt spid="20"/>
                                        </p:tgtEl>
                                        <p:attrNameLst>
                                          <p:attrName>style.visibility</p:attrName>
                                        </p:attrNameLst>
                                      </p:cBhvr>
                                      <p:to>
                                        <p:strVal val="hidden"/>
                                      </p:to>
                                    </p:set>
                                  </p:childTnLst>
                                </p:cTn>
                              </p:par>
                              <p:par>
                                <p:cTn id="316" presetID="2" presetClass="exit" presetSubtype="4" fill="hold" nodeType="withEffect">
                                  <p:stCondLst>
                                    <p:cond delay="0"/>
                                  </p:stCondLst>
                                  <p:childTnLst>
                                    <p:anim calcmode="lin" valueType="num">
                                      <p:cBhvr additive="base">
                                        <p:cTn id="317" dur="2000"/>
                                        <p:tgtEl>
                                          <p:spTgt spid="21"/>
                                        </p:tgtEl>
                                        <p:attrNameLst>
                                          <p:attrName>ppt_x</p:attrName>
                                        </p:attrNameLst>
                                      </p:cBhvr>
                                      <p:tavLst>
                                        <p:tav tm="0">
                                          <p:val>
                                            <p:strVal val="ppt_x"/>
                                          </p:val>
                                        </p:tav>
                                        <p:tav tm="100000">
                                          <p:val>
                                            <p:strVal val="ppt_x"/>
                                          </p:val>
                                        </p:tav>
                                      </p:tavLst>
                                    </p:anim>
                                    <p:anim calcmode="lin" valueType="num">
                                      <p:cBhvr additive="base">
                                        <p:cTn id="318" dur="2000"/>
                                        <p:tgtEl>
                                          <p:spTgt spid="21"/>
                                        </p:tgtEl>
                                        <p:attrNameLst>
                                          <p:attrName>ppt_y</p:attrName>
                                        </p:attrNameLst>
                                      </p:cBhvr>
                                      <p:tavLst>
                                        <p:tav tm="0">
                                          <p:val>
                                            <p:strVal val="ppt_y"/>
                                          </p:val>
                                        </p:tav>
                                        <p:tav tm="100000">
                                          <p:val>
                                            <p:strVal val="1+ppt_h/2"/>
                                          </p:val>
                                        </p:tav>
                                      </p:tavLst>
                                    </p:anim>
                                    <p:set>
                                      <p:cBhvr>
                                        <p:cTn id="319" dur="1" fill="hold">
                                          <p:stCondLst>
                                            <p:cond delay="1999"/>
                                          </p:stCondLst>
                                        </p:cTn>
                                        <p:tgtEl>
                                          <p:spTgt spid="21"/>
                                        </p:tgtEl>
                                        <p:attrNameLst>
                                          <p:attrName>style.visibility</p:attrName>
                                        </p:attrNameLst>
                                      </p:cBhvr>
                                      <p:to>
                                        <p:strVal val="hidden"/>
                                      </p:to>
                                    </p:set>
                                  </p:childTnLst>
                                </p:cTn>
                              </p:par>
                              <p:par>
                                <p:cTn id="320" presetID="2" presetClass="exit" presetSubtype="4" fill="hold" nodeType="withEffect">
                                  <p:stCondLst>
                                    <p:cond delay="0"/>
                                  </p:stCondLst>
                                  <p:childTnLst>
                                    <p:anim calcmode="lin" valueType="num">
                                      <p:cBhvr additive="base">
                                        <p:cTn id="321" dur="2000"/>
                                        <p:tgtEl>
                                          <p:spTgt spid="22"/>
                                        </p:tgtEl>
                                        <p:attrNameLst>
                                          <p:attrName>ppt_x</p:attrName>
                                        </p:attrNameLst>
                                      </p:cBhvr>
                                      <p:tavLst>
                                        <p:tav tm="0">
                                          <p:val>
                                            <p:strVal val="ppt_x"/>
                                          </p:val>
                                        </p:tav>
                                        <p:tav tm="100000">
                                          <p:val>
                                            <p:strVal val="ppt_x"/>
                                          </p:val>
                                        </p:tav>
                                      </p:tavLst>
                                    </p:anim>
                                    <p:anim calcmode="lin" valueType="num">
                                      <p:cBhvr additive="base">
                                        <p:cTn id="322" dur="2000"/>
                                        <p:tgtEl>
                                          <p:spTgt spid="22"/>
                                        </p:tgtEl>
                                        <p:attrNameLst>
                                          <p:attrName>ppt_y</p:attrName>
                                        </p:attrNameLst>
                                      </p:cBhvr>
                                      <p:tavLst>
                                        <p:tav tm="0">
                                          <p:val>
                                            <p:strVal val="ppt_y"/>
                                          </p:val>
                                        </p:tav>
                                        <p:tav tm="100000">
                                          <p:val>
                                            <p:strVal val="1+ppt_h/2"/>
                                          </p:val>
                                        </p:tav>
                                      </p:tavLst>
                                    </p:anim>
                                    <p:set>
                                      <p:cBhvr>
                                        <p:cTn id="323" dur="1" fill="hold">
                                          <p:stCondLst>
                                            <p:cond delay="1999"/>
                                          </p:stCondLst>
                                        </p:cTn>
                                        <p:tgtEl>
                                          <p:spTgt spid="22"/>
                                        </p:tgtEl>
                                        <p:attrNameLst>
                                          <p:attrName>style.visibility</p:attrName>
                                        </p:attrNameLst>
                                      </p:cBhvr>
                                      <p:to>
                                        <p:strVal val="hidden"/>
                                      </p:to>
                                    </p:set>
                                  </p:childTnLst>
                                </p:cTn>
                              </p:par>
                              <p:par>
                                <p:cTn id="324" presetID="2" presetClass="exit" presetSubtype="4" fill="hold" nodeType="withEffect">
                                  <p:stCondLst>
                                    <p:cond delay="0"/>
                                  </p:stCondLst>
                                  <p:childTnLst>
                                    <p:anim calcmode="lin" valueType="num">
                                      <p:cBhvr additive="base">
                                        <p:cTn id="325" dur="2000"/>
                                        <p:tgtEl>
                                          <p:spTgt spid="23"/>
                                        </p:tgtEl>
                                        <p:attrNameLst>
                                          <p:attrName>ppt_x</p:attrName>
                                        </p:attrNameLst>
                                      </p:cBhvr>
                                      <p:tavLst>
                                        <p:tav tm="0">
                                          <p:val>
                                            <p:strVal val="ppt_x"/>
                                          </p:val>
                                        </p:tav>
                                        <p:tav tm="100000">
                                          <p:val>
                                            <p:strVal val="ppt_x"/>
                                          </p:val>
                                        </p:tav>
                                      </p:tavLst>
                                    </p:anim>
                                    <p:anim calcmode="lin" valueType="num">
                                      <p:cBhvr additive="base">
                                        <p:cTn id="326" dur="2000"/>
                                        <p:tgtEl>
                                          <p:spTgt spid="23"/>
                                        </p:tgtEl>
                                        <p:attrNameLst>
                                          <p:attrName>ppt_y</p:attrName>
                                        </p:attrNameLst>
                                      </p:cBhvr>
                                      <p:tavLst>
                                        <p:tav tm="0">
                                          <p:val>
                                            <p:strVal val="ppt_y"/>
                                          </p:val>
                                        </p:tav>
                                        <p:tav tm="100000">
                                          <p:val>
                                            <p:strVal val="1+ppt_h/2"/>
                                          </p:val>
                                        </p:tav>
                                      </p:tavLst>
                                    </p:anim>
                                    <p:set>
                                      <p:cBhvr>
                                        <p:cTn id="327" dur="1" fill="hold">
                                          <p:stCondLst>
                                            <p:cond delay="1999"/>
                                          </p:stCondLst>
                                        </p:cTn>
                                        <p:tgtEl>
                                          <p:spTgt spid="23"/>
                                        </p:tgtEl>
                                        <p:attrNameLst>
                                          <p:attrName>style.visibility</p:attrName>
                                        </p:attrNameLst>
                                      </p:cBhvr>
                                      <p:to>
                                        <p:strVal val="hidden"/>
                                      </p:to>
                                    </p:set>
                                  </p:childTnLst>
                                </p:cTn>
                              </p:par>
                              <p:par>
                                <p:cTn id="328" presetID="2" presetClass="exit" presetSubtype="1" fill="hold" nodeType="withEffect">
                                  <p:stCondLst>
                                    <p:cond delay="0"/>
                                  </p:stCondLst>
                                  <p:childTnLst>
                                    <p:anim calcmode="lin" valueType="num">
                                      <p:cBhvr additive="base">
                                        <p:cTn id="329" dur="2000"/>
                                        <p:tgtEl>
                                          <p:spTgt spid="24"/>
                                        </p:tgtEl>
                                        <p:attrNameLst>
                                          <p:attrName>ppt_x</p:attrName>
                                        </p:attrNameLst>
                                      </p:cBhvr>
                                      <p:tavLst>
                                        <p:tav tm="0">
                                          <p:val>
                                            <p:strVal val="ppt_x"/>
                                          </p:val>
                                        </p:tav>
                                        <p:tav tm="100000">
                                          <p:val>
                                            <p:strVal val="ppt_x"/>
                                          </p:val>
                                        </p:tav>
                                      </p:tavLst>
                                    </p:anim>
                                    <p:anim calcmode="lin" valueType="num">
                                      <p:cBhvr additive="base">
                                        <p:cTn id="330" dur="2000"/>
                                        <p:tgtEl>
                                          <p:spTgt spid="24"/>
                                        </p:tgtEl>
                                        <p:attrNameLst>
                                          <p:attrName>ppt_y</p:attrName>
                                        </p:attrNameLst>
                                      </p:cBhvr>
                                      <p:tavLst>
                                        <p:tav tm="0">
                                          <p:val>
                                            <p:strVal val="ppt_y"/>
                                          </p:val>
                                        </p:tav>
                                        <p:tav tm="100000">
                                          <p:val>
                                            <p:strVal val="0-ppt_h/2"/>
                                          </p:val>
                                        </p:tav>
                                      </p:tavLst>
                                    </p:anim>
                                    <p:set>
                                      <p:cBhvr>
                                        <p:cTn id="331" dur="1" fill="hold">
                                          <p:stCondLst>
                                            <p:cond delay="1999"/>
                                          </p:stCondLst>
                                        </p:cTn>
                                        <p:tgtEl>
                                          <p:spTgt spid="24"/>
                                        </p:tgtEl>
                                        <p:attrNameLst>
                                          <p:attrName>style.visibility</p:attrName>
                                        </p:attrNameLst>
                                      </p:cBhvr>
                                      <p:to>
                                        <p:strVal val="hidden"/>
                                      </p:to>
                                    </p:set>
                                  </p:childTnLst>
                                </p:cTn>
                              </p:par>
                              <p:par>
                                <p:cTn id="332" presetID="2" presetClass="exit" presetSubtype="1" fill="hold" nodeType="withEffect">
                                  <p:stCondLst>
                                    <p:cond delay="0"/>
                                  </p:stCondLst>
                                  <p:childTnLst>
                                    <p:anim calcmode="lin" valueType="num">
                                      <p:cBhvr additive="base">
                                        <p:cTn id="333" dur="2000"/>
                                        <p:tgtEl>
                                          <p:spTgt spid="25"/>
                                        </p:tgtEl>
                                        <p:attrNameLst>
                                          <p:attrName>ppt_x</p:attrName>
                                        </p:attrNameLst>
                                      </p:cBhvr>
                                      <p:tavLst>
                                        <p:tav tm="0">
                                          <p:val>
                                            <p:strVal val="ppt_x"/>
                                          </p:val>
                                        </p:tav>
                                        <p:tav tm="100000">
                                          <p:val>
                                            <p:strVal val="ppt_x"/>
                                          </p:val>
                                        </p:tav>
                                      </p:tavLst>
                                    </p:anim>
                                    <p:anim calcmode="lin" valueType="num">
                                      <p:cBhvr additive="base">
                                        <p:cTn id="334" dur="2000"/>
                                        <p:tgtEl>
                                          <p:spTgt spid="25"/>
                                        </p:tgtEl>
                                        <p:attrNameLst>
                                          <p:attrName>ppt_y</p:attrName>
                                        </p:attrNameLst>
                                      </p:cBhvr>
                                      <p:tavLst>
                                        <p:tav tm="0">
                                          <p:val>
                                            <p:strVal val="ppt_y"/>
                                          </p:val>
                                        </p:tav>
                                        <p:tav tm="100000">
                                          <p:val>
                                            <p:strVal val="0-ppt_h/2"/>
                                          </p:val>
                                        </p:tav>
                                      </p:tavLst>
                                    </p:anim>
                                    <p:set>
                                      <p:cBhvr>
                                        <p:cTn id="335" dur="1" fill="hold">
                                          <p:stCondLst>
                                            <p:cond delay="1999"/>
                                          </p:stCondLst>
                                        </p:cTn>
                                        <p:tgtEl>
                                          <p:spTgt spid="25"/>
                                        </p:tgtEl>
                                        <p:attrNameLst>
                                          <p:attrName>style.visibility</p:attrName>
                                        </p:attrNameLst>
                                      </p:cBhvr>
                                      <p:to>
                                        <p:strVal val="hidden"/>
                                      </p:to>
                                    </p:set>
                                  </p:childTnLst>
                                </p:cTn>
                              </p:par>
                              <p:par>
                                <p:cTn id="336" presetID="2" presetClass="exit" presetSubtype="1" fill="hold" nodeType="withEffect">
                                  <p:stCondLst>
                                    <p:cond delay="0"/>
                                  </p:stCondLst>
                                  <p:childTnLst>
                                    <p:anim calcmode="lin" valueType="num">
                                      <p:cBhvr additive="base">
                                        <p:cTn id="337" dur="2000"/>
                                        <p:tgtEl>
                                          <p:spTgt spid="26"/>
                                        </p:tgtEl>
                                        <p:attrNameLst>
                                          <p:attrName>ppt_x</p:attrName>
                                        </p:attrNameLst>
                                      </p:cBhvr>
                                      <p:tavLst>
                                        <p:tav tm="0">
                                          <p:val>
                                            <p:strVal val="ppt_x"/>
                                          </p:val>
                                        </p:tav>
                                        <p:tav tm="100000">
                                          <p:val>
                                            <p:strVal val="ppt_x"/>
                                          </p:val>
                                        </p:tav>
                                      </p:tavLst>
                                    </p:anim>
                                    <p:anim calcmode="lin" valueType="num">
                                      <p:cBhvr additive="base">
                                        <p:cTn id="338" dur="2000"/>
                                        <p:tgtEl>
                                          <p:spTgt spid="26"/>
                                        </p:tgtEl>
                                        <p:attrNameLst>
                                          <p:attrName>ppt_y</p:attrName>
                                        </p:attrNameLst>
                                      </p:cBhvr>
                                      <p:tavLst>
                                        <p:tav tm="0">
                                          <p:val>
                                            <p:strVal val="ppt_y"/>
                                          </p:val>
                                        </p:tav>
                                        <p:tav tm="100000">
                                          <p:val>
                                            <p:strVal val="0-ppt_h/2"/>
                                          </p:val>
                                        </p:tav>
                                      </p:tavLst>
                                    </p:anim>
                                    <p:set>
                                      <p:cBhvr>
                                        <p:cTn id="339" dur="1" fill="hold">
                                          <p:stCondLst>
                                            <p:cond delay="1999"/>
                                          </p:stCondLst>
                                        </p:cTn>
                                        <p:tgtEl>
                                          <p:spTgt spid="26"/>
                                        </p:tgtEl>
                                        <p:attrNameLst>
                                          <p:attrName>style.visibility</p:attrName>
                                        </p:attrNameLst>
                                      </p:cBhvr>
                                      <p:to>
                                        <p:strVal val="hidden"/>
                                      </p:to>
                                    </p:set>
                                  </p:childTnLst>
                                </p:cTn>
                              </p:par>
                              <p:par>
                                <p:cTn id="340" presetID="2" presetClass="exit" presetSubtype="1" fill="hold" nodeType="withEffect">
                                  <p:stCondLst>
                                    <p:cond delay="0"/>
                                  </p:stCondLst>
                                  <p:childTnLst>
                                    <p:anim calcmode="lin" valueType="num">
                                      <p:cBhvr additive="base">
                                        <p:cTn id="341" dur="2000"/>
                                        <p:tgtEl>
                                          <p:spTgt spid="27"/>
                                        </p:tgtEl>
                                        <p:attrNameLst>
                                          <p:attrName>ppt_x</p:attrName>
                                        </p:attrNameLst>
                                      </p:cBhvr>
                                      <p:tavLst>
                                        <p:tav tm="0">
                                          <p:val>
                                            <p:strVal val="ppt_x"/>
                                          </p:val>
                                        </p:tav>
                                        <p:tav tm="100000">
                                          <p:val>
                                            <p:strVal val="ppt_x"/>
                                          </p:val>
                                        </p:tav>
                                      </p:tavLst>
                                    </p:anim>
                                    <p:anim calcmode="lin" valueType="num">
                                      <p:cBhvr additive="base">
                                        <p:cTn id="342" dur="2000"/>
                                        <p:tgtEl>
                                          <p:spTgt spid="27"/>
                                        </p:tgtEl>
                                        <p:attrNameLst>
                                          <p:attrName>ppt_y</p:attrName>
                                        </p:attrNameLst>
                                      </p:cBhvr>
                                      <p:tavLst>
                                        <p:tav tm="0">
                                          <p:val>
                                            <p:strVal val="ppt_y"/>
                                          </p:val>
                                        </p:tav>
                                        <p:tav tm="100000">
                                          <p:val>
                                            <p:strVal val="0-ppt_h/2"/>
                                          </p:val>
                                        </p:tav>
                                      </p:tavLst>
                                    </p:anim>
                                    <p:set>
                                      <p:cBhvr>
                                        <p:cTn id="343" dur="1" fill="hold">
                                          <p:stCondLst>
                                            <p:cond delay="1999"/>
                                          </p:stCondLst>
                                        </p:cTn>
                                        <p:tgtEl>
                                          <p:spTgt spid="27"/>
                                        </p:tgtEl>
                                        <p:attrNameLst>
                                          <p:attrName>style.visibility</p:attrName>
                                        </p:attrNameLst>
                                      </p:cBhvr>
                                      <p:to>
                                        <p:strVal val="hidden"/>
                                      </p:to>
                                    </p:set>
                                  </p:childTnLst>
                                </p:cTn>
                              </p:par>
                              <p:par>
                                <p:cTn id="344" presetID="2" presetClass="exit" presetSubtype="1" fill="hold" nodeType="withEffect">
                                  <p:stCondLst>
                                    <p:cond delay="0"/>
                                  </p:stCondLst>
                                  <p:childTnLst>
                                    <p:anim calcmode="lin" valueType="num">
                                      <p:cBhvr additive="base">
                                        <p:cTn id="345" dur="2000"/>
                                        <p:tgtEl>
                                          <p:spTgt spid="28"/>
                                        </p:tgtEl>
                                        <p:attrNameLst>
                                          <p:attrName>ppt_x</p:attrName>
                                        </p:attrNameLst>
                                      </p:cBhvr>
                                      <p:tavLst>
                                        <p:tav tm="0">
                                          <p:val>
                                            <p:strVal val="ppt_x"/>
                                          </p:val>
                                        </p:tav>
                                        <p:tav tm="100000">
                                          <p:val>
                                            <p:strVal val="ppt_x"/>
                                          </p:val>
                                        </p:tav>
                                      </p:tavLst>
                                    </p:anim>
                                    <p:anim calcmode="lin" valueType="num">
                                      <p:cBhvr additive="base">
                                        <p:cTn id="346" dur="2000"/>
                                        <p:tgtEl>
                                          <p:spTgt spid="28"/>
                                        </p:tgtEl>
                                        <p:attrNameLst>
                                          <p:attrName>ppt_y</p:attrName>
                                        </p:attrNameLst>
                                      </p:cBhvr>
                                      <p:tavLst>
                                        <p:tav tm="0">
                                          <p:val>
                                            <p:strVal val="ppt_y"/>
                                          </p:val>
                                        </p:tav>
                                        <p:tav tm="100000">
                                          <p:val>
                                            <p:strVal val="0-ppt_h/2"/>
                                          </p:val>
                                        </p:tav>
                                      </p:tavLst>
                                    </p:anim>
                                    <p:set>
                                      <p:cBhvr>
                                        <p:cTn id="347" dur="1" fill="hold">
                                          <p:stCondLst>
                                            <p:cond delay="1999"/>
                                          </p:stCondLst>
                                        </p:cTn>
                                        <p:tgtEl>
                                          <p:spTgt spid="28"/>
                                        </p:tgtEl>
                                        <p:attrNameLst>
                                          <p:attrName>style.visibility</p:attrName>
                                        </p:attrNameLst>
                                      </p:cBhvr>
                                      <p:to>
                                        <p:strVal val="hidden"/>
                                      </p:to>
                                    </p:set>
                                  </p:childTnLst>
                                </p:cTn>
                              </p:par>
                              <p:par>
                                <p:cTn id="348" presetID="2" presetClass="exit" presetSubtype="1" fill="hold" nodeType="withEffect">
                                  <p:stCondLst>
                                    <p:cond delay="0"/>
                                  </p:stCondLst>
                                  <p:childTnLst>
                                    <p:anim calcmode="lin" valueType="num">
                                      <p:cBhvr additive="base">
                                        <p:cTn id="349" dur="2000"/>
                                        <p:tgtEl>
                                          <p:spTgt spid="29"/>
                                        </p:tgtEl>
                                        <p:attrNameLst>
                                          <p:attrName>ppt_x</p:attrName>
                                        </p:attrNameLst>
                                      </p:cBhvr>
                                      <p:tavLst>
                                        <p:tav tm="0">
                                          <p:val>
                                            <p:strVal val="ppt_x"/>
                                          </p:val>
                                        </p:tav>
                                        <p:tav tm="100000">
                                          <p:val>
                                            <p:strVal val="ppt_x"/>
                                          </p:val>
                                        </p:tav>
                                      </p:tavLst>
                                    </p:anim>
                                    <p:anim calcmode="lin" valueType="num">
                                      <p:cBhvr additive="base">
                                        <p:cTn id="350" dur="2000"/>
                                        <p:tgtEl>
                                          <p:spTgt spid="29"/>
                                        </p:tgtEl>
                                        <p:attrNameLst>
                                          <p:attrName>ppt_y</p:attrName>
                                        </p:attrNameLst>
                                      </p:cBhvr>
                                      <p:tavLst>
                                        <p:tav tm="0">
                                          <p:val>
                                            <p:strVal val="ppt_y"/>
                                          </p:val>
                                        </p:tav>
                                        <p:tav tm="100000">
                                          <p:val>
                                            <p:strVal val="0-ppt_h/2"/>
                                          </p:val>
                                        </p:tav>
                                      </p:tavLst>
                                    </p:anim>
                                    <p:set>
                                      <p:cBhvr>
                                        <p:cTn id="351" dur="1" fill="hold">
                                          <p:stCondLst>
                                            <p:cond delay="1999"/>
                                          </p:stCondLst>
                                        </p:cTn>
                                        <p:tgtEl>
                                          <p:spTgt spid="29"/>
                                        </p:tgtEl>
                                        <p:attrNameLst>
                                          <p:attrName>style.visibility</p:attrName>
                                        </p:attrNameLst>
                                      </p:cBhvr>
                                      <p:to>
                                        <p:strVal val="hidden"/>
                                      </p:to>
                                    </p:set>
                                  </p:childTnLst>
                                </p:cTn>
                              </p:par>
                              <p:par>
                                <p:cTn id="352" presetID="2" presetClass="exit" presetSubtype="1" fill="hold" nodeType="withEffect">
                                  <p:stCondLst>
                                    <p:cond delay="0"/>
                                  </p:stCondLst>
                                  <p:childTnLst>
                                    <p:anim calcmode="lin" valueType="num">
                                      <p:cBhvr additive="base">
                                        <p:cTn id="353" dur="2000"/>
                                        <p:tgtEl>
                                          <p:spTgt spid="30"/>
                                        </p:tgtEl>
                                        <p:attrNameLst>
                                          <p:attrName>ppt_x</p:attrName>
                                        </p:attrNameLst>
                                      </p:cBhvr>
                                      <p:tavLst>
                                        <p:tav tm="0">
                                          <p:val>
                                            <p:strVal val="ppt_x"/>
                                          </p:val>
                                        </p:tav>
                                        <p:tav tm="100000">
                                          <p:val>
                                            <p:strVal val="ppt_x"/>
                                          </p:val>
                                        </p:tav>
                                      </p:tavLst>
                                    </p:anim>
                                    <p:anim calcmode="lin" valueType="num">
                                      <p:cBhvr additive="base">
                                        <p:cTn id="354" dur="2000"/>
                                        <p:tgtEl>
                                          <p:spTgt spid="30"/>
                                        </p:tgtEl>
                                        <p:attrNameLst>
                                          <p:attrName>ppt_y</p:attrName>
                                        </p:attrNameLst>
                                      </p:cBhvr>
                                      <p:tavLst>
                                        <p:tav tm="0">
                                          <p:val>
                                            <p:strVal val="ppt_y"/>
                                          </p:val>
                                        </p:tav>
                                        <p:tav tm="100000">
                                          <p:val>
                                            <p:strVal val="0-ppt_h/2"/>
                                          </p:val>
                                        </p:tav>
                                      </p:tavLst>
                                    </p:anim>
                                    <p:set>
                                      <p:cBhvr>
                                        <p:cTn id="355" dur="1" fill="hold">
                                          <p:stCondLst>
                                            <p:cond delay="1999"/>
                                          </p:stCondLst>
                                        </p:cTn>
                                        <p:tgtEl>
                                          <p:spTgt spid="30"/>
                                        </p:tgtEl>
                                        <p:attrNameLst>
                                          <p:attrName>style.visibility</p:attrName>
                                        </p:attrNameLst>
                                      </p:cBhvr>
                                      <p:to>
                                        <p:strVal val="hidden"/>
                                      </p:to>
                                    </p:set>
                                  </p:childTnLst>
                                </p:cTn>
                              </p:par>
                              <p:par>
                                <p:cTn id="356" presetID="2" presetClass="exit" presetSubtype="1" fill="hold" nodeType="withEffect">
                                  <p:stCondLst>
                                    <p:cond delay="0"/>
                                  </p:stCondLst>
                                  <p:childTnLst>
                                    <p:anim calcmode="lin" valueType="num">
                                      <p:cBhvr additive="base">
                                        <p:cTn id="357" dur="2000"/>
                                        <p:tgtEl>
                                          <p:spTgt spid="31"/>
                                        </p:tgtEl>
                                        <p:attrNameLst>
                                          <p:attrName>ppt_x</p:attrName>
                                        </p:attrNameLst>
                                      </p:cBhvr>
                                      <p:tavLst>
                                        <p:tav tm="0">
                                          <p:val>
                                            <p:strVal val="ppt_x"/>
                                          </p:val>
                                        </p:tav>
                                        <p:tav tm="100000">
                                          <p:val>
                                            <p:strVal val="ppt_x"/>
                                          </p:val>
                                        </p:tav>
                                      </p:tavLst>
                                    </p:anim>
                                    <p:anim calcmode="lin" valueType="num">
                                      <p:cBhvr additive="base">
                                        <p:cTn id="358" dur="2000"/>
                                        <p:tgtEl>
                                          <p:spTgt spid="31"/>
                                        </p:tgtEl>
                                        <p:attrNameLst>
                                          <p:attrName>ppt_y</p:attrName>
                                        </p:attrNameLst>
                                      </p:cBhvr>
                                      <p:tavLst>
                                        <p:tav tm="0">
                                          <p:val>
                                            <p:strVal val="ppt_y"/>
                                          </p:val>
                                        </p:tav>
                                        <p:tav tm="100000">
                                          <p:val>
                                            <p:strVal val="0-ppt_h/2"/>
                                          </p:val>
                                        </p:tav>
                                      </p:tavLst>
                                    </p:anim>
                                    <p:set>
                                      <p:cBhvr>
                                        <p:cTn id="359" dur="1" fill="hold">
                                          <p:stCondLst>
                                            <p:cond delay="1999"/>
                                          </p:stCondLst>
                                        </p:cTn>
                                        <p:tgtEl>
                                          <p:spTgt spid="31"/>
                                        </p:tgtEl>
                                        <p:attrNameLst>
                                          <p:attrName>style.visibility</p:attrName>
                                        </p:attrNameLst>
                                      </p:cBhvr>
                                      <p:to>
                                        <p:strVal val="hidden"/>
                                      </p:to>
                                    </p:set>
                                  </p:childTnLst>
                                </p:cTn>
                              </p:par>
                              <p:par>
                                <p:cTn id="360" presetID="2" presetClass="exit" presetSubtype="1" fill="hold" nodeType="withEffect">
                                  <p:stCondLst>
                                    <p:cond delay="0"/>
                                  </p:stCondLst>
                                  <p:childTnLst>
                                    <p:anim calcmode="lin" valueType="num">
                                      <p:cBhvr additive="base">
                                        <p:cTn id="361" dur="2000"/>
                                        <p:tgtEl>
                                          <p:spTgt spid="32"/>
                                        </p:tgtEl>
                                        <p:attrNameLst>
                                          <p:attrName>ppt_x</p:attrName>
                                        </p:attrNameLst>
                                      </p:cBhvr>
                                      <p:tavLst>
                                        <p:tav tm="0">
                                          <p:val>
                                            <p:strVal val="ppt_x"/>
                                          </p:val>
                                        </p:tav>
                                        <p:tav tm="100000">
                                          <p:val>
                                            <p:strVal val="ppt_x"/>
                                          </p:val>
                                        </p:tav>
                                      </p:tavLst>
                                    </p:anim>
                                    <p:anim calcmode="lin" valueType="num">
                                      <p:cBhvr additive="base">
                                        <p:cTn id="362" dur="2000"/>
                                        <p:tgtEl>
                                          <p:spTgt spid="32"/>
                                        </p:tgtEl>
                                        <p:attrNameLst>
                                          <p:attrName>ppt_y</p:attrName>
                                        </p:attrNameLst>
                                      </p:cBhvr>
                                      <p:tavLst>
                                        <p:tav tm="0">
                                          <p:val>
                                            <p:strVal val="ppt_y"/>
                                          </p:val>
                                        </p:tav>
                                        <p:tav tm="100000">
                                          <p:val>
                                            <p:strVal val="0-ppt_h/2"/>
                                          </p:val>
                                        </p:tav>
                                      </p:tavLst>
                                    </p:anim>
                                    <p:set>
                                      <p:cBhvr>
                                        <p:cTn id="363" dur="1" fill="hold">
                                          <p:stCondLst>
                                            <p:cond delay="1999"/>
                                          </p:stCondLst>
                                        </p:cTn>
                                        <p:tgtEl>
                                          <p:spTgt spid="32"/>
                                        </p:tgtEl>
                                        <p:attrNameLst>
                                          <p:attrName>style.visibility</p:attrName>
                                        </p:attrNameLst>
                                      </p:cBhvr>
                                      <p:to>
                                        <p:strVal val="hidden"/>
                                      </p:to>
                                    </p:set>
                                  </p:childTnLst>
                                </p:cTn>
                              </p:par>
                              <p:par>
                                <p:cTn id="364" presetID="2" presetClass="exit" presetSubtype="1" fill="hold" nodeType="withEffect">
                                  <p:stCondLst>
                                    <p:cond delay="0"/>
                                  </p:stCondLst>
                                  <p:childTnLst>
                                    <p:anim calcmode="lin" valueType="num">
                                      <p:cBhvr additive="base">
                                        <p:cTn id="365" dur="2000"/>
                                        <p:tgtEl>
                                          <p:spTgt spid="33"/>
                                        </p:tgtEl>
                                        <p:attrNameLst>
                                          <p:attrName>ppt_x</p:attrName>
                                        </p:attrNameLst>
                                      </p:cBhvr>
                                      <p:tavLst>
                                        <p:tav tm="0">
                                          <p:val>
                                            <p:strVal val="ppt_x"/>
                                          </p:val>
                                        </p:tav>
                                        <p:tav tm="100000">
                                          <p:val>
                                            <p:strVal val="ppt_x"/>
                                          </p:val>
                                        </p:tav>
                                      </p:tavLst>
                                    </p:anim>
                                    <p:anim calcmode="lin" valueType="num">
                                      <p:cBhvr additive="base">
                                        <p:cTn id="366" dur="2000"/>
                                        <p:tgtEl>
                                          <p:spTgt spid="33"/>
                                        </p:tgtEl>
                                        <p:attrNameLst>
                                          <p:attrName>ppt_y</p:attrName>
                                        </p:attrNameLst>
                                      </p:cBhvr>
                                      <p:tavLst>
                                        <p:tav tm="0">
                                          <p:val>
                                            <p:strVal val="ppt_y"/>
                                          </p:val>
                                        </p:tav>
                                        <p:tav tm="100000">
                                          <p:val>
                                            <p:strVal val="0-ppt_h/2"/>
                                          </p:val>
                                        </p:tav>
                                      </p:tavLst>
                                    </p:anim>
                                    <p:set>
                                      <p:cBhvr>
                                        <p:cTn id="367" dur="1" fill="hold">
                                          <p:stCondLst>
                                            <p:cond delay="1999"/>
                                          </p:stCondLst>
                                        </p:cTn>
                                        <p:tgtEl>
                                          <p:spTgt spid="33"/>
                                        </p:tgtEl>
                                        <p:attrNameLst>
                                          <p:attrName>style.visibility</p:attrName>
                                        </p:attrNameLst>
                                      </p:cBhvr>
                                      <p:to>
                                        <p:strVal val="hidden"/>
                                      </p:to>
                                    </p:set>
                                  </p:childTnLst>
                                </p:cTn>
                              </p:par>
                              <p:par>
                                <p:cTn id="368" presetID="2" presetClass="exit" presetSubtype="1" fill="hold" nodeType="withEffect">
                                  <p:stCondLst>
                                    <p:cond delay="0"/>
                                  </p:stCondLst>
                                  <p:childTnLst>
                                    <p:anim calcmode="lin" valueType="num">
                                      <p:cBhvr additive="base">
                                        <p:cTn id="369" dur="2000"/>
                                        <p:tgtEl>
                                          <p:spTgt spid="34"/>
                                        </p:tgtEl>
                                        <p:attrNameLst>
                                          <p:attrName>ppt_x</p:attrName>
                                        </p:attrNameLst>
                                      </p:cBhvr>
                                      <p:tavLst>
                                        <p:tav tm="0">
                                          <p:val>
                                            <p:strVal val="ppt_x"/>
                                          </p:val>
                                        </p:tav>
                                        <p:tav tm="100000">
                                          <p:val>
                                            <p:strVal val="ppt_x"/>
                                          </p:val>
                                        </p:tav>
                                      </p:tavLst>
                                    </p:anim>
                                    <p:anim calcmode="lin" valueType="num">
                                      <p:cBhvr additive="base">
                                        <p:cTn id="370" dur="2000"/>
                                        <p:tgtEl>
                                          <p:spTgt spid="34"/>
                                        </p:tgtEl>
                                        <p:attrNameLst>
                                          <p:attrName>ppt_y</p:attrName>
                                        </p:attrNameLst>
                                      </p:cBhvr>
                                      <p:tavLst>
                                        <p:tav tm="0">
                                          <p:val>
                                            <p:strVal val="ppt_y"/>
                                          </p:val>
                                        </p:tav>
                                        <p:tav tm="100000">
                                          <p:val>
                                            <p:strVal val="0-ppt_h/2"/>
                                          </p:val>
                                        </p:tav>
                                      </p:tavLst>
                                    </p:anim>
                                    <p:set>
                                      <p:cBhvr>
                                        <p:cTn id="371" dur="1" fill="hold">
                                          <p:stCondLst>
                                            <p:cond delay="1999"/>
                                          </p:stCondLst>
                                        </p:cTn>
                                        <p:tgtEl>
                                          <p:spTgt spid="34"/>
                                        </p:tgtEl>
                                        <p:attrNameLst>
                                          <p:attrName>style.visibility</p:attrName>
                                        </p:attrNameLst>
                                      </p:cBhvr>
                                      <p:to>
                                        <p:strVal val="hidden"/>
                                      </p:to>
                                    </p:set>
                                  </p:childTnLst>
                                </p:cTn>
                              </p:par>
                              <p:par>
                                <p:cTn id="372" presetID="2" presetClass="exit" presetSubtype="1" fill="hold" nodeType="withEffect">
                                  <p:stCondLst>
                                    <p:cond delay="0"/>
                                  </p:stCondLst>
                                  <p:childTnLst>
                                    <p:anim calcmode="lin" valueType="num">
                                      <p:cBhvr additive="base">
                                        <p:cTn id="373" dur="2000"/>
                                        <p:tgtEl>
                                          <p:spTgt spid="35"/>
                                        </p:tgtEl>
                                        <p:attrNameLst>
                                          <p:attrName>ppt_x</p:attrName>
                                        </p:attrNameLst>
                                      </p:cBhvr>
                                      <p:tavLst>
                                        <p:tav tm="0">
                                          <p:val>
                                            <p:strVal val="ppt_x"/>
                                          </p:val>
                                        </p:tav>
                                        <p:tav tm="100000">
                                          <p:val>
                                            <p:strVal val="ppt_x"/>
                                          </p:val>
                                        </p:tav>
                                      </p:tavLst>
                                    </p:anim>
                                    <p:anim calcmode="lin" valueType="num">
                                      <p:cBhvr additive="base">
                                        <p:cTn id="374" dur="2000"/>
                                        <p:tgtEl>
                                          <p:spTgt spid="35"/>
                                        </p:tgtEl>
                                        <p:attrNameLst>
                                          <p:attrName>ppt_y</p:attrName>
                                        </p:attrNameLst>
                                      </p:cBhvr>
                                      <p:tavLst>
                                        <p:tav tm="0">
                                          <p:val>
                                            <p:strVal val="ppt_y"/>
                                          </p:val>
                                        </p:tav>
                                        <p:tav tm="100000">
                                          <p:val>
                                            <p:strVal val="0-ppt_h/2"/>
                                          </p:val>
                                        </p:tav>
                                      </p:tavLst>
                                    </p:anim>
                                    <p:set>
                                      <p:cBhvr>
                                        <p:cTn id="375" dur="1" fill="hold">
                                          <p:stCondLst>
                                            <p:cond delay="1999"/>
                                          </p:stCondLst>
                                        </p:cTn>
                                        <p:tgtEl>
                                          <p:spTgt spid="35"/>
                                        </p:tgtEl>
                                        <p:attrNameLst>
                                          <p:attrName>style.visibility</p:attrName>
                                        </p:attrNameLst>
                                      </p:cBhvr>
                                      <p:to>
                                        <p:strVal val="hidden"/>
                                      </p:to>
                                    </p:set>
                                  </p:childTnLst>
                                </p:cTn>
                              </p:par>
                              <p:par>
                                <p:cTn id="376" presetID="2" presetClass="exit" presetSubtype="1" fill="hold" nodeType="withEffect">
                                  <p:stCondLst>
                                    <p:cond delay="0"/>
                                  </p:stCondLst>
                                  <p:childTnLst>
                                    <p:anim calcmode="lin" valueType="num">
                                      <p:cBhvr additive="base">
                                        <p:cTn id="377" dur="2000"/>
                                        <p:tgtEl>
                                          <p:spTgt spid="36"/>
                                        </p:tgtEl>
                                        <p:attrNameLst>
                                          <p:attrName>ppt_x</p:attrName>
                                        </p:attrNameLst>
                                      </p:cBhvr>
                                      <p:tavLst>
                                        <p:tav tm="0">
                                          <p:val>
                                            <p:strVal val="ppt_x"/>
                                          </p:val>
                                        </p:tav>
                                        <p:tav tm="100000">
                                          <p:val>
                                            <p:strVal val="ppt_x"/>
                                          </p:val>
                                        </p:tav>
                                      </p:tavLst>
                                    </p:anim>
                                    <p:anim calcmode="lin" valueType="num">
                                      <p:cBhvr additive="base">
                                        <p:cTn id="378" dur="2000"/>
                                        <p:tgtEl>
                                          <p:spTgt spid="36"/>
                                        </p:tgtEl>
                                        <p:attrNameLst>
                                          <p:attrName>ppt_y</p:attrName>
                                        </p:attrNameLst>
                                      </p:cBhvr>
                                      <p:tavLst>
                                        <p:tav tm="0">
                                          <p:val>
                                            <p:strVal val="ppt_y"/>
                                          </p:val>
                                        </p:tav>
                                        <p:tav tm="100000">
                                          <p:val>
                                            <p:strVal val="0-ppt_h/2"/>
                                          </p:val>
                                        </p:tav>
                                      </p:tavLst>
                                    </p:anim>
                                    <p:set>
                                      <p:cBhvr>
                                        <p:cTn id="379" dur="1" fill="hold">
                                          <p:stCondLst>
                                            <p:cond delay="1999"/>
                                          </p:stCondLst>
                                        </p:cTn>
                                        <p:tgtEl>
                                          <p:spTgt spid="36"/>
                                        </p:tgtEl>
                                        <p:attrNameLst>
                                          <p:attrName>style.visibility</p:attrName>
                                        </p:attrNameLst>
                                      </p:cBhvr>
                                      <p:to>
                                        <p:strVal val="hidden"/>
                                      </p:to>
                                    </p:set>
                                  </p:childTnLst>
                                </p:cTn>
                              </p:par>
                              <p:par>
                                <p:cTn id="380" presetID="2" presetClass="exit" presetSubtype="1" fill="hold" nodeType="withEffect">
                                  <p:stCondLst>
                                    <p:cond delay="0"/>
                                  </p:stCondLst>
                                  <p:childTnLst>
                                    <p:anim calcmode="lin" valueType="num">
                                      <p:cBhvr additive="base">
                                        <p:cTn id="381" dur="2000"/>
                                        <p:tgtEl>
                                          <p:spTgt spid="37"/>
                                        </p:tgtEl>
                                        <p:attrNameLst>
                                          <p:attrName>ppt_x</p:attrName>
                                        </p:attrNameLst>
                                      </p:cBhvr>
                                      <p:tavLst>
                                        <p:tav tm="0">
                                          <p:val>
                                            <p:strVal val="ppt_x"/>
                                          </p:val>
                                        </p:tav>
                                        <p:tav tm="100000">
                                          <p:val>
                                            <p:strVal val="ppt_x"/>
                                          </p:val>
                                        </p:tav>
                                      </p:tavLst>
                                    </p:anim>
                                    <p:anim calcmode="lin" valueType="num">
                                      <p:cBhvr additive="base">
                                        <p:cTn id="382" dur="2000"/>
                                        <p:tgtEl>
                                          <p:spTgt spid="37"/>
                                        </p:tgtEl>
                                        <p:attrNameLst>
                                          <p:attrName>ppt_y</p:attrName>
                                        </p:attrNameLst>
                                      </p:cBhvr>
                                      <p:tavLst>
                                        <p:tav tm="0">
                                          <p:val>
                                            <p:strVal val="ppt_y"/>
                                          </p:val>
                                        </p:tav>
                                        <p:tav tm="100000">
                                          <p:val>
                                            <p:strVal val="0-ppt_h/2"/>
                                          </p:val>
                                        </p:tav>
                                      </p:tavLst>
                                    </p:anim>
                                    <p:set>
                                      <p:cBhvr>
                                        <p:cTn id="383" dur="1" fill="hold">
                                          <p:stCondLst>
                                            <p:cond delay="1999"/>
                                          </p:stCondLst>
                                        </p:cTn>
                                        <p:tgtEl>
                                          <p:spTgt spid="37"/>
                                        </p:tgtEl>
                                        <p:attrNameLst>
                                          <p:attrName>style.visibility</p:attrName>
                                        </p:attrNameLst>
                                      </p:cBhvr>
                                      <p:to>
                                        <p:strVal val="hidden"/>
                                      </p:to>
                                    </p:set>
                                  </p:childTnLst>
                                </p:cTn>
                              </p:par>
                              <p:par>
                                <p:cTn id="384" presetID="2" presetClass="exit" presetSubtype="1" fill="hold" nodeType="withEffect">
                                  <p:stCondLst>
                                    <p:cond delay="0"/>
                                  </p:stCondLst>
                                  <p:childTnLst>
                                    <p:anim calcmode="lin" valueType="num">
                                      <p:cBhvr additive="base">
                                        <p:cTn id="385" dur="2000"/>
                                        <p:tgtEl>
                                          <p:spTgt spid="38"/>
                                        </p:tgtEl>
                                        <p:attrNameLst>
                                          <p:attrName>ppt_x</p:attrName>
                                        </p:attrNameLst>
                                      </p:cBhvr>
                                      <p:tavLst>
                                        <p:tav tm="0">
                                          <p:val>
                                            <p:strVal val="ppt_x"/>
                                          </p:val>
                                        </p:tav>
                                        <p:tav tm="100000">
                                          <p:val>
                                            <p:strVal val="ppt_x"/>
                                          </p:val>
                                        </p:tav>
                                      </p:tavLst>
                                    </p:anim>
                                    <p:anim calcmode="lin" valueType="num">
                                      <p:cBhvr additive="base">
                                        <p:cTn id="386" dur="2000"/>
                                        <p:tgtEl>
                                          <p:spTgt spid="38"/>
                                        </p:tgtEl>
                                        <p:attrNameLst>
                                          <p:attrName>ppt_y</p:attrName>
                                        </p:attrNameLst>
                                      </p:cBhvr>
                                      <p:tavLst>
                                        <p:tav tm="0">
                                          <p:val>
                                            <p:strVal val="ppt_y"/>
                                          </p:val>
                                        </p:tav>
                                        <p:tav tm="100000">
                                          <p:val>
                                            <p:strVal val="0-ppt_h/2"/>
                                          </p:val>
                                        </p:tav>
                                      </p:tavLst>
                                    </p:anim>
                                    <p:set>
                                      <p:cBhvr>
                                        <p:cTn id="387" dur="1" fill="hold">
                                          <p:stCondLst>
                                            <p:cond delay="1999"/>
                                          </p:stCondLst>
                                        </p:cTn>
                                        <p:tgtEl>
                                          <p:spTgt spid="38"/>
                                        </p:tgtEl>
                                        <p:attrNameLst>
                                          <p:attrName>style.visibility</p:attrName>
                                        </p:attrNameLst>
                                      </p:cBhvr>
                                      <p:to>
                                        <p:strVal val="hidden"/>
                                      </p:to>
                                    </p:set>
                                  </p:childTnLst>
                                </p:cTn>
                              </p:par>
                              <p:par>
                                <p:cTn id="388" presetID="2" presetClass="exit" presetSubtype="1" fill="hold" nodeType="withEffect">
                                  <p:stCondLst>
                                    <p:cond delay="0"/>
                                  </p:stCondLst>
                                  <p:childTnLst>
                                    <p:anim calcmode="lin" valueType="num">
                                      <p:cBhvr additive="base">
                                        <p:cTn id="389" dur="2000"/>
                                        <p:tgtEl>
                                          <p:spTgt spid="39"/>
                                        </p:tgtEl>
                                        <p:attrNameLst>
                                          <p:attrName>ppt_x</p:attrName>
                                        </p:attrNameLst>
                                      </p:cBhvr>
                                      <p:tavLst>
                                        <p:tav tm="0">
                                          <p:val>
                                            <p:strVal val="ppt_x"/>
                                          </p:val>
                                        </p:tav>
                                        <p:tav tm="100000">
                                          <p:val>
                                            <p:strVal val="ppt_x"/>
                                          </p:val>
                                        </p:tav>
                                      </p:tavLst>
                                    </p:anim>
                                    <p:anim calcmode="lin" valueType="num">
                                      <p:cBhvr additive="base">
                                        <p:cTn id="390" dur="2000"/>
                                        <p:tgtEl>
                                          <p:spTgt spid="39"/>
                                        </p:tgtEl>
                                        <p:attrNameLst>
                                          <p:attrName>ppt_y</p:attrName>
                                        </p:attrNameLst>
                                      </p:cBhvr>
                                      <p:tavLst>
                                        <p:tav tm="0">
                                          <p:val>
                                            <p:strVal val="ppt_y"/>
                                          </p:val>
                                        </p:tav>
                                        <p:tav tm="100000">
                                          <p:val>
                                            <p:strVal val="0-ppt_h/2"/>
                                          </p:val>
                                        </p:tav>
                                      </p:tavLst>
                                    </p:anim>
                                    <p:set>
                                      <p:cBhvr>
                                        <p:cTn id="391" dur="1" fill="hold">
                                          <p:stCondLst>
                                            <p:cond delay="1999"/>
                                          </p:stCondLst>
                                        </p:cTn>
                                        <p:tgtEl>
                                          <p:spTgt spid="39"/>
                                        </p:tgtEl>
                                        <p:attrNameLst>
                                          <p:attrName>style.visibility</p:attrName>
                                        </p:attrNameLst>
                                      </p:cBhvr>
                                      <p:to>
                                        <p:strVal val="hidden"/>
                                      </p:to>
                                    </p:set>
                                  </p:childTnLst>
                                </p:cTn>
                              </p:par>
                              <p:par>
                                <p:cTn id="392" presetID="2" presetClass="exit" presetSubtype="1" fill="hold" nodeType="withEffect">
                                  <p:stCondLst>
                                    <p:cond delay="0"/>
                                  </p:stCondLst>
                                  <p:childTnLst>
                                    <p:anim calcmode="lin" valueType="num">
                                      <p:cBhvr additive="base">
                                        <p:cTn id="393" dur="2000"/>
                                        <p:tgtEl>
                                          <p:spTgt spid="40"/>
                                        </p:tgtEl>
                                        <p:attrNameLst>
                                          <p:attrName>ppt_x</p:attrName>
                                        </p:attrNameLst>
                                      </p:cBhvr>
                                      <p:tavLst>
                                        <p:tav tm="0">
                                          <p:val>
                                            <p:strVal val="ppt_x"/>
                                          </p:val>
                                        </p:tav>
                                        <p:tav tm="100000">
                                          <p:val>
                                            <p:strVal val="ppt_x"/>
                                          </p:val>
                                        </p:tav>
                                      </p:tavLst>
                                    </p:anim>
                                    <p:anim calcmode="lin" valueType="num">
                                      <p:cBhvr additive="base">
                                        <p:cTn id="394" dur="2000"/>
                                        <p:tgtEl>
                                          <p:spTgt spid="40"/>
                                        </p:tgtEl>
                                        <p:attrNameLst>
                                          <p:attrName>ppt_y</p:attrName>
                                        </p:attrNameLst>
                                      </p:cBhvr>
                                      <p:tavLst>
                                        <p:tav tm="0">
                                          <p:val>
                                            <p:strVal val="ppt_y"/>
                                          </p:val>
                                        </p:tav>
                                        <p:tav tm="100000">
                                          <p:val>
                                            <p:strVal val="0-ppt_h/2"/>
                                          </p:val>
                                        </p:tav>
                                      </p:tavLst>
                                    </p:anim>
                                    <p:set>
                                      <p:cBhvr>
                                        <p:cTn id="395" dur="1" fill="hold">
                                          <p:stCondLst>
                                            <p:cond delay="1999"/>
                                          </p:stCondLst>
                                        </p:cTn>
                                        <p:tgtEl>
                                          <p:spTgt spid="40"/>
                                        </p:tgtEl>
                                        <p:attrNameLst>
                                          <p:attrName>style.visibility</p:attrName>
                                        </p:attrNameLst>
                                      </p:cBhvr>
                                      <p:to>
                                        <p:strVal val="hidden"/>
                                      </p:to>
                                    </p:set>
                                  </p:childTnLst>
                                </p:cTn>
                              </p:par>
                              <p:par>
                                <p:cTn id="396" presetID="2" presetClass="exit" presetSubtype="1" fill="hold" nodeType="withEffect">
                                  <p:stCondLst>
                                    <p:cond delay="0"/>
                                  </p:stCondLst>
                                  <p:childTnLst>
                                    <p:anim calcmode="lin" valueType="num">
                                      <p:cBhvr additive="base">
                                        <p:cTn id="397" dur="2000"/>
                                        <p:tgtEl>
                                          <p:spTgt spid="41"/>
                                        </p:tgtEl>
                                        <p:attrNameLst>
                                          <p:attrName>ppt_x</p:attrName>
                                        </p:attrNameLst>
                                      </p:cBhvr>
                                      <p:tavLst>
                                        <p:tav tm="0">
                                          <p:val>
                                            <p:strVal val="ppt_x"/>
                                          </p:val>
                                        </p:tav>
                                        <p:tav tm="100000">
                                          <p:val>
                                            <p:strVal val="ppt_x"/>
                                          </p:val>
                                        </p:tav>
                                      </p:tavLst>
                                    </p:anim>
                                    <p:anim calcmode="lin" valueType="num">
                                      <p:cBhvr additive="base">
                                        <p:cTn id="398" dur="2000"/>
                                        <p:tgtEl>
                                          <p:spTgt spid="41"/>
                                        </p:tgtEl>
                                        <p:attrNameLst>
                                          <p:attrName>ppt_y</p:attrName>
                                        </p:attrNameLst>
                                      </p:cBhvr>
                                      <p:tavLst>
                                        <p:tav tm="0">
                                          <p:val>
                                            <p:strVal val="ppt_y"/>
                                          </p:val>
                                        </p:tav>
                                        <p:tav tm="100000">
                                          <p:val>
                                            <p:strVal val="0-ppt_h/2"/>
                                          </p:val>
                                        </p:tav>
                                      </p:tavLst>
                                    </p:anim>
                                    <p:set>
                                      <p:cBhvr>
                                        <p:cTn id="399" dur="1" fill="hold">
                                          <p:stCondLst>
                                            <p:cond delay="1999"/>
                                          </p:stCondLst>
                                        </p:cTn>
                                        <p:tgtEl>
                                          <p:spTgt spid="41"/>
                                        </p:tgtEl>
                                        <p:attrNameLst>
                                          <p:attrName>style.visibility</p:attrName>
                                        </p:attrNameLst>
                                      </p:cBhvr>
                                      <p:to>
                                        <p:strVal val="hidden"/>
                                      </p:to>
                                    </p:set>
                                  </p:childTnLst>
                                </p:cTn>
                              </p:par>
                              <p:par>
                                <p:cTn id="400" presetID="2" presetClass="exit" presetSubtype="1" fill="hold" nodeType="withEffect">
                                  <p:stCondLst>
                                    <p:cond delay="0"/>
                                  </p:stCondLst>
                                  <p:childTnLst>
                                    <p:anim calcmode="lin" valueType="num">
                                      <p:cBhvr additive="base">
                                        <p:cTn id="401" dur="2000"/>
                                        <p:tgtEl>
                                          <p:spTgt spid="42"/>
                                        </p:tgtEl>
                                        <p:attrNameLst>
                                          <p:attrName>ppt_x</p:attrName>
                                        </p:attrNameLst>
                                      </p:cBhvr>
                                      <p:tavLst>
                                        <p:tav tm="0">
                                          <p:val>
                                            <p:strVal val="ppt_x"/>
                                          </p:val>
                                        </p:tav>
                                        <p:tav tm="100000">
                                          <p:val>
                                            <p:strVal val="ppt_x"/>
                                          </p:val>
                                        </p:tav>
                                      </p:tavLst>
                                    </p:anim>
                                    <p:anim calcmode="lin" valueType="num">
                                      <p:cBhvr additive="base">
                                        <p:cTn id="402" dur="2000"/>
                                        <p:tgtEl>
                                          <p:spTgt spid="42"/>
                                        </p:tgtEl>
                                        <p:attrNameLst>
                                          <p:attrName>ppt_y</p:attrName>
                                        </p:attrNameLst>
                                      </p:cBhvr>
                                      <p:tavLst>
                                        <p:tav tm="0">
                                          <p:val>
                                            <p:strVal val="ppt_y"/>
                                          </p:val>
                                        </p:tav>
                                        <p:tav tm="100000">
                                          <p:val>
                                            <p:strVal val="0-ppt_h/2"/>
                                          </p:val>
                                        </p:tav>
                                      </p:tavLst>
                                    </p:anim>
                                    <p:set>
                                      <p:cBhvr>
                                        <p:cTn id="403" dur="1" fill="hold">
                                          <p:stCondLst>
                                            <p:cond delay="1999"/>
                                          </p:stCondLst>
                                        </p:cTn>
                                        <p:tgtEl>
                                          <p:spTgt spid="42"/>
                                        </p:tgtEl>
                                        <p:attrNameLst>
                                          <p:attrName>style.visibility</p:attrName>
                                        </p:attrNameLst>
                                      </p:cBhvr>
                                      <p:to>
                                        <p:strVal val="hidden"/>
                                      </p:to>
                                    </p:set>
                                  </p:childTnLst>
                                </p:cTn>
                              </p:par>
                              <p:par>
                                <p:cTn id="404" presetID="2" presetClass="exit" presetSubtype="1" fill="hold" nodeType="withEffect">
                                  <p:stCondLst>
                                    <p:cond delay="0"/>
                                  </p:stCondLst>
                                  <p:childTnLst>
                                    <p:anim calcmode="lin" valueType="num">
                                      <p:cBhvr additive="base">
                                        <p:cTn id="405" dur="2000"/>
                                        <p:tgtEl>
                                          <p:spTgt spid="43"/>
                                        </p:tgtEl>
                                        <p:attrNameLst>
                                          <p:attrName>ppt_x</p:attrName>
                                        </p:attrNameLst>
                                      </p:cBhvr>
                                      <p:tavLst>
                                        <p:tav tm="0">
                                          <p:val>
                                            <p:strVal val="ppt_x"/>
                                          </p:val>
                                        </p:tav>
                                        <p:tav tm="100000">
                                          <p:val>
                                            <p:strVal val="ppt_x"/>
                                          </p:val>
                                        </p:tav>
                                      </p:tavLst>
                                    </p:anim>
                                    <p:anim calcmode="lin" valueType="num">
                                      <p:cBhvr additive="base">
                                        <p:cTn id="406" dur="2000"/>
                                        <p:tgtEl>
                                          <p:spTgt spid="43"/>
                                        </p:tgtEl>
                                        <p:attrNameLst>
                                          <p:attrName>ppt_y</p:attrName>
                                        </p:attrNameLst>
                                      </p:cBhvr>
                                      <p:tavLst>
                                        <p:tav tm="0">
                                          <p:val>
                                            <p:strVal val="ppt_y"/>
                                          </p:val>
                                        </p:tav>
                                        <p:tav tm="100000">
                                          <p:val>
                                            <p:strVal val="0-ppt_h/2"/>
                                          </p:val>
                                        </p:tav>
                                      </p:tavLst>
                                    </p:anim>
                                    <p:set>
                                      <p:cBhvr>
                                        <p:cTn id="407" dur="1" fill="hold">
                                          <p:stCondLst>
                                            <p:cond delay="1999"/>
                                          </p:stCondLst>
                                        </p:cTn>
                                        <p:tgtEl>
                                          <p:spTgt spid="43"/>
                                        </p:tgtEl>
                                        <p:attrNameLst>
                                          <p:attrName>style.visibility</p:attrName>
                                        </p:attrNameLst>
                                      </p:cBhvr>
                                      <p:to>
                                        <p:strVal val="hidden"/>
                                      </p:to>
                                    </p:set>
                                  </p:childTnLst>
                                </p:cTn>
                              </p:par>
                              <p:par>
                                <p:cTn id="408" presetID="8" presetClass="emph" presetSubtype="0" autoRev="1" fill="hold" nodeType="withEffect">
                                  <p:stCondLst>
                                    <p:cond delay="0"/>
                                  </p:stCondLst>
                                  <p:childTnLst>
                                    <p:animRot by="21600000">
                                      <p:cBhvr>
                                        <p:cTn id="409" dur="2000" fill="hold"/>
                                        <p:tgtEl>
                                          <p:spTgt spid="4"/>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5"/>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6"/>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7"/>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8"/>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9"/>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0"/>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11"/>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12"/>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13"/>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14"/>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15"/>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16"/>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17"/>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18"/>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19"/>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20"/>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21"/>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22"/>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23"/>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24"/>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25"/>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26"/>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27"/>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28"/>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29"/>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30"/>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31"/>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32"/>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33"/>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34"/>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35"/>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36"/>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37"/>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38"/>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39"/>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40"/>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41"/>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42"/>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43"/>
                                        </p:tgtEl>
                                        <p:attrNameLst>
                                          <p:attrName>r</p:attrName>
                                        </p:attrNameLst>
                                      </p:cBhvr>
                                    </p:animRo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7000">
              <a:srgbClr val="FF6699"/>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684801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9118764">
            <a:off x="-33174" y="-133552"/>
            <a:ext cx="526496" cy="747123"/>
          </a:xfrm>
          <a:prstGeom prst="rect">
            <a:avLst/>
          </a:prstGeom>
          <a:effectLst/>
        </p:spPr>
      </p:pic>
      <p:pic>
        <p:nvPicPr>
          <p:cNvPr id="5" name="4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9118764">
            <a:off x="191157" y="77012"/>
            <a:ext cx="526496" cy="777346"/>
          </a:xfrm>
          <a:prstGeom prst="rect">
            <a:avLst/>
          </a:prstGeom>
          <a:effectLst/>
        </p:spPr>
      </p:pic>
      <p:pic>
        <p:nvPicPr>
          <p:cNvPr id="6" name="5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9118764">
            <a:off x="476877" y="362746"/>
            <a:ext cx="526496" cy="777346"/>
          </a:xfrm>
          <a:prstGeom prst="rect">
            <a:avLst/>
          </a:prstGeom>
          <a:effectLst/>
        </p:spPr>
      </p:pic>
      <p:pic>
        <p:nvPicPr>
          <p:cNvPr id="7" name="6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9118764">
            <a:off x="834067" y="648497"/>
            <a:ext cx="526496" cy="777346"/>
          </a:xfrm>
          <a:prstGeom prst="rect">
            <a:avLst/>
          </a:prstGeom>
          <a:effectLst/>
        </p:spPr>
      </p:pic>
      <p:pic>
        <p:nvPicPr>
          <p:cNvPr id="8" name="7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9118764">
            <a:off x="1191257" y="1005687"/>
            <a:ext cx="526496" cy="777346"/>
          </a:xfrm>
          <a:prstGeom prst="rect">
            <a:avLst/>
          </a:prstGeom>
          <a:effectLst/>
        </p:spPr>
      </p:pic>
      <p:pic>
        <p:nvPicPr>
          <p:cNvPr id="9" name="8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9118764">
            <a:off x="1548447" y="1291442"/>
            <a:ext cx="526496" cy="777346"/>
          </a:xfrm>
          <a:prstGeom prst="rect">
            <a:avLst/>
          </a:prstGeom>
          <a:effectLst/>
        </p:spPr>
      </p:pic>
      <p:pic>
        <p:nvPicPr>
          <p:cNvPr id="10" name="9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8684102">
            <a:off x="1845430" y="1566009"/>
            <a:ext cx="526496" cy="777346"/>
          </a:xfrm>
          <a:prstGeom prst="rect">
            <a:avLst/>
          </a:prstGeom>
          <a:effectLst/>
        </p:spPr>
      </p:pic>
      <p:pic>
        <p:nvPicPr>
          <p:cNvPr id="11" name="10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8684102">
            <a:off x="2202619" y="1851761"/>
            <a:ext cx="526496" cy="777346"/>
          </a:xfrm>
          <a:prstGeom prst="rect">
            <a:avLst/>
          </a:prstGeom>
          <a:effectLst/>
        </p:spPr>
      </p:pic>
      <p:pic>
        <p:nvPicPr>
          <p:cNvPr id="12" name="11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8459684">
            <a:off x="2562705" y="2128884"/>
            <a:ext cx="526496" cy="777346"/>
          </a:xfrm>
          <a:prstGeom prst="rect">
            <a:avLst/>
          </a:prstGeom>
          <a:effectLst/>
        </p:spPr>
      </p:pic>
      <p:pic>
        <p:nvPicPr>
          <p:cNvPr id="13" name="12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8684102">
            <a:off x="2916998" y="2351828"/>
            <a:ext cx="526496" cy="777346"/>
          </a:xfrm>
          <a:prstGeom prst="rect">
            <a:avLst/>
          </a:prstGeom>
          <a:effectLst/>
        </p:spPr>
      </p:pic>
      <p:pic>
        <p:nvPicPr>
          <p:cNvPr id="14" name="13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8684102">
            <a:off x="3202752" y="2566142"/>
            <a:ext cx="526496" cy="777346"/>
          </a:xfrm>
          <a:prstGeom prst="rect">
            <a:avLst/>
          </a:prstGeom>
          <a:effectLst/>
        </p:spPr>
      </p:pic>
      <p:pic>
        <p:nvPicPr>
          <p:cNvPr id="15" name="14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8684102">
            <a:off x="3488503" y="2780456"/>
            <a:ext cx="526496" cy="777346"/>
          </a:xfrm>
          <a:prstGeom prst="rect">
            <a:avLst/>
          </a:prstGeom>
          <a:effectLst/>
        </p:spPr>
      </p:pic>
      <p:pic>
        <p:nvPicPr>
          <p:cNvPr id="16" name="15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8684102">
            <a:off x="3774255" y="2994770"/>
            <a:ext cx="526496" cy="777346"/>
          </a:xfrm>
          <a:prstGeom prst="rect">
            <a:avLst/>
          </a:prstGeom>
          <a:effectLst/>
        </p:spPr>
      </p:pic>
      <p:pic>
        <p:nvPicPr>
          <p:cNvPr id="17" name="16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8684102">
            <a:off x="4060007" y="3209083"/>
            <a:ext cx="526496" cy="777346"/>
          </a:xfrm>
          <a:prstGeom prst="rect">
            <a:avLst/>
          </a:prstGeom>
          <a:effectLst/>
        </p:spPr>
      </p:pic>
      <p:pic>
        <p:nvPicPr>
          <p:cNvPr id="18" name="17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8684102">
            <a:off x="4417197" y="3423398"/>
            <a:ext cx="526496" cy="777346"/>
          </a:xfrm>
          <a:prstGeom prst="rect">
            <a:avLst/>
          </a:prstGeom>
          <a:effectLst/>
        </p:spPr>
      </p:pic>
      <p:pic>
        <p:nvPicPr>
          <p:cNvPr id="19" name="18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8129828">
            <a:off x="4777913" y="3612964"/>
            <a:ext cx="526496" cy="777346"/>
          </a:xfrm>
          <a:prstGeom prst="rect">
            <a:avLst/>
          </a:prstGeom>
          <a:effectLst/>
        </p:spPr>
      </p:pic>
      <p:pic>
        <p:nvPicPr>
          <p:cNvPr id="20" name="19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7954631">
            <a:off x="5131578" y="3780589"/>
            <a:ext cx="526496" cy="777346"/>
          </a:xfrm>
          <a:prstGeom prst="rect">
            <a:avLst/>
          </a:prstGeom>
          <a:effectLst/>
        </p:spPr>
      </p:pic>
      <p:pic>
        <p:nvPicPr>
          <p:cNvPr id="21" name="20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7954631">
            <a:off x="5562310" y="3959972"/>
            <a:ext cx="526496" cy="777346"/>
          </a:xfrm>
          <a:prstGeom prst="rect">
            <a:avLst/>
          </a:prstGeom>
          <a:effectLst/>
        </p:spPr>
      </p:pic>
      <p:pic>
        <p:nvPicPr>
          <p:cNvPr id="22" name="21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7954631">
            <a:off x="5990939" y="4102850"/>
            <a:ext cx="526496" cy="777346"/>
          </a:xfrm>
          <a:prstGeom prst="rect">
            <a:avLst/>
          </a:prstGeom>
          <a:effectLst/>
        </p:spPr>
      </p:pic>
      <p:pic>
        <p:nvPicPr>
          <p:cNvPr id="23" name="22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7954631">
            <a:off x="6419567" y="4245726"/>
            <a:ext cx="526496" cy="777346"/>
          </a:xfrm>
          <a:prstGeom prst="rect">
            <a:avLst/>
          </a:prstGeom>
          <a:effectLst/>
        </p:spPr>
      </p:pic>
      <p:pic>
        <p:nvPicPr>
          <p:cNvPr id="24" name="23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7694944">
            <a:off x="6843855" y="4352338"/>
            <a:ext cx="526496" cy="777346"/>
          </a:xfrm>
          <a:prstGeom prst="rect">
            <a:avLst/>
          </a:prstGeom>
          <a:effectLst/>
        </p:spPr>
      </p:pic>
      <p:pic>
        <p:nvPicPr>
          <p:cNvPr id="25" name="24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6931526">
            <a:off x="7244584" y="4415433"/>
            <a:ext cx="526496" cy="777346"/>
          </a:xfrm>
          <a:prstGeom prst="rect">
            <a:avLst/>
          </a:prstGeom>
          <a:effectLst/>
        </p:spPr>
      </p:pic>
      <p:pic>
        <p:nvPicPr>
          <p:cNvPr id="26" name="25 Imagen" descr="cache_150_150_0_100_100_-1_sweetener-drops.png"/>
          <p:cNvPicPr>
            <a:picLocks noChangeAspect="1"/>
          </p:cNvPicPr>
          <p:nvPr/>
        </p:nvPicPr>
        <p:blipFill>
          <a:blip r:embed="rId3">
            <a:duotone>
              <a:prstClr val="black"/>
              <a:srgbClr val="FFDE75">
                <a:tint val="45000"/>
                <a:satMod val="400000"/>
              </a:srgbClr>
            </a:duotone>
            <a:lum bright="20000" contrast="30000"/>
          </a:blip>
          <a:srcRect l="18181" r="18182"/>
          <a:stretch>
            <a:fillRect/>
          </a:stretch>
        </p:blipFill>
        <p:spPr>
          <a:xfrm rot="16635298">
            <a:off x="7705450" y="4460040"/>
            <a:ext cx="526496" cy="777346"/>
          </a:xfrm>
          <a:prstGeom prst="rect">
            <a:avLst/>
          </a:prstGeom>
          <a:effectLst/>
        </p:spPr>
      </p:pic>
      <p:pic>
        <p:nvPicPr>
          <p:cNvPr id="27" name="26 Imagen" descr="cache_150_150_0_100_100_-1_sweetener-drops.png"/>
          <p:cNvPicPr>
            <a:picLocks noChangeAspect="1"/>
          </p:cNvPicPr>
          <p:nvPr/>
        </p:nvPicPr>
        <p:blipFill>
          <a:blip r:embed="rId3">
            <a:duotone>
              <a:schemeClr val="accent2">
                <a:shade val="45000"/>
                <a:satMod val="135000"/>
              </a:schemeClr>
              <a:prstClr val="white"/>
            </a:duotone>
            <a:lum contrast="40000"/>
          </a:blip>
          <a:srcRect l="18181" r="18182"/>
          <a:stretch>
            <a:fillRect/>
          </a:stretch>
        </p:blipFill>
        <p:spPr>
          <a:xfrm rot="16635298">
            <a:off x="8085143" y="4444603"/>
            <a:ext cx="526496" cy="777346"/>
          </a:xfrm>
          <a:prstGeom prst="rect">
            <a:avLst/>
          </a:prstGeom>
          <a:effectLst/>
        </p:spPr>
      </p:pic>
      <p:pic>
        <p:nvPicPr>
          <p:cNvPr id="28" name="27 Imagen" descr="cache_150_150_0_100_100_-1_sweetener-drops.png"/>
          <p:cNvPicPr>
            <a:picLocks noChangeAspect="1"/>
          </p:cNvPicPr>
          <p:nvPr/>
        </p:nvPicPr>
        <p:blipFill>
          <a:blip r:embed="rId3">
            <a:duotone>
              <a:prstClr val="black"/>
              <a:srgbClr val="FFDE75">
                <a:tint val="45000"/>
                <a:satMod val="400000"/>
              </a:srgbClr>
            </a:duotone>
            <a:lum bright="20000" contrast="20000"/>
          </a:blip>
          <a:srcRect l="18181" r="18182"/>
          <a:stretch>
            <a:fillRect/>
          </a:stretch>
        </p:blipFill>
        <p:spPr>
          <a:xfrm rot="16635298">
            <a:off x="8461946" y="4444603"/>
            <a:ext cx="526496" cy="777346"/>
          </a:xfrm>
          <a:prstGeom prst="rect">
            <a:avLst/>
          </a:prstGeom>
          <a:effectLst/>
        </p:spPr>
      </p:pic>
      <p:sp>
        <p:nvSpPr>
          <p:cNvPr id="29" name="28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1+#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1+#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1+#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1+#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1+#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1+#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1+#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1+#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1+#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1+#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1+#ppt_w/2"/>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5"/>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6"/>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4"/>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5"/>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9"/>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0"/>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1"/>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5"/>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6"/>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7"/>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8"/>
                                        </p:tgtEl>
                                        <p:attrNameLst>
                                          <p:attrName>r</p:attrName>
                                        </p:attrNameLst>
                                      </p:cBhvr>
                                    </p:animRot>
                                  </p:childTnLst>
                                </p:cTn>
                              </p:par>
                            </p:childTnLst>
                          </p:cTn>
                        </p:par>
                        <p:par>
                          <p:cTn id="157" fill="hold">
                            <p:stCondLst>
                              <p:cond delay="4000"/>
                            </p:stCondLst>
                            <p:childTnLst>
                              <p:par>
                                <p:cTn id="158" presetID="2" presetClass="exit" presetSubtype="6" fill="hold" nodeType="afterEffect">
                                  <p:stCondLst>
                                    <p:cond delay="0"/>
                                  </p:stCondLst>
                                  <p:childTnLst>
                                    <p:anim calcmode="lin" valueType="num">
                                      <p:cBhvr additive="base">
                                        <p:cTn id="159" dur="2000"/>
                                        <p:tgtEl>
                                          <p:spTgt spid="4"/>
                                        </p:tgtEl>
                                        <p:attrNameLst>
                                          <p:attrName>ppt_x</p:attrName>
                                        </p:attrNameLst>
                                      </p:cBhvr>
                                      <p:tavLst>
                                        <p:tav tm="0">
                                          <p:val>
                                            <p:strVal val="ppt_x"/>
                                          </p:val>
                                        </p:tav>
                                        <p:tav tm="100000">
                                          <p:val>
                                            <p:strVal val="1+ppt_w/2"/>
                                          </p:val>
                                        </p:tav>
                                      </p:tavLst>
                                    </p:anim>
                                    <p:anim calcmode="lin" valueType="num">
                                      <p:cBhvr additive="base">
                                        <p:cTn id="160" dur="2000"/>
                                        <p:tgtEl>
                                          <p:spTgt spid="4"/>
                                        </p:tgtEl>
                                        <p:attrNameLst>
                                          <p:attrName>ppt_y</p:attrName>
                                        </p:attrNameLst>
                                      </p:cBhvr>
                                      <p:tavLst>
                                        <p:tav tm="0">
                                          <p:val>
                                            <p:strVal val="ppt_y"/>
                                          </p:val>
                                        </p:tav>
                                        <p:tav tm="100000">
                                          <p:val>
                                            <p:strVal val="1+ppt_h/2"/>
                                          </p:val>
                                        </p:tav>
                                      </p:tavLst>
                                    </p:anim>
                                    <p:set>
                                      <p:cBhvr>
                                        <p:cTn id="161" dur="1" fill="hold">
                                          <p:stCondLst>
                                            <p:cond delay="1999"/>
                                          </p:stCondLst>
                                        </p:cTn>
                                        <p:tgtEl>
                                          <p:spTgt spid="4"/>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2000"/>
                                        <p:tgtEl>
                                          <p:spTgt spid="5"/>
                                        </p:tgtEl>
                                        <p:attrNameLst>
                                          <p:attrName>ppt_x</p:attrName>
                                        </p:attrNameLst>
                                      </p:cBhvr>
                                      <p:tavLst>
                                        <p:tav tm="0">
                                          <p:val>
                                            <p:strVal val="ppt_x"/>
                                          </p:val>
                                        </p:tav>
                                        <p:tav tm="100000">
                                          <p:val>
                                            <p:strVal val="1+ppt_w/2"/>
                                          </p:val>
                                        </p:tav>
                                      </p:tavLst>
                                    </p:anim>
                                    <p:anim calcmode="lin" valueType="num">
                                      <p:cBhvr additive="base">
                                        <p:cTn id="164" dur="2000"/>
                                        <p:tgtEl>
                                          <p:spTgt spid="5"/>
                                        </p:tgtEl>
                                        <p:attrNameLst>
                                          <p:attrName>ppt_y</p:attrName>
                                        </p:attrNameLst>
                                      </p:cBhvr>
                                      <p:tavLst>
                                        <p:tav tm="0">
                                          <p:val>
                                            <p:strVal val="ppt_y"/>
                                          </p:val>
                                        </p:tav>
                                        <p:tav tm="100000">
                                          <p:val>
                                            <p:strVal val="1+ppt_h/2"/>
                                          </p:val>
                                        </p:tav>
                                      </p:tavLst>
                                    </p:anim>
                                    <p:set>
                                      <p:cBhvr>
                                        <p:cTn id="165" dur="1" fill="hold">
                                          <p:stCondLst>
                                            <p:cond delay="1999"/>
                                          </p:stCondLst>
                                        </p:cTn>
                                        <p:tgtEl>
                                          <p:spTgt spid="5"/>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2000"/>
                                        <p:tgtEl>
                                          <p:spTgt spid="6"/>
                                        </p:tgtEl>
                                        <p:attrNameLst>
                                          <p:attrName>ppt_x</p:attrName>
                                        </p:attrNameLst>
                                      </p:cBhvr>
                                      <p:tavLst>
                                        <p:tav tm="0">
                                          <p:val>
                                            <p:strVal val="ppt_x"/>
                                          </p:val>
                                        </p:tav>
                                        <p:tav tm="100000">
                                          <p:val>
                                            <p:strVal val="1+ppt_w/2"/>
                                          </p:val>
                                        </p:tav>
                                      </p:tavLst>
                                    </p:anim>
                                    <p:anim calcmode="lin" valueType="num">
                                      <p:cBhvr additive="base">
                                        <p:cTn id="168" dur="2000"/>
                                        <p:tgtEl>
                                          <p:spTgt spid="6"/>
                                        </p:tgtEl>
                                        <p:attrNameLst>
                                          <p:attrName>ppt_y</p:attrName>
                                        </p:attrNameLst>
                                      </p:cBhvr>
                                      <p:tavLst>
                                        <p:tav tm="0">
                                          <p:val>
                                            <p:strVal val="ppt_y"/>
                                          </p:val>
                                        </p:tav>
                                        <p:tav tm="100000">
                                          <p:val>
                                            <p:strVal val="1+ppt_h/2"/>
                                          </p:val>
                                        </p:tav>
                                      </p:tavLst>
                                    </p:anim>
                                    <p:set>
                                      <p:cBhvr>
                                        <p:cTn id="169" dur="1" fill="hold">
                                          <p:stCondLst>
                                            <p:cond delay="1999"/>
                                          </p:stCondLst>
                                        </p:cTn>
                                        <p:tgtEl>
                                          <p:spTgt spid="6"/>
                                        </p:tgtEl>
                                        <p:attrNameLst>
                                          <p:attrName>style.visibility</p:attrName>
                                        </p:attrNameLst>
                                      </p:cBhvr>
                                      <p:to>
                                        <p:strVal val="hidden"/>
                                      </p:to>
                                    </p:set>
                                  </p:childTnLst>
                                </p:cTn>
                              </p:par>
                              <p:par>
                                <p:cTn id="170" presetID="2" presetClass="exit" presetSubtype="6" fill="hold" nodeType="withEffect">
                                  <p:stCondLst>
                                    <p:cond delay="0"/>
                                  </p:stCondLst>
                                  <p:childTnLst>
                                    <p:anim calcmode="lin" valueType="num">
                                      <p:cBhvr additive="base">
                                        <p:cTn id="171" dur="2000"/>
                                        <p:tgtEl>
                                          <p:spTgt spid="7"/>
                                        </p:tgtEl>
                                        <p:attrNameLst>
                                          <p:attrName>ppt_x</p:attrName>
                                        </p:attrNameLst>
                                      </p:cBhvr>
                                      <p:tavLst>
                                        <p:tav tm="0">
                                          <p:val>
                                            <p:strVal val="ppt_x"/>
                                          </p:val>
                                        </p:tav>
                                        <p:tav tm="100000">
                                          <p:val>
                                            <p:strVal val="1+ppt_w/2"/>
                                          </p:val>
                                        </p:tav>
                                      </p:tavLst>
                                    </p:anim>
                                    <p:anim calcmode="lin" valueType="num">
                                      <p:cBhvr additive="base">
                                        <p:cTn id="172" dur="2000"/>
                                        <p:tgtEl>
                                          <p:spTgt spid="7"/>
                                        </p:tgtEl>
                                        <p:attrNameLst>
                                          <p:attrName>ppt_y</p:attrName>
                                        </p:attrNameLst>
                                      </p:cBhvr>
                                      <p:tavLst>
                                        <p:tav tm="0">
                                          <p:val>
                                            <p:strVal val="ppt_y"/>
                                          </p:val>
                                        </p:tav>
                                        <p:tav tm="100000">
                                          <p:val>
                                            <p:strVal val="1+ppt_h/2"/>
                                          </p:val>
                                        </p:tav>
                                      </p:tavLst>
                                    </p:anim>
                                    <p:set>
                                      <p:cBhvr>
                                        <p:cTn id="173" dur="1" fill="hold">
                                          <p:stCondLst>
                                            <p:cond delay="1999"/>
                                          </p:stCondLst>
                                        </p:cTn>
                                        <p:tgtEl>
                                          <p:spTgt spid="7"/>
                                        </p:tgtEl>
                                        <p:attrNameLst>
                                          <p:attrName>style.visibility</p:attrName>
                                        </p:attrNameLst>
                                      </p:cBhvr>
                                      <p:to>
                                        <p:strVal val="hidden"/>
                                      </p:to>
                                    </p:set>
                                  </p:childTnLst>
                                </p:cTn>
                              </p:par>
                              <p:par>
                                <p:cTn id="174" presetID="2" presetClass="exit" presetSubtype="6" fill="hold" nodeType="withEffect">
                                  <p:stCondLst>
                                    <p:cond delay="0"/>
                                  </p:stCondLst>
                                  <p:childTnLst>
                                    <p:anim calcmode="lin" valueType="num">
                                      <p:cBhvr additive="base">
                                        <p:cTn id="175" dur="2000"/>
                                        <p:tgtEl>
                                          <p:spTgt spid="8"/>
                                        </p:tgtEl>
                                        <p:attrNameLst>
                                          <p:attrName>ppt_x</p:attrName>
                                        </p:attrNameLst>
                                      </p:cBhvr>
                                      <p:tavLst>
                                        <p:tav tm="0">
                                          <p:val>
                                            <p:strVal val="ppt_x"/>
                                          </p:val>
                                        </p:tav>
                                        <p:tav tm="100000">
                                          <p:val>
                                            <p:strVal val="1+ppt_w/2"/>
                                          </p:val>
                                        </p:tav>
                                      </p:tavLst>
                                    </p:anim>
                                    <p:anim calcmode="lin" valueType="num">
                                      <p:cBhvr additive="base">
                                        <p:cTn id="176" dur="2000"/>
                                        <p:tgtEl>
                                          <p:spTgt spid="8"/>
                                        </p:tgtEl>
                                        <p:attrNameLst>
                                          <p:attrName>ppt_y</p:attrName>
                                        </p:attrNameLst>
                                      </p:cBhvr>
                                      <p:tavLst>
                                        <p:tav tm="0">
                                          <p:val>
                                            <p:strVal val="ppt_y"/>
                                          </p:val>
                                        </p:tav>
                                        <p:tav tm="100000">
                                          <p:val>
                                            <p:strVal val="1+ppt_h/2"/>
                                          </p:val>
                                        </p:tav>
                                      </p:tavLst>
                                    </p:anim>
                                    <p:set>
                                      <p:cBhvr>
                                        <p:cTn id="177" dur="1" fill="hold">
                                          <p:stCondLst>
                                            <p:cond delay="1999"/>
                                          </p:stCondLst>
                                        </p:cTn>
                                        <p:tgtEl>
                                          <p:spTgt spid="8"/>
                                        </p:tgtEl>
                                        <p:attrNameLst>
                                          <p:attrName>style.visibility</p:attrName>
                                        </p:attrNameLst>
                                      </p:cBhvr>
                                      <p:to>
                                        <p:strVal val="hidden"/>
                                      </p:to>
                                    </p:set>
                                  </p:childTnLst>
                                </p:cTn>
                              </p:par>
                              <p:par>
                                <p:cTn id="178" presetID="2" presetClass="exit" presetSubtype="6" fill="hold" nodeType="withEffect">
                                  <p:stCondLst>
                                    <p:cond delay="0"/>
                                  </p:stCondLst>
                                  <p:childTnLst>
                                    <p:anim calcmode="lin" valueType="num">
                                      <p:cBhvr additive="base">
                                        <p:cTn id="179" dur="2000"/>
                                        <p:tgtEl>
                                          <p:spTgt spid="9"/>
                                        </p:tgtEl>
                                        <p:attrNameLst>
                                          <p:attrName>ppt_x</p:attrName>
                                        </p:attrNameLst>
                                      </p:cBhvr>
                                      <p:tavLst>
                                        <p:tav tm="0">
                                          <p:val>
                                            <p:strVal val="ppt_x"/>
                                          </p:val>
                                        </p:tav>
                                        <p:tav tm="100000">
                                          <p:val>
                                            <p:strVal val="1+ppt_w/2"/>
                                          </p:val>
                                        </p:tav>
                                      </p:tavLst>
                                    </p:anim>
                                    <p:anim calcmode="lin" valueType="num">
                                      <p:cBhvr additive="base">
                                        <p:cTn id="180" dur="2000"/>
                                        <p:tgtEl>
                                          <p:spTgt spid="9"/>
                                        </p:tgtEl>
                                        <p:attrNameLst>
                                          <p:attrName>ppt_y</p:attrName>
                                        </p:attrNameLst>
                                      </p:cBhvr>
                                      <p:tavLst>
                                        <p:tav tm="0">
                                          <p:val>
                                            <p:strVal val="ppt_y"/>
                                          </p:val>
                                        </p:tav>
                                        <p:tav tm="100000">
                                          <p:val>
                                            <p:strVal val="1+ppt_h/2"/>
                                          </p:val>
                                        </p:tav>
                                      </p:tavLst>
                                    </p:anim>
                                    <p:set>
                                      <p:cBhvr>
                                        <p:cTn id="181" dur="1" fill="hold">
                                          <p:stCondLst>
                                            <p:cond delay="1999"/>
                                          </p:stCondLst>
                                        </p:cTn>
                                        <p:tgtEl>
                                          <p:spTgt spid="9"/>
                                        </p:tgtEl>
                                        <p:attrNameLst>
                                          <p:attrName>style.visibility</p:attrName>
                                        </p:attrNameLst>
                                      </p:cBhvr>
                                      <p:to>
                                        <p:strVal val="hidden"/>
                                      </p:to>
                                    </p:set>
                                  </p:childTnLst>
                                </p:cTn>
                              </p:par>
                              <p:par>
                                <p:cTn id="182" presetID="2" presetClass="exit" presetSubtype="6" fill="hold" nodeType="withEffect">
                                  <p:stCondLst>
                                    <p:cond delay="0"/>
                                  </p:stCondLst>
                                  <p:childTnLst>
                                    <p:anim calcmode="lin" valueType="num">
                                      <p:cBhvr additive="base">
                                        <p:cTn id="183" dur="2000"/>
                                        <p:tgtEl>
                                          <p:spTgt spid="10"/>
                                        </p:tgtEl>
                                        <p:attrNameLst>
                                          <p:attrName>ppt_x</p:attrName>
                                        </p:attrNameLst>
                                      </p:cBhvr>
                                      <p:tavLst>
                                        <p:tav tm="0">
                                          <p:val>
                                            <p:strVal val="ppt_x"/>
                                          </p:val>
                                        </p:tav>
                                        <p:tav tm="100000">
                                          <p:val>
                                            <p:strVal val="1+ppt_w/2"/>
                                          </p:val>
                                        </p:tav>
                                      </p:tavLst>
                                    </p:anim>
                                    <p:anim calcmode="lin" valueType="num">
                                      <p:cBhvr additive="base">
                                        <p:cTn id="184" dur="2000"/>
                                        <p:tgtEl>
                                          <p:spTgt spid="10"/>
                                        </p:tgtEl>
                                        <p:attrNameLst>
                                          <p:attrName>ppt_y</p:attrName>
                                        </p:attrNameLst>
                                      </p:cBhvr>
                                      <p:tavLst>
                                        <p:tav tm="0">
                                          <p:val>
                                            <p:strVal val="ppt_y"/>
                                          </p:val>
                                        </p:tav>
                                        <p:tav tm="100000">
                                          <p:val>
                                            <p:strVal val="1+ppt_h/2"/>
                                          </p:val>
                                        </p:tav>
                                      </p:tavLst>
                                    </p:anim>
                                    <p:set>
                                      <p:cBhvr>
                                        <p:cTn id="185" dur="1" fill="hold">
                                          <p:stCondLst>
                                            <p:cond delay="1999"/>
                                          </p:stCondLst>
                                        </p:cTn>
                                        <p:tgtEl>
                                          <p:spTgt spid="10"/>
                                        </p:tgtEl>
                                        <p:attrNameLst>
                                          <p:attrName>style.visibility</p:attrName>
                                        </p:attrNameLst>
                                      </p:cBhvr>
                                      <p:to>
                                        <p:strVal val="hidden"/>
                                      </p:to>
                                    </p:set>
                                  </p:childTnLst>
                                </p:cTn>
                              </p:par>
                              <p:par>
                                <p:cTn id="186" presetID="2" presetClass="exit" presetSubtype="6" fill="hold" nodeType="withEffect">
                                  <p:stCondLst>
                                    <p:cond delay="0"/>
                                  </p:stCondLst>
                                  <p:childTnLst>
                                    <p:anim calcmode="lin" valueType="num">
                                      <p:cBhvr additive="base">
                                        <p:cTn id="187" dur="2000"/>
                                        <p:tgtEl>
                                          <p:spTgt spid="11"/>
                                        </p:tgtEl>
                                        <p:attrNameLst>
                                          <p:attrName>ppt_x</p:attrName>
                                        </p:attrNameLst>
                                      </p:cBhvr>
                                      <p:tavLst>
                                        <p:tav tm="0">
                                          <p:val>
                                            <p:strVal val="ppt_x"/>
                                          </p:val>
                                        </p:tav>
                                        <p:tav tm="100000">
                                          <p:val>
                                            <p:strVal val="1+ppt_w/2"/>
                                          </p:val>
                                        </p:tav>
                                      </p:tavLst>
                                    </p:anim>
                                    <p:anim calcmode="lin" valueType="num">
                                      <p:cBhvr additive="base">
                                        <p:cTn id="188" dur="2000"/>
                                        <p:tgtEl>
                                          <p:spTgt spid="11"/>
                                        </p:tgtEl>
                                        <p:attrNameLst>
                                          <p:attrName>ppt_y</p:attrName>
                                        </p:attrNameLst>
                                      </p:cBhvr>
                                      <p:tavLst>
                                        <p:tav tm="0">
                                          <p:val>
                                            <p:strVal val="ppt_y"/>
                                          </p:val>
                                        </p:tav>
                                        <p:tav tm="100000">
                                          <p:val>
                                            <p:strVal val="1+ppt_h/2"/>
                                          </p:val>
                                        </p:tav>
                                      </p:tavLst>
                                    </p:anim>
                                    <p:set>
                                      <p:cBhvr>
                                        <p:cTn id="189" dur="1" fill="hold">
                                          <p:stCondLst>
                                            <p:cond delay="1999"/>
                                          </p:stCondLst>
                                        </p:cTn>
                                        <p:tgtEl>
                                          <p:spTgt spid="11"/>
                                        </p:tgtEl>
                                        <p:attrNameLst>
                                          <p:attrName>style.visibility</p:attrName>
                                        </p:attrNameLst>
                                      </p:cBhvr>
                                      <p:to>
                                        <p:strVal val="hidden"/>
                                      </p:to>
                                    </p:set>
                                  </p:childTnLst>
                                </p:cTn>
                              </p:par>
                              <p:par>
                                <p:cTn id="190" presetID="2" presetClass="exit" presetSubtype="6" fill="hold" nodeType="withEffect">
                                  <p:stCondLst>
                                    <p:cond delay="0"/>
                                  </p:stCondLst>
                                  <p:childTnLst>
                                    <p:anim calcmode="lin" valueType="num">
                                      <p:cBhvr additive="base">
                                        <p:cTn id="191" dur="2000"/>
                                        <p:tgtEl>
                                          <p:spTgt spid="12"/>
                                        </p:tgtEl>
                                        <p:attrNameLst>
                                          <p:attrName>ppt_x</p:attrName>
                                        </p:attrNameLst>
                                      </p:cBhvr>
                                      <p:tavLst>
                                        <p:tav tm="0">
                                          <p:val>
                                            <p:strVal val="ppt_x"/>
                                          </p:val>
                                        </p:tav>
                                        <p:tav tm="100000">
                                          <p:val>
                                            <p:strVal val="1+ppt_w/2"/>
                                          </p:val>
                                        </p:tav>
                                      </p:tavLst>
                                    </p:anim>
                                    <p:anim calcmode="lin" valueType="num">
                                      <p:cBhvr additive="base">
                                        <p:cTn id="192" dur="2000"/>
                                        <p:tgtEl>
                                          <p:spTgt spid="12"/>
                                        </p:tgtEl>
                                        <p:attrNameLst>
                                          <p:attrName>ppt_y</p:attrName>
                                        </p:attrNameLst>
                                      </p:cBhvr>
                                      <p:tavLst>
                                        <p:tav tm="0">
                                          <p:val>
                                            <p:strVal val="ppt_y"/>
                                          </p:val>
                                        </p:tav>
                                        <p:tav tm="100000">
                                          <p:val>
                                            <p:strVal val="1+ppt_h/2"/>
                                          </p:val>
                                        </p:tav>
                                      </p:tavLst>
                                    </p:anim>
                                    <p:set>
                                      <p:cBhvr>
                                        <p:cTn id="193" dur="1" fill="hold">
                                          <p:stCondLst>
                                            <p:cond delay="1999"/>
                                          </p:stCondLst>
                                        </p:cTn>
                                        <p:tgtEl>
                                          <p:spTgt spid="12"/>
                                        </p:tgtEl>
                                        <p:attrNameLst>
                                          <p:attrName>style.visibility</p:attrName>
                                        </p:attrNameLst>
                                      </p:cBhvr>
                                      <p:to>
                                        <p:strVal val="hidden"/>
                                      </p:to>
                                    </p:set>
                                  </p:childTnLst>
                                </p:cTn>
                              </p:par>
                              <p:par>
                                <p:cTn id="194" presetID="2" presetClass="exit" presetSubtype="6" fill="hold" nodeType="withEffect">
                                  <p:stCondLst>
                                    <p:cond delay="0"/>
                                  </p:stCondLst>
                                  <p:childTnLst>
                                    <p:anim calcmode="lin" valueType="num">
                                      <p:cBhvr additive="base">
                                        <p:cTn id="195" dur="2000"/>
                                        <p:tgtEl>
                                          <p:spTgt spid="13"/>
                                        </p:tgtEl>
                                        <p:attrNameLst>
                                          <p:attrName>ppt_x</p:attrName>
                                        </p:attrNameLst>
                                      </p:cBhvr>
                                      <p:tavLst>
                                        <p:tav tm="0">
                                          <p:val>
                                            <p:strVal val="ppt_x"/>
                                          </p:val>
                                        </p:tav>
                                        <p:tav tm="100000">
                                          <p:val>
                                            <p:strVal val="1+ppt_w/2"/>
                                          </p:val>
                                        </p:tav>
                                      </p:tavLst>
                                    </p:anim>
                                    <p:anim calcmode="lin" valueType="num">
                                      <p:cBhvr additive="base">
                                        <p:cTn id="196" dur="2000"/>
                                        <p:tgtEl>
                                          <p:spTgt spid="13"/>
                                        </p:tgtEl>
                                        <p:attrNameLst>
                                          <p:attrName>ppt_y</p:attrName>
                                        </p:attrNameLst>
                                      </p:cBhvr>
                                      <p:tavLst>
                                        <p:tav tm="0">
                                          <p:val>
                                            <p:strVal val="ppt_y"/>
                                          </p:val>
                                        </p:tav>
                                        <p:tav tm="100000">
                                          <p:val>
                                            <p:strVal val="1+ppt_h/2"/>
                                          </p:val>
                                        </p:tav>
                                      </p:tavLst>
                                    </p:anim>
                                    <p:set>
                                      <p:cBhvr>
                                        <p:cTn id="197" dur="1" fill="hold">
                                          <p:stCondLst>
                                            <p:cond delay="1999"/>
                                          </p:stCondLst>
                                        </p:cTn>
                                        <p:tgtEl>
                                          <p:spTgt spid="13"/>
                                        </p:tgtEl>
                                        <p:attrNameLst>
                                          <p:attrName>style.visibility</p:attrName>
                                        </p:attrNameLst>
                                      </p:cBhvr>
                                      <p:to>
                                        <p:strVal val="hidden"/>
                                      </p:to>
                                    </p:set>
                                  </p:childTnLst>
                                </p:cTn>
                              </p:par>
                              <p:par>
                                <p:cTn id="198" presetID="2" presetClass="exit" presetSubtype="6" fill="hold" nodeType="withEffect">
                                  <p:stCondLst>
                                    <p:cond delay="0"/>
                                  </p:stCondLst>
                                  <p:childTnLst>
                                    <p:anim calcmode="lin" valueType="num">
                                      <p:cBhvr additive="base">
                                        <p:cTn id="199" dur="2000"/>
                                        <p:tgtEl>
                                          <p:spTgt spid="14"/>
                                        </p:tgtEl>
                                        <p:attrNameLst>
                                          <p:attrName>ppt_x</p:attrName>
                                        </p:attrNameLst>
                                      </p:cBhvr>
                                      <p:tavLst>
                                        <p:tav tm="0">
                                          <p:val>
                                            <p:strVal val="ppt_x"/>
                                          </p:val>
                                        </p:tav>
                                        <p:tav tm="100000">
                                          <p:val>
                                            <p:strVal val="1+ppt_w/2"/>
                                          </p:val>
                                        </p:tav>
                                      </p:tavLst>
                                    </p:anim>
                                    <p:anim calcmode="lin" valueType="num">
                                      <p:cBhvr additive="base">
                                        <p:cTn id="200" dur="2000"/>
                                        <p:tgtEl>
                                          <p:spTgt spid="14"/>
                                        </p:tgtEl>
                                        <p:attrNameLst>
                                          <p:attrName>ppt_y</p:attrName>
                                        </p:attrNameLst>
                                      </p:cBhvr>
                                      <p:tavLst>
                                        <p:tav tm="0">
                                          <p:val>
                                            <p:strVal val="ppt_y"/>
                                          </p:val>
                                        </p:tav>
                                        <p:tav tm="100000">
                                          <p:val>
                                            <p:strVal val="1+ppt_h/2"/>
                                          </p:val>
                                        </p:tav>
                                      </p:tavLst>
                                    </p:anim>
                                    <p:set>
                                      <p:cBhvr>
                                        <p:cTn id="201" dur="1" fill="hold">
                                          <p:stCondLst>
                                            <p:cond delay="1999"/>
                                          </p:stCondLst>
                                        </p:cTn>
                                        <p:tgtEl>
                                          <p:spTgt spid="14"/>
                                        </p:tgtEl>
                                        <p:attrNameLst>
                                          <p:attrName>style.visibility</p:attrName>
                                        </p:attrNameLst>
                                      </p:cBhvr>
                                      <p:to>
                                        <p:strVal val="hidden"/>
                                      </p:to>
                                    </p:set>
                                  </p:childTnLst>
                                </p:cTn>
                              </p:par>
                              <p:par>
                                <p:cTn id="202" presetID="2" presetClass="exit" presetSubtype="6" fill="hold" nodeType="withEffect">
                                  <p:stCondLst>
                                    <p:cond delay="0"/>
                                  </p:stCondLst>
                                  <p:childTnLst>
                                    <p:anim calcmode="lin" valueType="num">
                                      <p:cBhvr additive="base">
                                        <p:cTn id="203" dur="2000"/>
                                        <p:tgtEl>
                                          <p:spTgt spid="15"/>
                                        </p:tgtEl>
                                        <p:attrNameLst>
                                          <p:attrName>ppt_x</p:attrName>
                                        </p:attrNameLst>
                                      </p:cBhvr>
                                      <p:tavLst>
                                        <p:tav tm="0">
                                          <p:val>
                                            <p:strVal val="ppt_x"/>
                                          </p:val>
                                        </p:tav>
                                        <p:tav tm="100000">
                                          <p:val>
                                            <p:strVal val="1+ppt_w/2"/>
                                          </p:val>
                                        </p:tav>
                                      </p:tavLst>
                                    </p:anim>
                                    <p:anim calcmode="lin" valueType="num">
                                      <p:cBhvr additive="base">
                                        <p:cTn id="204" dur="2000"/>
                                        <p:tgtEl>
                                          <p:spTgt spid="15"/>
                                        </p:tgtEl>
                                        <p:attrNameLst>
                                          <p:attrName>ppt_y</p:attrName>
                                        </p:attrNameLst>
                                      </p:cBhvr>
                                      <p:tavLst>
                                        <p:tav tm="0">
                                          <p:val>
                                            <p:strVal val="ppt_y"/>
                                          </p:val>
                                        </p:tav>
                                        <p:tav tm="100000">
                                          <p:val>
                                            <p:strVal val="1+ppt_h/2"/>
                                          </p:val>
                                        </p:tav>
                                      </p:tavLst>
                                    </p:anim>
                                    <p:set>
                                      <p:cBhvr>
                                        <p:cTn id="205" dur="1" fill="hold">
                                          <p:stCondLst>
                                            <p:cond delay="1999"/>
                                          </p:stCondLst>
                                        </p:cTn>
                                        <p:tgtEl>
                                          <p:spTgt spid="15"/>
                                        </p:tgtEl>
                                        <p:attrNameLst>
                                          <p:attrName>style.visibility</p:attrName>
                                        </p:attrNameLst>
                                      </p:cBhvr>
                                      <p:to>
                                        <p:strVal val="hidden"/>
                                      </p:to>
                                    </p:set>
                                  </p:childTnLst>
                                </p:cTn>
                              </p:par>
                              <p:par>
                                <p:cTn id="206" presetID="2" presetClass="exit" presetSubtype="6" fill="hold" nodeType="withEffect">
                                  <p:stCondLst>
                                    <p:cond delay="0"/>
                                  </p:stCondLst>
                                  <p:childTnLst>
                                    <p:anim calcmode="lin" valueType="num">
                                      <p:cBhvr additive="base">
                                        <p:cTn id="207" dur="2000"/>
                                        <p:tgtEl>
                                          <p:spTgt spid="16"/>
                                        </p:tgtEl>
                                        <p:attrNameLst>
                                          <p:attrName>ppt_x</p:attrName>
                                        </p:attrNameLst>
                                      </p:cBhvr>
                                      <p:tavLst>
                                        <p:tav tm="0">
                                          <p:val>
                                            <p:strVal val="ppt_x"/>
                                          </p:val>
                                        </p:tav>
                                        <p:tav tm="100000">
                                          <p:val>
                                            <p:strVal val="1+ppt_w/2"/>
                                          </p:val>
                                        </p:tav>
                                      </p:tavLst>
                                    </p:anim>
                                    <p:anim calcmode="lin" valueType="num">
                                      <p:cBhvr additive="base">
                                        <p:cTn id="208" dur="2000"/>
                                        <p:tgtEl>
                                          <p:spTgt spid="16"/>
                                        </p:tgtEl>
                                        <p:attrNameLst>
                                          <p:attrName>ppt_y</p:attrName>
                                        </p:attrNameLst>
                                      </p:cBhvr>
                                      <p:tavLst>
                                        <p:tav tm="0">
                                          <p:val>
                                            <p:strVal val="ppt_y"/>
                                          </p:val>
                                        </p:tav>
                                        <p:tav tm="100000">
                                          <p:val>
                                            <p:strVal val="1+ppt_h/2"/>
                                          </p:val>
                                        </p:tav>
                                      </p:tavLst>
                                    </p:anim>
                                    <p:set>
                                      <p:cBhvr>
                                        <p:cTn id="209" dur="1" fill="hold">
                                          <p:stCondLst>
                                            <p:cond delay="1999"/>
                                          </p:stCondLst>
                                        </p:cTn>
                                        <p:tgtEl>
                                          <p:spTgt spid="16"/>
                                        </p:tgtEl>
                                        <p:attrNameLst>
                                          <p:attrName>style.visibility</p:attrName>
                                        </p:attrNameLst>
                                      </p:cBhvr>
                                      <p:to>
                                        <p:strVal val="hidden"/>
                                      </p:to>
                                    </p:set>
                                  </p:childTnLst>
                                </p:cTn>
                              </p:par>
                              <p:par>
                                <p:cTn id="210" presetID="2" presetClass="exit" presetSubtype="6" fill="hold" nodeType="withEffect">
                                  <p:stCondLst>
                                    <p:cond delay="0"/>
                                  </p:stCondLst>
                                  <p:childTnLst>
                                    <p:anim calcmode="lin" valueType="num">
                                      <p:cBhvr additive="base">
                                        <p:cTn id="211" dur="2000"/>
                                        <p:tgtEl>
                                          <p:spTgt spid="17"/>
                                        </p:tgtEl>
                                        <p:attrNameLst>
                                          <p:attrName>ppt_x</p:attrName>
                                        </p:attrNameLst>
                                      </p:cBhvr>
                                      <p:tavLst>
                                        <p:tav tm="0">
                                          <p:val>
                                            <p:strVal val="ppt_x"/>
                                          </p:val>
                                        </p:tav>
                                        <p:tav tm="100000">
                                          <p:val>
                                            <p:strVal val="1+ppt_w/2"/>
                                          </p:val>
                                        </p:tav>
                                      </p:tavLst>
                                    </p:anim>
                                    <p:anim calcmode="lin" valueType="num">
                                      <p:cBhvr additive="base">
                                        <p:cTn id="212" dur="2000"/>
                                        <p:tgtEl>
                                          <p:spTgt spid="17"/>
                                        </p:tgtEl>
                                        <p:attrNameLst>
                                          <p:attrName>ppt_y</p:attrName>
                                        </p:attrNameLst>
                                      </p:cBhvr>
                                      <p:tavLst>
                                        <p:tav tm="0">
                                          <p:val>
                                            <p:strVal val="ppt_y"/>
                                          </p:val>
                                        </p:tav>
                                        <p:tav tm="100000">
                                          <p:val>
                                            <p:strVal val="1+ppt_h/2"/>
                                          </p:val>
                                        </p:tav>
                                      </p:tavLst>
                                    </p:anim>
                                    <p:set>
                                      <p:cBhvr>
                                        <p:cTn id="213" dur="1" fill="hold">
                                          <p:stCondLst>
                                            <p:cond delay="1999"/>
                                          </p:stCondLst>
                                        </p:cTn>
                                        <p:tgtEl>
                                          <p:spTgt spid="17"/>
                                        </p:tgtEl>
                                        <p:attrNameLst>
                                          <p:attrName>style.visibility</p:attrName>
                                        </p:attrNameLst>
                                      </p:cBhvr>
                                      <p:to>
                                        <p:strVal val="hidden"/>
                                      </p:to>
                                    </p:set>
                                  </p:childTnLst>
                                </p:cTn>
                              </p:par>
                              <p:par>
                                <p:cTn id="214" presetID="2" presetClass="exit" presetSubtype="6" fill="hold" nodeType="withEffect">
                                  <p:stCondLst>
                                    <p:cond delay="0"/>
                                  </p:stCondLst>
                                  <p:childTnLst>
                                    <p:anim calcmode="lin" valueType="num">
                                      <p:cBhvr additive="base">
                                        <p:cTn id="215" dur="2000"/>
                                        <p:tgtEl>
                                          <p:spTgt spid="18"/>
                                        </p:tgtEl>
                                        <p:attrNameLst>
                                          <p:attrName>ppt_x</p:attrName>
                                        </p:attrNameLst>
                                      </p:cBhvr>
                                      <p:tavLst>
                                        <p:tav tm="0">
                                          <p:val>
                                            <p:strVal val="ppt_x"/>
                                          </p:val>
                                        </p:tav>
                                        <p:tav tm="100000">
                                          <p:val>
                                            <p:strVal val="1+ppt_w/2"/>
                                          </p:val>
                                        </p:tav>
                                      </p:tavLst>
                                    </p:anim>
                                    <p:anim calcmode="lin" valueType="num">
                                      <p:cBhvr additive="base">
                                        <p:cTn id="216" dur="2000"/>
                                        <p:tgtEl>
                                          <p:spTgt spid="18"/>
                                        </p:tgtEl>
                                        <p:attrNameLst>
                                          <p:attrName>ppt_y</p:attrName>
                                        </p:attrNameLst>
                                      </p:cBhvr>
                                      <p:tavLst>
                                        <p:tav tm="0">
                                          <p:val>
                                            <p:strVal val="ppt_y"/>
                                          </p:val>
                                        </p:tav>
                                        <p:tav tm="100000">
                                          <p:val>
                                            <p:strVal val="1+ppt_h/2"/>
                                          </p:val>
                                        </p:tav>
                                      </p:tavLst>
                                    </p:anim>
                                    <p:set>
                                      <p:cBhvr>
                                        <p:cTn id="217" dur="1" fill="hold">
                                          <p:stCondLst>
                                            <p:cond delay="1999"/>
                                          </p:stCondLst>
                                        </p:cTn>
                                        <p:tgtEl>
                                          <p:spTgt spid="18"/>
                                        </p:tgtEl>
                                        <p:attrNameLst>
                                          <p:attrName>style.visibility</p:attrName>
                                        </p:attrNameLst>
                                      </p:cBhvr>
                                      <p:to>
                                        <p:strVal val="hidden"/>
                                      </p:to>
                                    </p:set>
                                  </p:childTnLst>
                                </p:cTn>
                              </p:par>
                              <p:par>
                                <p:cTn id="218" presetID="2" presetClass="exit" presetSubtype="6" fill="hold" nodeType="withEffect">
                                  <p:stCondLst>
                                    <p:cond delay="0"/>
                                  </p:stCondLst>
                                  <p:childTnLst>
                                    <p:anim calcmode="lin" valueType="num">
                                      <p:cBhvr additive="base">
                                        <p:cTn id="219" dur="2000"/>
                                        <p:tgtEl>
                                          <p:spTgt spid="19"/>
                                        </p:tgtEl>
                                        <p:attrNameLst>
                                          <p:attrName>ppt_x</p:attrName>
                                        </p:attrNameLst>
                                      </p:cBhvr>
                                      <p:tavLst>
                                        <p:tav tm="0">
                                          <p:val>
                                            <p:strVal val="ppt_x"/>
                                          </p:val>
                                        </p:tav>
                                        <p:tav tm="100000">
                                          <p:val>
                                            <p:strVal val="1+ppt_w/2"/>
                                          </p:val>
                                        </p:tav>
                                      </p:tavLst>
                                    </p:anim>
                                    <p:anim calcmode="lin" valueType="num">
                                      <p:cBhvr additive="base">
                                        <p:cTn id="220" dur="2000"/>
                                        <p:tgtEl>
                                          <p:spTgt spid="19"/>
                                        </p:tgtEl>
                                        <p:attrNameLst>
                                          <p:attrName>ppt_y</p:attrName>
                                        </p:attrNameLst>
                                      </p:cBhvr>
                                      <p:tavLst>
                                        <p:tav tm="0">
                                          <p:val>
                                            <p:strVal val="ppt_y"/>
                                          </p:val>
                                        </p:tav>
                                        <p:tav tm="100000">
                                          <p:val>
                                            <p:strVal val="1+ppt_h/2"/>
                                          </p:val>
                                        </p:tav>
                                      </p:tavLst>
                                    </p:anim>
                                    <p:set>
                                      <p:cBhvr>
                                        <p:cTn id="221" dur="1" fill="hold">
                                          <p:stCondLst>
                                            <p:cond delay="1999"/>
                                          </p:stCondLst>
                                        </p:cTn>
                                        <p:tgtEl>
                                          <p:spTgt spid="19"/>
                                        </p:tgtEl>
                                        <p:attrNameLst>
                                          <p:attrName>style.visibility</p:attrName>
                                        </p:attrNameLst>
                                      </p:cBhvr>
                                      <p:to>
                                        <p:strVal val="hidden"/>
                                      </p:to>
                                    </p:set>
                                  </p:childTnLst>
                                </p:cTn>
                              </p:par>
                              <p:par>
                                <p:cTn id="222" presetID="2" presetClass="exit" presetSubtype="6" fill="hold" nodeType="withEffect">
                                  <p:stCondLst>
                                    <p:cond delay="0"/>
                                  </p:stCondLst>
                                  <p:childTnLst>
                                    <p:anim calcmode="lin" valueType="num">
                                      <p:cBhvr additive="base">
                                        <p:cTn id="223" dur="2000"/>
                                        <p:tgtEl>
                                          <p:spTgt spid="20"/>
                                        </p:tgtEl>
                                        <p:attrNameLst>
                                          <p:attrName>ppt_x</p:attrName>
                                        </p:attrNameLst>
                                      </p:cBhvr>
                                      <p:tavLst>
                                        <p:tav tm="0">
                                          <p:val>
                                            <p:strVal val="ppt_x"/>
                                          </p:val>
                                        </p:tav>
                                        <p:tav tm="100000">
                                          <p:val>
                                            <p:strVal val="1+ppt_w/2"/>
                                          </p:val>
                                        </p:tav>
                                      </p:tavLst>
                                    </p:anim>
                                    <p:anim calcmode="lin" valueType="num">
                                      <p:cBhvr additive="base">
                                        <p:cTn id="224" dur="2000"/>
                                        <p:tgtEl>
                                          <p:spTgt spid="20"/>
                                        </p:tgtEl>
                                        <p:attrNameLst>
                                          <p:attrName>ppt_y</p:attrName>
                                        </p:attrNameLst>
                                      </p:cBhvr>
                                      <p:tavLst>
                                        <p:tav tm="0">
                                          <p:val>
                                            <p:strVal val="ppt_y"/>
                                          </p:val>
                                        </p:tav>
                                        <p:tav tm="100000">
                                          <p:val>
                                            <p:strVal val="1+ppt_h/2"/>
                                          </p:val>
                                        </p:tav>
                                      </p:tavLst>
                                    </p:anim>
                                    <p:set>
                                      <p:cBhvr>
                                        <p:cTn id="225" dur="1" fill="hold">
                                          <p:stCondLst>
                                            <p:cond delay="1999"/>
                                          </p:stCondLst>
                                        </p:cTn>
                                        <p:tgtEl>
                                          <p:spTgt spid="20"/>
                                        </p:tgtEl>
                                        <p:attrNameLst>
                                          <p:attrName>style.visibility</p:attrName>
                                        </p:attrNameLst>
                                      </p:cBhvr>
                                      <p:to>
                                        <p:strVal val="hidden"/>
                                      </p:to>
                                    </p:set>
                                  </p:childTnLst>
                                </p:cTn>
                              </p:par>
                              <p:par>
                                <p:cTn id="226" presetID="2" presetClass="exit" presetSubtype="6" fill="hold" nodeType="withEffect">
                                  <p:stCondLst>
                                    <p:cond delay="0"/>
                                  </p:stCondLst>
                                  <p:childTnLst>
                                    <p:anim calcmode="lin" valueType="num">
                                      <p:cBhvr additive="base">
                                        <p:cTn id="227" dur="2000"/>
                                        <p:tgtEl>
                                          <p:spTgt spid="21"/>
                                        </p:tgtEl>
                                        <p:attrNameLst>
                                          <p:attrName>ppt_x</p:attrName>
                                        </p:attrNameLst>
                                      </p:cBhvr>
                                      <p:tavLst>
                                        <p:tav tm="0">
                                          <p:val>
                                            <p:strVal val="ppt_x"/>
                                          </p:val>
                                        </p:tav>
                                        <p:tav tm="100000">
                                          <p:val>
                                            <p:strVal val="1+ppt_w/2"/>
                                          </p:val>
                                        </p:tav>
                                      </p:tavLst>
                                    </p:anim>
                                    <p:anim calcmode="lin" valueType="num">
                                      <p:cBhvr additive="base">
                                        <p:cTn id="228" dur="2000"/>
                                        <p:tgtEl>
                                          <p:spTgt spid="21"/>
                                        </p:tgtEl>
                                        <p:attrNameLst>
                                          <p:attrName>ppt_y</p:attrName>
                                        </p:attrNameLst>
                                      </p:cBhvr>
                                      <p:tavLst>
                                        <p:tav tm="0">
                                          <p:val>
                                            <p:strVal val="ppt_y"/>
                                          </p:val>
                                        </p:tav>
                                        <p:tav tm="100000">
                                          <p:val>
                                            <p:strVal val="1+ppt_h/2"/>
                                          </p:val>
                                        </p:tav>
                                      </p:tavLst>
                                    </p:anim>
                                    <p:set>
                                      <p:cBhvr>
                                        <p:cTn id="229" dur="1" fill="hold">
                                          <p:stCondLst>
                                            <p:cond delay="1999"/>
                                          </p:stCondLst>
                                        </p:cTn>
                                        <p:tgtEl>
                                          <p:spTgt spid="21"/>
                                        </p:tgtEl>
                                        <p:attrNameLst>
                                          <p:attrName>style.visibility</p:attrName>
                                        </p:attrNameLst>
                                      </p:cBhvr>
                                      <p:to>
                                        <p:strVal val="hidden"/>
                                      </p:to>
                                    </p:set>
                                  </p:childTnLst>
                                </p:cTn>
                              </p:par>
                              <p:par>
                                <p:cTn id="230" presetID="2" presetClass="exit" presetSubtype="6" fill="hold" nodeType="withEffect">
                                  <p:stCondLst>
                                    <p:cond delay="0"/>
                                  </p:stCondLst>
                                  <p:childTnLst>
                                    <p:anim calcmode="lin" valueType="num">
                                      <p:cBhvr additive="base">
                                        <p:cTn id="231" dur="2000"/>
                                        <p:tgtEl>
                                          <p:spTgt spid="22"/>
                                        </p:tgtEl>
                                        <p:attrNameLst>
                                          <p:attrName>ppt_x</p:attrName>
                                        </p:attrNameLst>
                                      </p:cBhvr>
                                      <p:tavLst>
                                        <p:tav tm="0">
                                          <p:val>
                                            <p:strVal val="ppt_x"/>
                                          </p:val>
                                        </p:tav>
                                        <p:tav tm="100000">
                                          <p:val>
                                            <p:strVal val="1+ppt_w/2"/>
                                          </p:val>
                                        </p:tav>
                                      </p:tavLst>
                                    </p:anim>
                                    <p:anim calcmode="lin" valueType="num">
                                      <p:cBhvr additive="base">
                                        <p:cTn id="232" dur="2000"/>
                                        <p:tgtEl>
                                          <p:spTgt spid="22"/>
                                        </p:tgtEl>
                                        <p:attrNameLst>
                                          <p:attrName>ppt_y</p:attrName>
                                        </p:attrNameLst>
                                      </p:cBhvr>
                                      <p:tavLst>
                                        <p:tav tm="0">
                                          <p:val>
                                            <p:strVal val="ppt_y"/>
                                          </p:val>
                                        </p:tav>
                                        <p:tav tm="100000">
                                          <p:val>
                                            <p:strVal val="1+ppt_h/2"/>
                                          </p:val>
                                        </p:tav>
                                      </p:tavLst>
                                    </p:anim>
                                    <p:set>
                                      <p:cBhvr>
                                        <p:cTn id="233" dur="1" fill="hold">
                                          <p:stCondLst>
                                            <p:cond delay="1999"/>
                                          </p:stCondLst>
                                        </p:cTn>
                                        <p:tgtEl>
                                          <p:spTgt spid="22"/>
                                        </p:tgtEl>
                                        <p:attrNameLst>
                                          <p:attrName>style.visibility</p:attrName>
                                        </p:attrNameLst>
                                      </p:cBhvr>
                                      <p:to>
                                        <p:strVal val="hidden"/>
                                      </p:to>
                                    </p:set>
                                  </p:childTnLst>
                                </p:cTn>
                              </p:par>
                              <p:par>
                                <p:cTn id="234" presetID="2" presetClass="exit" presetSubtype="6" fill="hold" nodeType="withEffect">
                                  <p:stCondLst>
                                    <p:cond delay="0"/>
                                  </p:stCondLst>
                                  <p:childTnLst>
                                    <p:anim calcmode="lin" valueType="num">
                                      <p:cBhvr additive="base">
                                        <p:cTn id="235" dur="2000"/>
                                        <p:tgtEl>
                                          <p:spTgt spid="23"/>
                                        </p:tgtEl>
                                        <p:attrNameLst>
                                          <p:attrName>ppt_x</p:attrName>
                                        </p:attrNameLst>
                                      </p:cBhvr>
                                      <p:tavLst>
                                        <p:tav tm="0">
                                          <p:val>
                                            <p:strVal val="ppt_x"/>
                                          </p:val>
                                        </p:tav>
                                        <p:tav tm="100000">
                                          <p:val>
                                            <p:strVal val="1+ppt_w/2"/>
                                          </p:val>
                                        </p:tav>
                                      </p:tavLst>
                                    </p:anim>
                                    <p:anim calcmode="lin" valueType="num">
                                      <p:cBhvr additive="base">
                                        <p:cTn id="236" dur="2000"/>
                                        <p:tgtEl>
                                          <p:spTgt spid="23"/>
                                        </p:tgtEl>
                                        <p:attrNameLst>
                                          <p:attrName>ppt_y</p:attrName>
                                        </p:attrNameLst>
                                      </p:cBhvr>
                                      <p:tavLst>
                                        <p:tav tm="0">
                                          <p:val>
                                            <p:strVal val="ppt_y"/>
                                          </p:val>
                                        </p:tav>
                                        <p:tav tm="100000">
                                          <p:val>
                                            <p:strVal val="1+ppt_h/2"/>
                                          </p:val>
                                        </p:tav>
                                      </p:tavLst>
                                    </p:anim>
                                    <p:set>
                                      <p:cBhvr>
                                        <p:cTn id="237" dur="1" fill="hold">
                                          <p:stCondLst>
                                            <p:cond delay="1999"/>
                                          </p:stCondLst>
                                        </p:cTn>
                                        <p:tgtEl>
                                          <p:spTgt spid="23"/>
                                        </p:tgtEl>
                                        <p:attrNameLst>
                                          <p:attrName>style.visibility</p:attrName>
                                        </p:attrNameLst>
                                      </p:cBhvr>
                                      <p:to>
                                        <p:strVal val="hidden"/>
                                      </p:to>
                                    </p:set>
                                  </p:childTnLst>
                                </p:cTn>
                              </p:par>
                              <p:par>
                                <p:cTn id="238" presetID="2" presetClass="exit" presetSubtype="6" fill="hold" nodeType="withEffect">
                                  <p:stCondLst>
                                    <p:cond delay="0"/>
                                  </p:stCondLst>
                                  <p:childTnLst>
                                    <p:anim calcmode="lin" valueType="num">
                                      <p:cBhvr additive="base">
                                        <p:cTn id="239" dur="2000"/>
                                        <p:tgtEl>
                                          <p:spTgt spid="24"/>
                                        </p:tgtEl>
                                        <p:attrNameLst>
                                          <p:attrName>ppt_x</p:attrName>
                                        </p:attrNameLst>
                                      </p:cBhvr>
                                      <p:tavLst>
                                        <p:tav tm="0">
                                          <p:val>
                                            <p:strVal val="ppt_x"/>
                                          </p:val>
                                        </p:tav>
                                        <p:tav tm="100000">
                                          <p:val>
                                            <p:strVal val="1+ppt_w/2"/>
                                          </p:val>
                                        </p:tav>
                                      </p:tavLst>
                                    </p:anim>
                                    <p:anim calcmode="lin" valueType="num">
                                      <p:cBhvr additive="base">
                                        <p:cTn id="240" dur="2000"/>
                                        <p:tgtEl>
                                          <p:spTgt spid="24"/>
                                        </p:tgtEl>
                                        <p:attrNameLst>
                                          <p:attrName>ppt_y</p:attrName>
                                        </p:attrNameLst>
                                      </p:cBhvr>
                                      <p:tavLst>
                                        <p:tav tm="0">
                                          <p:val>
                                            <p:strVal val="ppt_y"/>
                                          </p:val>
                                        </p:tav>
                                        <p:tav tm="100000">
                                          <p:val>
                                            <p:strVal val="1+ppt_h/2"/>
                                          </p:val>
                                        </p:tav>
                                      </p:tavLst>
                                    </p:anim>
                                    <p:set>
                                      <p:cBhvr>
                                        <p:cTn id="241" dur="1" fill="hold">
                                          <p:stCondLst>
                                            <p:cond delay="1999"/>
                                          </p:stCondLst>
                                        </p:cTn>
                                        <p:tgtEl>
                                          <p:spTgt spid="24"/>
                                        </p:tgtEl>
                                        <p:attrNameLst>
                                          <p:attrName>style.visibility</p:attrName>
                                        </p:attrNameLst>
                                      </p:cBhvr>
                                      <p:to>
                                        <p:strVal val="hidden"/>
                                      </p:to>
                                    </p:set>
                                  </p:childTnLst>
                                </p:cTn>
                              </p:par>
                              <p:par>
                                <p:cTn id="242" presetID="2" presetClass="exit" presetSubtype="6" fill="hold" nodeType="withEffect">
                                  <p:stCondLst>
                                    <p:cond delay="0"/>
                                  </p:stCondLst>
                                  <p:childTnLst>
                                    <p:anim calcmode="lin" valueType="num">
                                      <p:cBhvr additive="base">
                                        <p:cTn id="243" dur="2000"/>
                                        <p:tgtEl>
                                          <p:spTgt spid="25"/>
                                        </p:tgtEl>
                                        <p:attrNameLst>
                                          <p:attrName>ppt_x</p:attrName>
                                        </p:attrNameLst>
                                      </p:cBhvr>
                                      <p:tavLst>
                                        <p:tav tm="0">
                                          <p:val>
                                            <p:strVal val="ppt_x"/>
                                          </p:val>
                                        </p:tav>
                                        <p:tav tm="100000">
                                          <p:val>
                                            <p:strVal val="1+ppt_w/2"/>
                                          </p:val>
                                        </p:tav>
                                      </p:tavLst>
                                    </p:anim>
                                    <p:anim calcmode="lin" valueType="num">
                                      <p:cBhvr additive="base">
                                        <p:cTn id="244" dur="2000"/>
                                        <p:tgtEl>
                                          <p:spTgt spid="25"/>
                                        </p:tgtEl>
                                        <p:attrNameLst>
                                          <p:attrName>ppt_y</p:attrName>
                                        </p:attrNameLst>
                                      </p:cBhvr>
                                      <p:tavLst>
                                        <p:tav tm="0">
                                          <p:val>
                                            <p:strVal val="ppt_y"/>
                                          </p:val>
                                        </p:tav>
                                        <p:tav tm="100000">
                                          <p:val>
                                            <p:strVal val="1+ppt_h/2"/>
                                          </p:val>
                                        </p:tav>
                                      </p:tavLst>
                                    </p:anim>
                                    <p:set>
                                      <p:cBhvr>
                                        <p:cTn id="245" dur="1" fill="hold">
                                          <p:stCondLst>
                                            <p:cond delay="1999"/>
                                          </p:stCondLst>
                                        </p:cTn>
                                        <p:tgtEl>
                                          <p:spTgt spid="25"/>
                                        </p:tgtEl>
                                        <p:attrNameLst>
                                          <p:attrName>style.visibility</p:attrName>
                                        </p:attrNameLst>
                                      </p:cBhvr>
                                      <p:to>
                                        <p:strVal val="hidden"/>
                                      </p:to>
                                    </p:set>
                                  </p:childTnLst>
                                </p:cTn>
                              </p:par>
                              <p:par>
                                <p:cTn id="246" presetID="2" presetClass="exit" presetSubtype="6" fill="hold" nodeType="withEffect">
                                  <p:stCondLst>
                                    <p:cond delay="0"/>
                                  </p:stCondLst>
                                  <p:childTnLst>
                                    <p:anim calcmode="lin" valueType="num">
                                      <p:cBhvr additive="base">
                                        <p:cTn id="247" dur="2000"/>
                                        <p:tgtEl>
                                          <p:spTgt spid="26"/>
                                        </p:tgtEl>
                                        <p:attrNameLst>
                                          <p:attrName>ppt_x</p:attrName>
                                        </p:attrNameLst>
                                      </p:cBhvr>
                                      <p:tavLst>
                                        <p:tav tm="0">
                                          <p:val>
                                            <p:strVal val="ppt_x"/>
                                          </p:val>
                                        </p:tav>
                                        <p:tav tm="100000">
                                          <p:val>
                                            <p:strVal val="1+ppt_w/2"/>
                                          </p:val>
                                        </p:tav>
                                      </p:tavLst>
                                    </p:anim>
                                    <p:anim calcmode="lin" valueType="num">
                                      <p:cBhvr additive="base">
                                        <p:cTn id="248" dur="2000"/>
                                        <p:tgtEl>
                                          <p:spTgt spid="26"/>
                                        </p:tgtEl>
                                        <p:attrNameLst>
                                          <p:attrName>ppt_y</p:attrName>
                                        </p:attrNameLst>
                                      </p:cBhvr>
                                      <p:tavLst>
                                        <p:tav tm="0">
                                          <p:val>
                                            <p:strVal val="ppt_y"/>
                                          </p:val>
                                        </p:tav>
                                        <p:tav tm="100000">
                                          <p:val>
                                            <p:strVal val="1+ppt_h/2"/>
                                          </p:val>
                                        </p:tav>
                                      </p:tavLst>
                                    </p:anim>
                                    <p:set>
                                      <p:cBhvr>
                                        <p:cTn id="249" dur="1" fill="hold">
                                          <p:stCondLst>
                                            <p:cond delay="1999"/>
                                          </p:stCondLst>
                                        </p:cTn>
                                        <p:tgtEl>
                                          <p:spTgt spid="26"/>
                                        </p:tgtEl>
                                        <p:attrNameLst>
                                          <p:attrName>style.visibility</p:attrName>
                                        </p:attrNameLst>
                                      </p:cBhvr>
                                      <p:to>
                                        <p:strVal val="hidden"/>
                                      </p:to>
                                    </p:set>
                                  </p:childTnLst>
                                </p:cTn>
                              </p:par>
                              <p:par>
                                <p:cTn id="250" presetID="2" presetClass="exit" presetSubtype="6" fill="hold" nodeType="withEffect">
                                  <p:stCondLst>
                                    <p:cond delay="0"/>
                                  </p:stCondLst>
                                  <p:childTnLst>
                                    <p:anim calcmode="lin" valueType="num">
                                      <p:cBhvr additive="base">
                                        <p:cTn id="251" dur="2000"/>
                                        <p:tgtEl>
                                          <p:spTgt spid="27"/>
                                        </p:tgtEl>
                                        <p:attrNameLst>
                                          <p:attrName>ppt_x</p:attrName>
                                        </p:attrNameLst>
                                      </p:cBhvr>
                                      <p:tavLst>
                                        <p:tav tm="0">
                                          <p:val>
                                            <p:strVal val="ppt_x"/>
                                          </p:val>
                                        </p:tav>
                                        <p:tav tm="100000">
                                          <p:val>
                                            <p:strVal val="1+ppt_w/2"/>
                                          </p:val>
                                        </p:tav>
                                      </p:tavLst>
                                    </p:anim>
                                    <p:anim calcmode="lin" valueType="num">
                                      <p:cBhvr additive="base">
                                        <p:cTn id="252" dur="2000"/>
                                        <p:tgtEl>
                                          <p:spTgt spid="27"/>
                                        </p:tgtEl>
                                        <p:attrNameLst>
                                          <p:attrName>ppt_y</p:attrName>
                                        </p:attrNameLst>
                                      </p:cBhvr>
                                      <p:tavLst>
                                        <p:tav tm="0">
                                          <p:val>
                                            <p:strVal val="ppt_y"/>
                                          </p:val>
                                        </p:tav>
                                        <p:tav tm="100000">
                                          <p:val>
                                            <p:strVal val="1+ppt_h/2"/>
                                          </p:val>
                                        </p:tav>
                                      </p:tavLst>
                                    </p:anim>
                                    <p:set>
                                      <p:cBhvr>
                                        <p:cTn id="253" dur="1" fill="hold">
                                          <p:stCondLst>
                                            <p:cond delay="1999"/>
                                          </p:stCondLst>
                                        </p:cTn>
                                        <p:tgtEl>
                                          <p:spTgt spid="27"/>
                                        </p:tgtEl>
                                        <p:attrNameLst>
                                          <p:attrName>style.visibility</p:attrName>
                                        </p:attrNameLst>
                                      </p:cBhvr>
                                      <p:to>
                                        <p:strVal val="hidden"/>
                                      </p:to>
                                    </p:set>
                                  </p:childTnLst>
                                </p:cTn>
                              </p:par>
                              <p:par>
                                <p:cTn id="254" presetID="2" presetClass="exit" presetSubtype="6" fill="hold" nodeType="withEffect">
                                  <p:stCondLst>
                                    <p:cond delay="0"/>
                                  </p:stCondLst>
                                  <p:childTnLst>
                                    <p:anim calcmode="lin" valueType="num">
                                      <p:cBhvr additive="base">
                                        <p:cTn id="255" dur="2000"/>
                                        <p:tgtEl>
                                          <p:spTgt spid="28"/>
                                        </p:tgtEl>
                                        <p:attrNameLst>
                                          <p:attrName>ppt_x</p:attrName>
                                        </p:attrNameLst>
                                      </p:cBhvr>
                                      <p:tavLst>
                                        <p:tav tm="0">
                                          <p:val>
                                            <p:strVal val="ppt_x"/>
                                          </p:val>
                                        </p:tav>
                                        <p:tav tm="100000">
                                          <p:val>
                                            <p:strVal val="1+ppt_w/2"/>
                                          </p:val>
                                        </p:tav>
                                      </p:tavLst>
                                    </p:anim>
                                    <p:anim calcmode="lin" valueType="num">
                                      <p:cBhvr additive="base">
                                        <p:cTn id="256" dur="2000"/>
                                        <p:tgtEl>
                                          <p:spTgt spid="28"/>
                                        </p:tgtEl>
                                        <p:attrNameLst>
                                          <p:attrName>ppt_y</p:attrName>
                                        </p:attrNameLst>
                                      </p:cBhvr>
                                      <p:tavLst>
                                        <p:tav tm="0">
                                          <p:val>
                                            <p:strVal val="ppt_y"/>
                                          </p:val>
                                        </p:tav>
                                        <p:tav tm="100000">
                                          <p:val>
                                            <p:strVal val="1+ppt_h/2"/>
                                          </p:val>
                                        </p:tav>
                                      </p:tavLst>
                                    </p:anim>
                                    <p:set>
                                      <p:cBhvr>
                                        <p:cTn id="257" dur="1" fill="hold">
                                          <p:stCondLst>
                                            <p:cond delay="1999"/>
                                          </p:stCondLst>
                                        </p:cTn>
                                        <p:tgtEl>
                                          <p:spTgt spid="28"/>
                                        </p:tgtEl>
                                        <p:attrNameLst>
                                          <p:attrName>style.visibility</p:attrName>
                                        </p:attrNameLst>
                                      </p:cBhvr>
                                      <p:to>
                                        <p:strVal val="hidden"/>
                                      </p:to>
                                    </p:set>
                                  </p:childTnLst>
                                </p:cTn>
                              </p:par>
                              <p:par>
                                <p:cTn id="258" presetID="8" presetClass="emph" presetSubtype="0" autoRev="1" fill="hold" nodeType="withEffect">
                                  <p:stCondLst>
                                    <p:cond delay="0"/>
                                  </p:stCondLst>
                                  <p:childTnLst>
                                    <p:animRot by="21600000">
                                      <p:cBhvr>
                                        <p:cTn id="259" dur="2000" fill="hold"/>
                                        <p:tgtEl>
                                          <p:spTgt spid="4"/>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6"/>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7"/>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8"/>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9"/>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0"/>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11"/>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2"/>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3"/>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5"/>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6"/>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7"/>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8"/>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9"/>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0"/>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1"/>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2"/>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23"/>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2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5"/>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6"/>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7"/>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8"/>
                                        </p:tgtEl>
                                        <p:attrNameLst>
                                          <p:attrName>r</p:attrName>
                                        </p:attrNameLst>
                                      </p:cBhvr>
                                    </p:animRot>
                                  </p:childTnLst>
                                </p:cTn>
                              </p:par>
                              <p:par>
                                <p:cTn id="308" presetID="2" presetClass="entr" presetSubtype="9" fill="hold" nodeType="withEffect">
                                  <p:stCondLst>
                                    <p:cond delay="0"/>
                                  </p:stCondLst>
                                  <p:childTnLst>
                                    <p:set>
                                      <p:cBhvr>
                                        <p:cTn id="309" dur="1" fill="hold">
                                          <p:stCondLst>
                                            <p:cond delay="0"/>
                                          </p:stCondLst>
                                        </p:cTn>
                                        <p:tgtEl>
                                          <p:spTgt spid="2"/>
                                        </p:tgtEl>
                                        <p:attrNameLst>
                                          <p:attrName>style.visibility</p:attrName>
                                        </p:attrNameLst>
                                      </p:cBhvr>
                                      <p:to>
                                        <p:strVal val="visible"/>
                                      </p:to>
                                    </p:set>
                                    <p:anim calcmode="lin" valueType="num">
                                      <p:cBhvr additive="base">
                                        <p:cTn id="310" dur="2000" fill="hold"/>
                                        <p:tgtEl>
                                          <p:spTgt spid="2"/>
                                        </p:tgtEl>
                                        <p:attrNameLst>
                                          <p:attrName>ppt_x</p:attrName>
                                        </p:attrNameLst>
                                      </p:cBhvr>
                                      <p:tavLst>
                                        <p:tav tm="0">
                                          <p:val>
                                            <p:strVal val="0-#ppt_w/2"/>
                                          </p:val>
                                        </p:tav>
                                        <p:tav tm="100000">
                                          <p:val>
                                            <p:strVal val="#ppt_x"/>
                                          </p:val>
                                        </p:tav>
                                      </p:tavLst>
                                    </p:anim>
                                    <p:anim calcmode="lin" valueType="num">
                                      <p:cBhvr additive="base">
                                        <p:cTn id="31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4000">
              <a:srgbClr val="FF6600"/>
            </a:gs>
            <a:gs pos="30000">
              <a:srgbClr val="D49E6C"/>
            </a:gs>
            <a:gs pos="70000">
              <a:srgbClr val="A65528"/>
            </a:gs>
            <a:gs pos="100000">
              <a:srgbClr val="663012"/>
            </a:gs>
          </a:gsLst>
          <a:lin ang="0" scaled="0"/>
        </a:gradFill>
        <a:effectLst/>
      </p:bgPr>
    </p:bg>
    <p:spTree>
      <p:nvGrpSpPr>
        <p:cNvPr id="1" name=""/>
        <p:cNvGrpSpPr/>
        <p:nvPr/>
      </p:nvGrpSpPr>
      <p:grpSpPr>
        <a:xfrm>
          <a:off x="0" y="0"/>
          <a:ext cx="0" cy="0"/>
          <a:chOff x="0" y="0"/>
          <a:chExt cx="0" cy="0"/>
        </a:xfrm>
      </p:grpSpPr>
      <p:pic>
        <p:nvPicPr>
          <p:cNvPr id="2" name="1 Imagen" descr="stock-photo-640740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0" y="1995638"/>
            <a:ext cx="571472" cy="553041"/>
          </a:xfrm>
          <a:prstGeom prst="rect">
            <a:avLst/>
          </a:prstGeom>
        </p:spPr>
      </p:pic>
      <p:pic>
        <p:nvPicPr>
          <p:cNvPr id="5" name="4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4071934" y="0"/>
            <a:ext cx="571472" cy="553041"/>
          </a:xfrm>
          <a:prstGeom prst="rect">
            <a:avLst/>
          </a:prstGeom>
        </p:spPr>
      </p:pic>
      <p:pic>
        <p:nvPicPr>
          <p:cNvPr id="6" name="5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0" y="2571750"/>
            <a:ext cx="571472" cy="553041"/>
          </a:xfrm>
          <a:prstGeom prst="rect">
            <a:avLst/>
          </a:prstGeom>
        </p:spPr>
      </p:pic>
      <p:pic>
        <p:nvPicPr>
          <p:cNvPr id="7" name="6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3929058" y="4590459"/>
            <a:ext cx="571472" cy="553041"/>
          </a:xfrm>
          <a:prstGeom prst="rect">
            <a:avLst/>
          </a:prstGeom>
        </p:spPr>
      </p:pic>
      <p:pic>
        <p:nvPicPr>
          <p:cNvPr id="8" name="7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4643438" y="0"/>
            <a:ext cx="571472" cy="553041"/>
          </a:xfrm>
          <a:prstGeom prst="rect">
            <a:avLst/>
          </a:prstGeom>
        </p:spPr>
      </p:pic>
      <p:pic>
        <p:nvPicPr>
          <p:cNvPr id="9" name="8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4500562" y="4590459"/>
            <a:ext cx="571472" cy="553041"/>
          </a:xfrm>
          <a:prstGeom prst="rect">
            <a:avLst/>
          </a:prstGeom>
        </p:spPr>
      </p:pic>
      <p:pic>
        <p:nvPicPr>
          <p:cNvPr id="10" name="9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8572528" y="2067076"/>
            <a:ext cx="571472" cy="553041"/>
          </a:xfrm>
          <a:prstGeom prst="rect">
            <a:avLst/>
          </a:prstGeom>
        </p:spPr>
      </p:pic>
      <p:pic>
        <p:nvPicPr>
          <p:cNvPr id="11" name="10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8572528" y="2643188"/>
            <a:ext cx="571472" cy="553041"/>
          </a:xfrm>
          <a:prstGeom prst="rect">
            <a:avLst/>
          </a:prstGeom>
        </p:spPr>
      </p:pic>
      <p:pic>
        <p:nvPicPr>
          <p:cNvPr id="12" name="11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714348" y="1928808"/>
            <a:ext cx="571472" cy="553041"/>
          </a:xfrm>
          <a:prstGeom prst="rect">
            <a:avLst/>
          </a:prstGeom>
        </p:spPr>
      </p:pic>
      <p:pic>
        <p:nvPicPr>
          <p:cNvPr id="13" name="12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1357290" y="1857370"/>
            <a:ext cx="571472" cy="553041"/>
          </a:xfrm>
          <a:prstGeom prst="rect">
            <a:avLst/>
          </a:prstGeom>
        </p:spPr>
      </p:pic>
      <p:pic>
        <p:nvPicPr>
          <p:cNvPr id="14" name="13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2643174" y="1285866"/>
            <a:ext cx="571472" cy="553041"/>
          </a:xfrm>
          <a:prstGeom prst="rect">
            <a:avLst/>
          </a:prstGeom>
        </p:spPr>
      </p:pic>
      <p:pic>
        <p:nvPicPr>
          <p:cNvPr id="15" name="14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2000232" y="1571618"/>
            <a:ext cx="571472" cy="553041"/>
          </a:xfrm>
          <a:prstGeom prst="rect">
            <a:avLst/>
          </a:prstGeom>
        </p:spPr>
      </p:pic>
      <p:pic>
        <p:nvPicPr>
          <p:cNvPr id="16" name="15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3714744" y="571486"/>
            <a:ext cx="571472" cy="553041"/>
          </a:xfrm>
          <a:prstGeom prst="rect">
            <a:avLst/>
          </a:prstGeom>
        </p:spPr>
      </p:pic>
      <p:pic>
        <p:nvPicPr>
          <p:cNvPr id="17" name="16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3214678" y="1000114"/>
            <a:ext cx="571472" cy="553041"/>
          </a:xfrm>
          <a:prstGeom prst="rect">
            <a:avLst/>
          </a:prstGeom>
        </p:spPr>
      </p:pic>
      <p:pic>
        <p:nvPicPr>
          <p:cNvPr id="18" name="17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8001024" y="1857370"/>
            <a:ext cx="571472" cy="553041"/>
          </a:xfrm>
          <a:prstGeom prst="rect">
            <a:avLst/>
          </a:prstGeom>
        </p:spPr>
      </p:pic>
      <p:pic>
        <p:nvPicPr>
          <p:cNvPr id="19" name="18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7286644" y="1643056"/>
            <a:ext cx="571472" cy="553041"/>
          </a:xfrm>
          <a:prstGeom prst="rect">
            <a:avLst/>
          </a:prstGeom>
        </p:spPr>
      </p:pic>
      <p:pic>
        <p:nvPicPr>
          <p:cNvPr id="20" name="19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5143504" y="428610"/>
            <a:ext cx="571472" cy="553041"/>
          </a:xfrm>
          <a:prstGeom prst="rect">
            <a:avLst/>
          </a:prstGeom>
        </p:spPr>
      </p:pic>
      <p:pic>
        <p:nvPicPr>
          <p:cNvPr id="21" name="20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5572132" y="857238"/>
            <a:ext cx="571472" cy="553041"/>
          </a:xfrm>
          <a:prstGeom prst="rect">
            <a:avLst/>
          </a:prstGeom>
        </p:spPr>
      </p:pic>
      <p:pic>
        <p:nvPicPr>
          <p:cNvPr id="22" name="21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6143636" y="1214428"/>
            <a:ext cx="571472" cy="553041"/>
          </a:xfrm>
          <a:prstGeom prst="rect">
            <a:avLst/>
          </a:prstGeom>
        </p:spPr>
      </p:pic>
      <p:pic>
        <p:nvPicPr>
          <p:cNvPr id="23" name="22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6715140" y="1428742"/>
            <a:ext cx="571472" cy="553041"/>
          </a:xfrm>
          <a:prstGeom prst="rect">
            <a:avLst/>
          </a:prstGeom>
        </p:spPr>
      </p:pic>
      <p:pic>
        <p:nvPicPr>
          <p:cNvPr id="24" name="23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714348" y="2714626"/>
            <a:ext cx="571472" cy="553041"/>
          </a:xfrm>
          <a:prstGeom prst="rect">
            <a:avLst/>
          </a:prstGeom>
        </p:spPr>
      </p:pic>
      <p:pic>
        <p:nvPicPr>
          <p:cNvPr id="25" name="24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1357290" y="2786064"/>
            <a:ext cx="571472" cy="553041"/>
          </a:xfrm>
          <a:prstGeom prst="rect">
            <a:avLst/>
          </a:prstGeom>
        </p:spPr>
      </p:pic>
      <p:pic>
        <p:nvPicPr>
          <p:cNvPr id="26" name="25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2071670" y="3143254"/>
            <a:ext cx="571472" cy="553041"/>
          </a:xfrm>
          <a:prstGeom prst="rect">
            <a:avLst/>
          </a:prstGeom>
        </p:spPr>
      </p:pic>
      <p:pic>
        <p:nvPicPr>
          <p:cNvPr id="27" name="26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2643174" y="3429006"/>
            <a:ext cx="571472" cy="553041"/>
          </a:xfrm>
          <a:prstGeom prst="rect">
            <a:avLst/>
          </a:prstGeom>
        </p:spPr>
      </p:pic>
      <p:pic>
        <p:nvPicPr>
          <p:cNvPr id="28" name="27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3143240" y="3714758"/>
            <a:ext cx="571472" cy="553041"/>
          </a:xfrm>
          <a:prstGeom prst="rect">
            <a:avLst/>
          </a:prstGeom>
        </p:spPr>
      </p:pic>
      <p:pic>
        <p:nvPicPr>
          <p:cNvPr id="29" name="28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3571868" y="4143386"/>
            <a:ext cx="571472" cy="553041"/>
          </a:xfrm>
          <a:prstGeom prst="rect">
            <a:avLst/>
          </a:prstGeom>
        </p:spPr>
      </p:pic>
      <p:pic>
        <p:nvPicPr>
          <p:cNvPr id="30" name="29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4929190" y="4071948"/>
            <a:ext cx="571472" cy="553041"/>
          </a:xfrm>
          <a:prstGeom prst="rect">
            <a:avLst/>
          </a:prstGeom>
        </p:spPr>
      </p:pic>
      <p:pic>
        <p:nvPicPr>
          <p:cNvPr id="31" name="30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5429256" y="3714758"/>
            <a:ext cx="571472" cy="553041"/>
          </a:xfrm>
          <a:prstGeom prst="rect">
            <a:avLst/>
          </a:prstGeom>
        </p:spPr>
      </p:pic>
      <p:pic>
        <p:nvPicPr>
          <p:cNvPr id="32" name="31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6000760" y="3429006"/>
            <a:ext cx="571472" cy="553041"/>
          </a:xfrm>
          <a:prstGeom prst="rect">
            <a:avLst/>
          </a:prstGeom>
        </p:spPr>
      </p:pic>
      <p:pic>
        <p:nvPicPr>
          <p:cNvPr id="33" name="32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6572264" y="3071816"/>
            <a:ext cx="571472" cy="553041"/>
          </a:xfrm>
          <a:prstGeom prst="rect">
            <a:avLst/>
          </a:prstGeom>
        </p:spPr>
      </p:pic>
      <p:pic>
        <p:nvPicPr>
          <p:cNvPr id="34" name="33 Imagen" descr="93px-Vector-based_example.svg.png"/>
          <p:cNvPicPr>
            <a:picLocks noChangeAspect="1"/>
          </p:cNvPicPr>
          <p:nvPr/>
        </p:nvPicPr>
        <p:blipFill>
          <a:blip r:embed="rId3">
            <a:duotone>
              <a:prstClr val="black"/>
              <a:schemeClr val="accent6">
                <a:tint val="45000"/>
                <a:satMod val="400000"/>
              </a:schemeClr>
            </a:duotone>
            <a:lum contrast="40000"/>
          </a:blip>
          <a:srcRect t="12500" b="12499"/>
          <a:stretch>
            <a:fillRect/>
          </a:stretch>
        </p:blipFill>
        <p:spPr>
          <a:xfrm>
            <a:off x="7286644" y="2786064"/>
            <a:ext cx="571472" cy="553041"/>
          </a:xfrm>
          <a:prstGeom prst="rect">
            <a:avLst/>
          </a:prstGeom>
        </p:spPr>
      </p:pic>
      <p:pic>
        <p:nvPicPr>
          <p:cNvPr id="35" name="34 Imagen" descr="93px-Vector-based_example.svg.png"/>
          <p:cNvPicPr>
            <a:picLocks noChangeAspect="1"/>
          </p:cNvPicPr>
          <p:nvPr/>
        </p:nvPicPr>
        <p:blipFill>
          <a:blip r:embed="rId3">
            <a:duotone>
              <a:schemeClr val="accent3">
                <a:shade val="45000"/>
                <a:satMod val="135000"/>
              </a:schemeClr>
              <a:prstClr val="white"/>
            </a:duotone>
            <a:lum bright="-10000" contrast="40000"/>
          </a:blip>
          <a:srcRect t="12500" b="12499"/>
          <a:stretch>
            <a:fillRect/>
          </a:stretch>
        </p:blipFill>
        <p:spPr>
          <a:xfrm>
            <a:off x="8001024" y="2643188"/>
            <a:ext cx="571472" cy="553041"/>
          </a:xfrm>
          <a:prstGeom prst="rect">
            <a:avLst/>
          </a:prstGeom>
        </p:spPr>
      </p:pic>
      <p:sp>
        <p:nvSpPr>
          <p:cNvPr id="36" name="35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0-#ppt_w/2"/>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0-#ppt_w/2"/>
                                          </p:val>
                                        </p:tav>
                                        <p:tav tm="100000">
                                          <p:val>
                                            <p:strVal val="#ppt_x"/>
                                          </p:val>
                                        </p:tav>
                                      </p:tavLst>
                                    </p:anim>
                                    <p:anim calcmode="lin" valueType="num">
                                      <p:cBhvr additive="base">
                                        <p:cTn id="66" dur="2000" fill="hold"/>
                                        <p:tgtEl>
                                          <p:spTgt spid="22"/>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0-#ppt_w/2"/>
                                          </p:val>
                                        </p:tav>
                                        <p:tav tm="100000">
                                          <p:val>
                                            <p:strVal val="#ppt_x"/>
                                          </p:val>
                                        </p:tav>
                                      </p:tavLst>
                                    </p:anim>
                                    <p:anim calcmode="lin" valueType="num">
                                      <p:cBhvr additive="base">
                                        <p:cTn id="70" dur="2000" fill="hold"/>
                                        <p:tgtEl>
                                          <p:spTgt spid="23"/>
                                        </p:tgtEl>
                                        <p:attrNameLst>
                                          <p:attrName>ppt_y</p:attrName>
                                        </p:attrNameLst>
                                      </p:cBhvr>
                                      <p:tavLst>
                                        <p:tav tm="0">
                                          <p:val>
                                            <p:strVal val="1+#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2000" fill="hold"/>
                                        <p:tgtEl>
                                          <p:spTgt spid="30"/>
                                        </p:tgtEl>
                                        <p:attrNameLst>
                                          <p:attrName>ppt_x</p:attrName>
                                        </p:attrNameLst>
                                      </p:cBhvr>
                                      <p:tavLst>
                                        <p:tav tm="0">
                                          <p:val>
                                            <p:strVal val="0-#ppt_w/2"/>
                                          </p:val>
                                        </p:tav>
                                        <p:tav tm="100000">
                                          <p:val>
                                            <p:strVal val="#ppt_x"/>
                                          </p:val>
                                        </p:tav>
                                      </p:tavLst>
                                    </p:anim>
                                    <p:anim calcmode="lin" valueType="num">
                                      <p:cBhvr additive="base">
                                        <p:cTn id="82" dur="2000" fill="hold"/>
                                        <p:tgtEl>
                                          <p:spTgt spid="3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additive="base">
                                        <p:cTn id="85" dur="2000" fill="hold"/>
                                        <p:tgtEl>
                                          <p:spTgt spid="31"/>
                                        </p:tgtEl>
                                        <p:attrNameLst>
                                          <p:attrName>ppt_x</p:attrName>
                                        </p:attrNameLst>
                                      </p:cBhvr>
                                      <p:tavLst>
                                        <p:tav tm="0">
                                          <p:val>
                                            <p:strVal val="0-#ppt_w/2"/>
                                          </p:val>
                                        </p:tav>
                                        <p:tav tm="100000">
                                          <p:val>
                                            <p:strVal val="#ppt_x"/>
                                          </p:val>
                                        </p:tav>
                                      </p:tavLst>
                                    </p:anim>
                                    <p:anim calcmode="lin" valueType="num">
                                      <p:cBhvr additive="base">
                                        <p:cTn id="86" dur="2000" fill="hold"/>
                                        <p:tgtEl>
                                          <p:spTgt spid="31"/>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32"/>
                                        </p:tgtEl>
                                        <p:attrNameLst>
                                          <p:attrName>style.visibility</p:attrName>
                                        </p:attrNameLst>
                                      </p:cBhvr>
                                      <p:to>
                                        <p:strVal val="visible"/>
                                      </p:to>
                                    </p:set>
                                    <p:anim calcmode="lin" valueType="num">
                                      <p:cBhvr additive="base">
                                        <p:cTn id="89" dur="2000" fill="hold"/>
                                        <p:tgtEl>
                                          <p:spTgt spid="32"/>
                                        </p:tgtEl>
                                        <p:attrNameLst>
                                          <p:attrName>ppt_x</p:attrName>
                                        </p:attrNameLst>
                                      </p:cBhvr>
                                      <p:tavLst>
                                        <p:tav tm="0">
                                          <p:val>
                                            <p:strVal val="0-#ppt_w/2"/>
                                          </p:val>
                                        </p:tav>
                                        <p:tav tm="100000">
                                          <p:val>
                                            <p:strVal val="#ppt_x"/>
                                          </p:val>
                                        </p:tav>
                                      </p:tavLst>
                                    </p:anim>
                                    <p:anim calcmode="lin" valueType="num">
                                      <p:cBhvr additive="base">
                                        <p:cTn id="90" dur="2000" fill="hold"/>
                                        <p:tgtEl>
                                          <p:spTgt spid="32"/>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33"/>
                                        </p:tgtEl>
                                        <p:attrNameLst>
                                          <p:attrName>style.visibility</p:attrName>
                                        </p:attrNameLst>
                                      </p:cBhvr>
                                      <p:to>
                                        <p:strVal val="visible"/>
                                      </p:to>
                                    </p:set>
                                    <p:anim calcmode="lin" valueType="num">
                                      <p:cBhvr additive="base">
                                        <p:cTn id="93" dur="2000" fill="hold"/>
                                        <p:tgtEl>
                                          <p:spTgt spid="33"/>
                                        </p:tgtEl>
                                        <p:attrNameLst>
                                          <p:attrName>ppt_x</p:attrName>
                                        </p:attrNameLst>
                                      </p:cBhvr>
                                      <p:tavLst>
                                        <p:tav tm="0">
                                          <p:val>
                                            <p:strVal val="0-#ppt_w/2"/>
                                          </p:val>
                                        </p:tav>
                                        <p:tav tm="100000">
                                          <p:val>
                                            <p:strVal val="#ppt_x"/>
                                          </p:val>
                                        </p:tav>
                                      </p:tavLst>
                                    </p:anim>
                                    <p:anim calcmode="lin" valueType="num">
                                      <p:cBhvr additive="base">
                                        <p:cTn id="94" dur="2000" fill="hold"/>
                                        <p:tgtEl>
                                          <p:spTgt spid="33"/>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34"/>
                                        </p:tgtEl>
                                        <p:attrNameLst>
                                          <p:attrName>style.visibility</p:attrName>
                                        </p:attrNameLst>
                                      </p:cBhvr>
                                      <p:to>
                                        <p:strVal val="visible"/>
                                      </p:to>
                                    </p:set>
                                    <p:anim calcmode="lin" valueType="num">
                                      <p:cBhvr additive="base">
                                        <p:cTn id="97" dur="2000" fill="hold"/>
                                        <p:tgtEl>
                                          <p:spTgt spid="34"/>
                                        </p:tgtEl>
                                        <p:attrNameLst>
                                          <p:attrName>ppt_x</p:attrName>
                                        </p:attrNameLst>
                                      </p:cBhvr>
                                      <p:tavLst>
                                        <p:tav tm="0">
                                          <p:val>
                                            <p:strVal val="0-#ppt_w/2"/>
                                          </p:val>
                                        </p:tav>
                                        <p:tav tm="100000">
                                          <p:val>
                                            <p:strVal val="#ppt_x"/>
                                          </p:val>
                                        </p:tav>
                                      </p:tavLst>
                                    </p:anim>
                                    <p:anim calcmode="lin" valueType="num">
                                      <p:cBhvr additive="base">
                                        <p:cTn id="98" dur="2000" fill="hold"/>
                                        <p:tgtEl>
                                          <p:spTgt spid="3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additive="base">
                                        <p:cTn id="101" dur="2000" fill="hold"/>
                                        <p:tgtEl>
                                          <p:spTgt spid="35"/>
                                        </p:tgtEl>
                                        <p:attrNameLst>
                                          <p:attrName>ppt_x</p:attrName>
                                        </p:attrNameLst>
                                      </p:cBhvr>
                                      <p:tavLst>
                                        <p:tav tm="0">
                                          <p:val>
                                            <p:strVal val="0-#ppt_w/2"/>
                                          </p:val>
                                        </p:tav>
                                        <p:tav tm="100000">
                                          <p:val>
                                            <p:strVal val="#ppt_x"/>
                                          </p:val>
                                        </p:tav>
                                      </p:tavLst>
                                    </p:anim>
                                    <p:anim calcmode="lin" valueType="num">
                                      <p:cBhvr additive="base">
                                        <p:cTn id="102" dur="2000" fill="hold"/>
                                        <p:tgtEl>
                                          <p:spTgt spid="35"/>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2000" fill="hold"/>
                                        <p:tgtEl>
                                          <p:spTgt spid="6"/>
                                        </p:tgtEl>
                                        <p:attrNameLst>
                                          <p:attrName>ppt_x</p:attrName>
                                        </p:attrNameLst>
                                      </p:cBhvr>
                                      <p:tavLst>
                                        <p:tav tm="0">
                                          <p:val>
                                            <p:strVal val="1+#ppt_w/2"/>
                                          </p:val>
                                        </p:tav>
                                        <p:tav tm="100000">
                                          <p:val>
                                            <p:strVal val="#ppt_x"/>
                                          </p:val>
                                        </p:tav>
                                      </p:tavLst>
                                    </p:anim>
                                    <p:anim calcmode="lin" valueType="num">
                                      <p:cBhvr additive="base">
                                        <p:cTn id="106" dur="2000" fill="hold"/>
                                        <p:tgtEl>
                                          <p:spTgt spid="6"/>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additive="base">
                                        <p:cTn id="109" dur="2000" fill="hold"/>
                                        <p:tgtEl>
                                          <p:spTgt spid="7"/>
                                        </p:tgtEl>
                                        <p:attrNameLst>
                                          <p:attrName>ppt_x</p:attrName>
                                        </p:attrNameLst>
                                      </p:cBhvr>
                                      <p:tavLst>
                                        <p:tav tm="0">
                                          <p:val>
                                            <p:strVal val="1+#ppt_w/2"/>
                                          </p:val>
                                        </p:tav>
                                        <p:tav tm="100000">
                                          <p:val>
                                            <p:strVal val="#ppt_x"/>
                                          </p:val>
                                        </p:tav>
                                      </p:tavLst>
                                    </p:anim>
                                    <p:anim calcmode="lin" valueType="num">
                                      <p:cBhvr additive="base">
                                        <p:cTn id="110" dur="2000" fill="hold"/>
                                        <p:tgtEl>
                                          <p:spTgt spid="7"/>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1+#ppt_w/2"/>
                                          </p:val>
                                        </p:tav>
                                        <p:tav tm="100000">
                                          <p:val>
                                            <p:strVal val="#ppt_x"/>
                                          </p:val>
                                        </p:tav>
                                      </p:tavLst>
                                    </p:anim>
                                    <p:anim calcmode="lin" valueType="num">
                                      <p:cBhvr additive="base">
                                        <p:cTn id="114" dur="2000" fill="hold"/>
                                        <p:tgtEl>
                                          <p:spTgt spid="24"/>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2000" fill="hold"/>
                                        <p:tgtEl>
                                          <p:spTgt spid="25"/>
                                        </p:tgtEl>
                                        <p:attrNameLst>
                                          <p:attrName>ppt_x</p:attrName>
                                        </p:attrNameLst>
                                      </p:cBhvr>
                                      <p:tavLst>
                                        <p:tav tm="0">
                                          <p:val>
                                            <p:strVal val="1+#ppt_w/2"/>
                                          </p:val>
                                        </p:tav>
                                        <p:tav tm="100000">
                                          <p:val>
                                            <p:strVal val="#ppt_x"/>
                                          </p:val>
                                        </p:tav>
                                      </p:tavLst>
                                    </p:anim>
                                    <p:anim calcmode="lin" valueType="num">
                                      <p:cBhvr additive="base">
                                        <p:cTn id="118" dur="2000" fill="hold"/>
                                        <p:tgtEl>
                                          <p:spTgt spid="25"/>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additive="base">
                                        <p:cTn id="121" dur="2000" fill="hold"/>
                                        <p:tgtEl>
                                          <p:spTgt spid="26"/>
                                        </p:tgtEl>
                                        <p:attrNameLst>
                                          <p:attrName>ppt_x</p:attrName>
                                        </p:attrNameLst>
                                      </p:cBhvr>
                                      <p:tavLst>
                                        <p:tav tm="0">
                                          <p:val>
                                            <p:strVal val="1+#ppt_w/2"/>
                                          </p:val>
                                        </p:tav>
                                        <p:tav tm="100000">
                                          <p:val>
                                            <p:strVal val="#ppt_x"/>
                                          </p:val>
                                        </p:tav>
                                      </p:tavLst>
                                    </p:anim>
                                    <p:anim calcmode="lin" valueType="num">
                                      <p:cBhvr additive="base">
                                        <p:cTn id="122" dur="2000" fill="hold"/>
                                        <p:tgtEl>
                                          <p:spTgt spid="26"/>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1+#ppt_w/2"/>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29"/>
                                        </p:tgtEl>
                                        <p:attrNameLst>
                                          <p:attrName>style.visibility</p:attrName>
                                        </p:attrNameLst>
                                      </p:cBhvr>
                                      <p:to>
                                        <p:strVal val="visible"/>
                                      </p:to>
                                    </p:set>
                                    <p:anim calcmode="lin" valueType="num">
                                      <p:cBhvr additive="base">
                                        <p:cTn id="133" dur="2000" fill="hold"/>
                                        <p:tgtEl>
                                          <p:spTgt spid="29"/>
                                        </p:tgtEl>
                                        <p:attrNameLst>
                                          <p:attrName>ppt_x</p:attrName>
                                        </p:attrNameLst>
                                      </p:cBhvr>
                                      <p:tavLst>
                                        <p:tav tm="0">
                                          <p:val>
                                            <p:strVal val="1+#ppt_w/2"/>
                                          </p:val>
                                        </p:tav>
                                        <p:tav tm="100000">
                                          <p:val>
                                            <p:strVal val="#ppt_x"/>
                                          </p:val>
                                        </p:tav>
                                      </p:tavLst>
                                    </p:anim>
                                    <p:anim calcmode="lin" valueType="num">
                                      <p:cBhvr additive="base">
                                        <p:cTn id="134" dur="2000" fill="hold"/>
                                        <p:tgtEl>
                                          <p:spTgt spid="29"/>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8"/>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9"/>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1"/>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4"/>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5"/>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6"/>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7"/>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8"/>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0"/>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1"/>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2"/>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3"/>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4"/>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5"/>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1+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1+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1+ppt_w/2"/>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1+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1+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8"/>
                                        </p:tgtEl>
                                        <p:attrNameLst>
                                          <p:attrName>ppt_x</p:attrName>
                                        </p:attrNameLst>
                                      </p:cBhvr>
                                      <p:tavLst>
                                        <p:tav tm="0">
                                          <p:val>
                                            <p:strVal val="ppt_x"/>
                                          </p:val>
                                        </p:tav>
                                        <p:tav tm="100000">
                                          <p:val>
                                            <p:strVal val="0-ppt_w/2"/>
                                          </p:val>
                                        </p:tav>
                                      </p:tavLst>
                                    </p:anim>
                                    <p:anim calcmode="lin" valueType="num">
                                      <p:cBhvr additive="base">
                                        <p:cTn id="242" dur="2000"/>
                                        <p:tgtEl>
                                          <p:spTgt spid="18"/>
                                        </p:tgtEl>
                                        <p:attrNameLst>
                                          <p:attrName>ppt_y</p:attrName>
                                        </p:attrNameLst>
                                      </p:cBhvr>
                                      <p:tavLst>
                                        <p:tav tm="0">
                                          <p:val>
                                            <p:strVal val="ppt_y"/>
                                          </p:val>
                                        </p:tav>
                                        <p:tav tm="100000">
                                          <p:val>
                                            <p:strVal val="1+ppt_h/2"/>
                                          </p:val>
                                        </p:tav>
                                      </p:tavLst>
                                    </p:anim>
                                    <p:set>
                                      <p:cBhvr>
                                        <p:cTn id="243" dur="1" fill="hold">
                                          <p:stCondLst>
                                            <p:cond delay="1999"/>
                                          </p:stCondLst>
                                        </p:cTn>
                                        <p:tgtEl>
                                          <p:spTgt spid="18"/>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0-ppt_w/2"/>
                                          </p:val>
                                        </p:tav>
                                      </p:tavLst>
                                    </p:anim>
                                    <p:anim calcmode="lin" valueType="num">
                                      <p:cBhvr additive="base">
                                        <p:cTn id="246" dur="2000"/>
                                        <p:tgtEl>
                                          <p:spTgt spid="19"/>
                                        </p:tgtEl>
                                        <p:attrNameLst>
                                          <p:attrName>ppt_y</p:attrName>
                                        </p:attrNameLst>
                                      </p:cBhvr>
                                      <p:tavLst>
                                        <p:tav tm="0">
                                          <p:val>
                                            <p:strVal val="ppt_y"/>
                                          </p:val>
                                        </p:tav>
                                        <p:tav tm="100000">
                                          <p:val>
                                            <p:strVal val="1+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0-ppt_w/2"/>
                                          </p:val>
                                        </p:tav>
                                      </p:tavLst>
                                    </p:anim>
                                    <p:anim calcmode="lin" valueType="num">
                                      <p:cBhvr additive="base">
                                        <p:cTn id="250" dur="2000"/>
                                        <p:tgtEl>
                                          <p:spTgt spid="20"/>
                                        </p:tgtEl>
                                        <p:attrNameLst>
                                          <p:attrName>ppt_y</p:attrName>
                                        </p:attrNameLst>
                                      </p:cBhvr>
                                      <p:tavLst>
                                        <p:tav tm="0">
                                          <p:val>
                                            <p:strVal val="ppt_y"/>
                                          </p:val>
                                        </p:tav>
                                        <p:tav tm="100000">
                                          <p:val>
                                            <p:strVal val="1+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21"/>
                                        </p:tgtEl>
                                        <p:attrNameLst>
                                          <p:attrName>ppt_x</p:attrName>
                                        </p:attrNameLst>
                                      </p:cBhvr>
                                      <p:tavLst>
                                        <p:tav tm="0">
                                          <p:val>
                                            <p:strVal val="ppt_x"/>
                                          </p:val>
                                        </p:tav>
                                        <p:tav tm="100000">
                                          <p:val>
                                            <p:strVal val="0-ppt_w/2"/>
                                          </p:val>
                                        </p:tav>
                                      </p:tavLst>
                                    </p:anim>
                                    <p:anim calcmode="lin" valueType="num">
                                      <p:cBhvr additive="base">
                                        <p:cTn id="254" dur="2000"/>
                                        <p:tgtEl>
                                          <p:spTgt spid="21"/>
                                        </p:tgtEl>
                                        <p:attrNameLst>
                                          <p:attrName>ppt_y</p:attrName>
                                        </p:attrNameLst>
                                      </p:cBhvr>
                                      <p:tavLst>
                                        <p:tav tm="0">
                                          <p:val>
                                            <p:strVal val="ppt_y"/>
                                          </p:val>
                                        </p:tav>
                                        <p:tav tm="100000">
                                          <p:val>
                                            <p:strVal val="1+ppt_h/2"/>
                                          </p:val>
                                        </p:tav>
                                      </p:tavLst>
                                    </p:anim>
                                    <p:set>
                                      <p:cBhvr>
                                        <p:cTn id="255" dur="1" fill="hold">
                                          <p:stCondLst>
                                            <p:cond delay="1999"/>
                                          </p:stCondLst>
                                        </p:cTn>
                                        <p:tgtEl>
                                          <p:spTgt spid="21"/>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22"/>
                                        </p:tgtEl>
                                        <p:attrNameLst>
                                          <p:attrName>ppt_x</p:attrName>
                                        </p:attrNameLst>
                                      </p:cBhvr>
                                      <p:tavLst>
                                        <p:tav tm="0">
                                          <p:val>
                                            <p:strVal val="ppt_x"/>
                                          </p:val>
                                        </p:tav>
                                        <p:tav tm="100000">
                                          <p:val>
                                            <p:strVal val="0-ppt_w/2"/>
                                          </p:val>
                                        </p:tav>
                                      </p:tavLst>
                                    </p:anim>
                                    <p:anim calcmode="lin" valueType="num">
                                      <p:cBhvr additive="base">
                                        <p:cTn id="258" dur="2000"/>
                                        <p:tgtEl>
                                          <p:spTgt spid="22"/>
                                        </p:tgtEl>
                                        <p:attrNameLst>
                                          <p:attrName>ppt_y</p:attrName>
                                        </p:attrNameLst>
                                      </p:cBhvr>
                                      <p:tavLst>
                                        <p:tav tm="0">
                                          <p:val>
                                            <p:strVal val="ppt_y"/>
                                          </p:val>
                                        </p:tav>
                                        <p:tav tm="100000">
                                          <p:val>
                                            <p:strVal val="1+ppt_h/2"/>
                                          </p:val>
                                        </p:tav>
                                      </p:tavLst>
                                    </p:anim>
                                    <p:set>
                                      <p:cBhvr>
                                        <p:cTn id="259" dur="1" fill="hold">
                                          <p:stCondLst>
                                            <p:cond delay="1999"/>
                                          </p:stCondLst>
                                        </p:cTn>
                                        <p:tgtEl>
                                          <p:spTgt spid="22"/>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3"/>
                                        </p:tgtEl>
                                        <p:attrNameLst>
                                          <p:attrName>ppt_x</p:attrName>
                                        </p:attrNameLst>
                                      </p:cBhvr>
                                      <p:tavLst>
                                        <p:tav tm="0">
                                          <p:val>
                                            <p:strVal val="ppt_x"/>
                                          </p:val>
                                        </p:tav>
                                        <p:tav tm="100000">
                                          <p:val>
                                            <p:strVal val="0-ppt_w/2"/>
                                          </p:val>
                                        </p:tav>
                                      </p:tavLst>
                                    </p:anim>
                                    <p:anim calcmode="lin" valueType="num">
                                      <p:cBhvr additive="base">
                                        <p:cTn id="262" dur="2000"/>
                                        <p:tgtEl>
                                          <p:spTgt spid="23"/>
                                        </p:tgtEl>
                                        <p:attrNameLst>
                                          <p:attrName>ppt_y</p:attrName>
                                        </p:attrNameLst>
                                      </p:cBhvr>
                                      <p:tavLst>
                                        <p:tav tm="0">
                                          <p:val>
                                            <p:strVal val="ppt_y"/>
                                          </p:val>
                                        </p:tav>
                                        <p:tav tm="100000">
                                          <p:val>
                                            <p:strVal val="1+ppt_h/2"/>
                                          </p:val>
                                        </p:tav>
                                      </p:tavLst>
                                    </p:anim>
                                    <p:set>
                                      <p:cBhvr>
                                        <p:cTn id="263" dur="1" fill="hold">
                                          <p:stCondLst>
                                            <p:cond delay="1999"/>
                                          </p:stCondLst>
                                        </p:cTn>
                                        <p:tgtEl>
                                          <p:spTgt spid="23"/>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0-ppt_w/2"/>
                                          </p:val>
                                        </p:tav>
                                      </p:tavLst>
                                    </p:anim>
                                    <p:anim calcmode="lin" valueType="num">
                                      <p:cBhvr additive="base">
                                        <p:cTn id="266" dur="2000"/>
                                        <p:tgtEl>
                                          <p:spTgt spid="9"/>
                                        </p:tgtEl>
                                        <p:attrNameLst>
                                          <p:attrName>ppt_y</p:attrName>
                                        </p:attrNameLst>
                                      </p:cBhvr>
                                      <p:tavLst>
                                        <p:tav tm="0">
                                          <p:val>
                                            <p:strVal val="ppt_y"/>
                                          </p:val>
                                        </p:tav>
                                        <p:tav tm="100000">
                                          <p:val>
                                            <p:strVal val="0-ppt_h/2"/>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11"/>
                                        </p:tgtEl>
                                        <p:attrNameLst>
                                          <p:attrName>ppt_x</p:attrName>
                                        </p:attrNameLst>
                                      </p:cBhvr>
                                      <p:tavLst>
                                        <p:tav tm="0">
                                          <p:val>
                                            <p:strVal val="ppt_x"/>
                                          </p:val>
                                        </p:tav>
                                        <p:tav tm="100000">
                                          <p:val>
                                            <p:strVal val="0-ppt_w/2"/>
                                          </p:val>
                                        </p:tav>
                                      </p:tavLst>
                                    </p:anim>
                                    <p:anim calcmode="lin" valueType="num">
                                      <p:cBhvr additive="base">
                                        <p:cTn id="270" dur="2000"/>
                                        <p:tgtEl>
                                          <p:spTgt spid="11"/>
                                        </p:tgtEl>
                                        <p:attrNameLst>
                                          <p:attrName>ppt_y</p:attrName>
                                        </p:attrNameLst>
                                      </p:cBhvr>
                                      <p:tavLst>
                                        <p:tav tm="0">
                                          <p:val>
                                            <p:strVal val="ppt_y"/>
                                          </p:val>
                                        </p:tav>
                                        <p:tav tm="100000">
                                          <p:val>
                                            <p:strVal val="0-ppt_h/2"/>
                                          </p:val>
                                        </p:tav>
                                      </p:tavLst>
                                    </p:anim>
                                    <p:set>
                                      <p:cBhvr>
                                        <p:cTn id="271" dur="1" fill="hold">
                                          <p:stCondLst>
                                            <p:cond delay="1999"/>
                                          </p:stCondLst>
                                        </p:cTn>
                                        <p:tgtEl>
                                          <p:spTgt spid="11"/>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0-ppt_w/2"/>
                                          </p:val>
                                        </p:tav>
                                      </p:tavLst>
                                    </p:anim>
                                    <p:anim calcmode="lin" valueType="num">
                                      <p:cBhvr additive="base">
                                        <p:cTn id="274" dur="2000"/>
                                        <p:tgtEl>
                                          <p:spTgt spid="30"/>
                                        </p:tgtEl>
                                        <p:attrNameLst>
                                          <p:attrName>ppt_y</p:attrName>
                                        </p:attrNameLst>
                                      </p:cBhvr>
                                      <p:tavLst>
                                        <p:tav tm="0">
                                          <p:val>
                                            <p:strVal val="ppt_y"/>
                                          </p:val>
                                        </p:tav>
                                        <p:tav tm="100000">
                                          <p:val>
                                            <p:strVal val="0-ppt_h/2"/>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0-ppt_w/2"/>
                                          </p:val>
                                        </p:tav>
                                      </p:tavLst>
                                    </p:anim>
                                    <p:anim calcmode="lin" valueType="num">
                                      <p:cBhvr additive="base">
                                        <p:cTn id="278" dur="2000"/>
                                        <p:tgtEl>
                                          <p:spTgt spid="31"/>
                                        </p:tgtEl>
                                        <p:attrNameLst>
                                          <p:attrName>ppt_y</p:attrName>
                                        </p:attrNameLst>
                                      </p:cBhvr>
                                      <p:tavLst>
                                        <p:tav tm="0">
                                          <p:val>
                                            <p:strVal val="ppt_y"/>
                                          </p:val>
                                        </p:tav>
                                        <p:tav tm="100000">
                                          <p:val>
                                            <p:strVal val="0-ppt_h/2"/>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0-ppt_w/2"/>
                                          </p:val>
                                        </p:tav>
                                      </p:tavLst>
                                    </p:anim>
                                    <p:anim calcmode="lin" valueType="num">
                                      <p:cBhvr additive="base">
                                        <p:cTn id="282" dur="2000"/>
                                        <p:tgtEl>
                                          <p:spTgt spid="32"/>
                                        </p:tgtEl>
                                        <p:attrNameLst>
                                          <p:attrName>ppt_y</p:attrName>
                                        </p:attrNameLst>
                                      </p:cBhvr>
                                      <p:tavLst>
                                        <p:tav tm="0">
                                          <p:val>
                                            <p:strVal val="ppt_y"/>
                                          </p:val>
                                        </p:tav>
                                        <p:tav tm="100000">
                                          <p:val>
                                            <p:strVal val="0-ppt_h/2"/>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0-ppt_w/2"/>
                                          </p:val>
                                        </p:tav>
                                      </p:tavLst>
                                    </p:anim>
                                    <p:anim calcmode="lin" valueType="num">
                                      <p:cBhvr additive="base">
                                        <p:cTn id="286" dur="2000"/>
                                        <p:tgtEl>
                                          <p:spTgt spid="33"/>
                                        </p:tgtEl>
                                        <p:attrNameLst>
                                          <p:attrName>ppt_y</p:attrName>
                                        </p:attrNameLst>
                                      </p:cBhvr>
                                      <p:tavLst>
                                        <p:tav tm="0">
                                          <p:val>
                                            <p:strVal val="ppt_y"/>
                                          </p:val>
                                        </p:tav>
                                        <p:tav tm="100000">
                                          <p:val>
                                            <p:strVal val="0-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9" fill="hold" nodeType="withEffect">
                                  <p:stCondLst>
                                    <p:cond delay="0"/>
                                  </p:stCondLst>
                                  <p:childTnLst>
                                    <p:anim calcmode="lin" valueType="num">
                                      <p:cBhvr additive="base">
                                        <p:cTn id="289" dur="2000"/>
                                        <p:tgtEl>
                                          <p:spTgt spid="34"/>
                                        </p:tgtEl>
                                        <p:attrNameLst>
                                          <p:attrName>ppt_x</p:attrName>
                                        </p:attrNameLst>
                                      </p:cBhvr>
                                      <p:tavLst>
                                        <p:tav tm="0">
                                          <p:val>
                                            <p:strVal val="ppt_x"/>
                                          </p:val>
                                        </p:tav>
                                        <p:tav tm="100000">
                                          <p:val>
                                            <p:strVal val="0-ppt_w/2"/>
                                          </p:val>
                                        </p:tav>
                                      </p:tavLst>
                                    </p:anim>
                                    <p:anim calcmode="lin" valueType="num">
                                      <p:cBhvr additive="base">
                                        <p:cTn id="290" dur="2000"/>
                                        <p:tgtEl>
                                          <p:spTgt spid="34"/>
                                        </p:tgtEl>
                                        <p:attrNameLst>
                                          <p:attrName>ppt_y</p:attrName>
                                        </p:attrNameLst>
                                      </p:cBhvr>
                                      <p:tavLst>
                                        <p:tav tm="0">
                                          <p:val>
                                            <p:strVal val="ppt_y"/>
                                          </p:val>
                                        </p:tav>
                                        <p:tav tm="100000">
                                          <p:val>
                                            <p:strVal val="0-ppt_h/2"/>
                                          </p:val>
                                        </p:tav>
                                      </p:tavLst>
                                    </p:anim>
                                    <p:set>
                                      <p:cBhvr>
                                        <p:cTn id="291" dur="1" fill="hold">
                                          <p:stCondLst>
                                            <p:cond delay="1999"/>
                                          </p:stCondLst>
                                        </p:cTn>
                                        <p:tgtEl>
                                          <p:spTgt spid="34"/>
                                        </p:tgtEl>
                                        <p:attrNameLst>
                                          <p:attrName>style.visibility</p:attrName>
                                        </p:attrNameLst>
                                      </p:cBhvr>
                                      <p:to>
                                        <p:strVal val="hidden"/>
                                      </p:to>
                                    </p:set>
                                  </p:childTnLst>
                                </p:cTn>
                              </p:par>
                              <p:par>
                                <p:cTn id="292" presetID="2" presetClass="exit" presetSubtype="9" fill="hold" nodeType="withEffect">
                                  <p:stCondLst>
                                    <p:cond delay="0"/>
                                  </p:stCondLst>
                                  <p:childTnLst>
                                    <p:anim calcmode="lin" valueType="num">
                                      <p:cBhvr additive="base">
                                        <p:cTn id="293" dur="2000"/>
                                        <p:tgtEl>
                                          <p:spTgt spid="35"/>
                                        </p:tgtEl>
                                        <p:attrNameLst>
                                          <p:attrName>ppt_x</p:attrName>
                                        </p:attrNameLst>
                                      </p:cBhvr>
                                      <p:tavLst>
                                        <p:tav tm="0">
                                          <p:val>
                                            <p:strVal val="ppt_x"/>
                                          </p:val>
                                        </p:tav>
                                        <p:tav tm="100000">
                                          <p:val>
                                            <p:strVal val="0-ppt_w/2"/>
                                          </p:val>
                                        </p:tav>
                                      </p:tavLst>
                                    </p:anim>
                                    <p:anim calcmode="lin" valueType="num">
                                      <p:cBhvr additive="base">
                                        <p:cTn id="294" dur="2000"/>
                                        <p:tgtEl>
                                          <p:spTgt spid="35"/>
                                        </p:tgtEl>
                                        <p:attrNameLst>
                                          <p:attrName>ppt_y</p:attrName>
                                        </p:attrNameLst>
                                      </p:cBhvr>
                                      <p:tavLst>
                                        <p:tav tm="0">
                                          <p:val>
                                            <p:strVal val="ppt_y"/>
                                          </p:val>
                                        </p:tav>
                                        <p:tav tm="100000">
                                          <p:val>
                                            <p:strVal val="0-ppt_h/2"/>
                                          </p:val>
                                        </p:tav>
                                      </p:tavLst>
                                    </p:anim>
                                    <p:set>
                                      <p:cBhvr>
                                        <p:cTn id="295" dur="1" fill="hold">
                                          <p:stCondLst>
                                            <p:cond delay="1999"/>
                                          </p:stCondLst>
                                        </p:cTn>
                                        <p:tgtEl>
                                          <p:spTgt spid="35"/>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1+ppt_w/2"/>
                                          </p:val>
                                        </p:tav>
                                      </p:tavLst>
                                    </p:anim>
                                    <p:anim calcmode="lin" valueType="num">
                                      <p:cBhvr additive="base">
                                        <p:cTn id="298" dur="2000"/>
                                        <p:tgtEl>
                                          <p:spTgt spid="6"/>
                                        </p:tgtEl>
                                        <p:attrNameLst>
                                          <p:attrName>ppt_y</p:attrName>
                                        </p:attrNameLst>
                                      </p:cBhvr>
                                      <p:tavLst>
                                        <p:tav tm="0">
                                          <p:val>
                                            <p:strVal val="ppt_y"/>
                                          </p:val>
                                        </p:tav>
                                        <p:tav tm="100000">
                                          <p:val>
                                            <p:strVal val="0-ppt_h/2"/>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7"/>
                                        </p:tgtEl>
                                        <p:attrNameLst>
                                          <p:attrName>ppt_x</p:attrName>
                                        </p:attrNameLst>
                                      </p:cBhvr>
                                      <p:tavLst>
                                        <p:tav tm="0">
                                          <p:val>
                                            <p:strVal val="ppt_x"/>
                                          </p:val>
                                        </p:tav>
                                        <p:tav tm="100000">
                                          <p:val>
                                            <p:strVal val="1+ppt_w/2"/>
                                          </p:val>
                                        </p:tav>
                                      </p:tavLst>
                                    </p:anim>
                                    <p:anim calcmode="lin" valueType="num">
                                      <p:cBhvr additive="base">
                                        <p:cTn id="302" dur="2000"/>
                                        <p:tgtEl>
                                          <p:spTgt spid="7"/>
                                        </p:tgtEl>
                                        <p:attrNameLst>
                                          <p:attrName>ppt_y</p:attrName>
                                        </p:attrNameLst>
                                      </p:cBhvr>
                                      <p:tavLst>
                                        <p:tav tm="0">
                                          <p:val>
                                            <p:strVal val="ppt_y"/>
                                          </p:val>
                                        </p:tav>
                                        <p:tav tm="100000">
                                          <p:val>
                                            <p:strVal val="0-ppt_h/2"/>
                                          </p:val>
                                        </p:tav>
                                      </p:tavLst>
                                    </p:anim>
                                    <p:set>
                                      <p:cBhvr>
                                        <p:cTn id="303" dur="1" fill="hold">
                                          <p:stCondLst>
                                            <p:cond delay="1999"/>
                                          </p:stCondLst>
                                        </p:cTn>
                                        <p:tgtEl>
                                          <p:spTgt spid="7"/>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1+ppt_w/2"/>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25"/>
                                        </p:tgtEl>
                                        <p:attrNameLst>
                                          <p:attrName>ppt_x</p:attrName>
                                        </p:attrNameLst>
                                      </p:cBhvr>
                                      <p:tavLst>
                                        <p:tav tm="0">
                                          <p:val>
                                            <p:strVal val="ppt_x"/>
                                          </p:val>
                                        </p:tav>
                                        <p:tav tm="100000">
                                          <p:val>
                                            <p:strVal val="1+ppt_w/2"/>
                                          </p:val>
                                        </p:tav>
                                      </p:tavLst>
                                    </p:anim>
                                    <p:anim calcmode="lin" valueType="num">
                                      <p:cBhvr additive="base">
                                        <p:cTn id="310" dur="2000"/>
                                        <p:tgtEl>
                                          <p:spTgt spid="25"/>
                                        </p:tgtEl>
                                        <p:attrNameLst>
                                          <p:attrName>ppt_y</p:attrName>
                                        </p:attrNameLst>
                                      </p:cBhvr>
                                      <p:tavLst>
                                        <p:tav tm="0">
                                          <p:val>
                                            <p:strVal val="ppt_y"/>
                                          </p:val>
                                        </p:tav>
                                        <p:tav tm="100000">
                                          <p:val>
                                            <p:strVal val="0-ppt_h/2"/>
                                          </p:val>
                                        </p:tav>
                                      </p:tavLst>
                                    </p:anim>
                                    <p:set>
                                      <p:cBhvr>
                                        <p:cTn id="311" dur="1" fill="hold">
                                          <p:stCondLst>
                                            <p:cond delay="1999"/>
                                          </p:stCondLst>
                                        </p:cTn>
                                        <p:tgtEl>
                                          <p:spTgt spid="25"/>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26"/>
                                        </p:tgtEl>
                                        <p:attrNameLst>
                                          <p:attrName>ppt_x</p:attrName>
                                        </p:attrNameLst>
                                      </p:cBhvr>
                                      <p:tavLst>
                                        <p:tav tm="0">
                                          <p:val>
                                            <p:strVal val="ppt_x"/>
                                          </p:val>
                                        </p:tav>
                                        <p:tav tm="100000">
                                          <p:val>
                                            <p:strVal val="1+ppt_w/2"/>
                                          </p:val>
                                        </p:tav>
                                      </p:tavLst>
                                    </p:anim>
                                    <p:anim calcmode="lin" valueType="num">
                                      <p:cBhvr additive="base">
                                        <p:cTn id="314" dur="2000"/>
                                        <p:tgtEl>
                                          <p:spTgt spid="26"/>
                                        </p:tgtEl>
                                        <p:attrNameLst>
                                          <p:attrName>ppt_y</p:attrName>
                                        </p:attrNameLst>
                                      </p:cBhvr>
                                      <p:tavLst>
                                        <p:tav tm="0">
                                          <p:val>
                                            <p:strVal val="ppt_y"/>
                                          </p:val>
                                        </p:tav>
                                        <p:tav tm="100000">
                                          <p:val>
                                            <p:strVal val="0-ppt_h/2"/>
                                          </p:val>
                                        </p:tav>
                                      </p:tavLst>
                                    </p:anim>
                                    <p:set>
                                      <p:cBhvr>
                                        <p:cTn id="315" dur="1" fill="hold">
                                          <p:stCondLst>
                                            <p:cond delay="1999"/>
                                          </p:stCondLst>
                                        </p:cTn>
                                        <p:tgtEl>
                                          <p:spTgt spid="26"/>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0-ppt_h/2"/>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28"/>
                                        </p:tgtEl>
                                        <p:attrNameLst>
                                          <p:attrName>ppt_x</p:attrName>
                                        </p:attrNameLst>
                                      </p:cBhvr>
                                      <p:tavLst>
                                        <p:tav tm="0">
                                          <p:val>
                                            <p:strVal val="ppt_x"/>
                                          </p:val>
                                        </p:tav>
                                        <p:tav tm="100000">
                                          <p:val>
                                            <p:strVal val="1+ppt_w/2"/>
                                          </p:val>
                                        </p:tav>
                                      </p:tavLst>
                                    </p:anim>
                                    <p:anim calcmode="lin" valueType="num">
                                      <p:cBhvr additive="base">
                                        <p:cTn id="322" dur="2000"/>
                                        <p:tgtEl>
                                          <p:spTgt spid="28"/>
                                        </p:tgtEl>
                                        <p:attrNameLst>
                                          <p:attrName>ppt_y</p:attrName>
                                        </p:attrNameLst>
                                      </p:cBhvr>
                                      <p:tavLst>
                                        <p:tav tm="0">
                                          <p:val>
                                            <p:strVal val="ppt_y"/>
                                          </p:val>
                                        </p:tav>
                                        <p:tav tm="100000">
                                          <p:val>
                                            <p:strVal val="0-ppt_h/2"/>
                                          </p:val>
                                        </p:tav>
                                      </p:tavLst>
                                    </p:anim>
                                    <p:set>
                                      <p:cBhvr>
                                        <p:cTn id="323" dur="1" fill="hold">
                                          <p:stCondLst>
                                            <p:cond delay="1999"/>
                                          </p:stCondLst>
                                        </p:cTn>
                                        <p:tgtEl>
                                          <p:spTgt spid="28"/>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29"/>
                                        </p:tgtEl>
                                        <p:attrNameLst>
                                          <p:attrName>ppt_x</p:attrName>
                                        </p:attrNameLst>
                                      </p:cBhvr>
                                      <p:tavLst>
                                        <p:tav tm="0">
                                          <p:val>
                                            <p:strVal val="ppt_x"/>
                                          </p:val>
                                        </p:tav>
                                        <p:tav tm="100000">
                                          <p:val>
                                            <p:strVal val="1+ppt_w/2"/>
                                          </p:val>
                                        </p:tav>
                                      </p:tavLst>
                                    </p:anim>
                                    <p:anim calcmode="lin" valueType="num">
                                      <p:cBhvr additive="base">
                                        <p:cTn id="326" dur="2000"/>
                                        <p:tgtEl>
                                          <p:spTgt spid="29"/>
                                        </p:tgtEl>
                                        <p:attrNameLst>
                                          <p:attrName>ppt_y</p:attrName>
                                        </p:attrNameLst>
                                      </p:cBhvr>
                                      <p:tavLst>
                                        <p:tav tm="0">
                                          <p:val>
                                            <p:strVal val="ppt_y"/>
                                          </p:val>
                                        </p:tav>
                                        <p:tav tm="100000">
                                          <p:val>
                                            <p:strVal val="0-ppt_h/2"/>
                                          </p:val>
                                        </p:tav>
                                      </p:tavLst>
                                    </p:anim>
                                    <p:set>
                                      <p:cBhvr>
                                        <p:cTn id="327" dur="1" fill="hold">
                                          <p:stCondLst>
                                            <p:cond delay="1999"/>
                                          </p:stCondLst>
                                        </p:cTn>
                                        <p:tgtEl>
                                          <p:spTgt spid="29"/>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5"/>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2"/>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3"/>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7"/>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8"/>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0"/>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8"/>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9"/>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20"/>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1"/>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3"/>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6"/>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7"/>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4"/>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25"/>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26"/>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27"/>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8"/>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9"/>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9"/>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1"/>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0"/>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31"/>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32"/>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33"/>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34"/>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5"/>
                                        </p:tgtEl>
                                        <p:attrNameLst>
                                          <p:attrName>r</p:attrName>
                                        </p:attrNameLst>
                                      </p:cBhvr>
                                    </p:animRot>
                                  </p:childTnLst>
                                </p:cTn>
                              </p:par>
                              <p:par>
                                <p:cTn id="392" presetID="23" presetClass="entr" presetSubtype="272"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strVal val="2/3*#ppt_w"/>
                                          </p:val>
                                        </p:tav>
                                        <p:tav tm="100000">
                                          <p:val>
                                            <p:strVal val="#ppt_w"/>
                                          </p:val>
                                        </p:tav>
                                      </p:tavLst>
                                    </p:anim>
                                    <p:anim calcmode="lin" valueType="num">
                                      <p:cBhvr>
                                        <p:cTn id="395" dur="2000" fill="hold"/>
                                        <p:tgtEl>
                                          <p:spTgt spid="2"/>
                                        </p:tgtEl>
                                        <p:attrNameLst>
                                          <p:attrName>ppt_h</p:attrName>
                                        </p:attrNameLst>
                                      </p:cBhvr>
                                      <p:tavLst>
                                        <p:tav tm="0">
                                          <p:val>
                                            <p:strVal val="2/3*#ppt_h"/>
                                          </p:val>
                                        </p:tav>
                                        <p:tav tm="100000">
                                          <p:val>
                                            <p:strVal val="#ppt_h"/>
                                          </p:val>
                                        </p:tav>
                                      </p:tavLst>
                                    </p:anim>
                                  </p:childTnLst>
                                </p:cTn>
                              </p:par>
                              <p:par>
                                <p:cTn id="396" presetID="4" presetClass="entr" presetSubtype="32" fill="hold" nodeType="withEffect">
                                  <p:stCondLst>
                                    <p:cond delay="0"/>
                                  </p:stCondLst>
                                  <p:childTnLst>
                                    <p:set>
                                      <p:cBhvr>
                                        <p:cTn id="397" dur="1" fill="hold">
                                          <p:stCondLst>
                                            <p:cond delay="0"/>
                                          </p:stCondLst>
                                        </p:cTn>
                                        <p:tgtEl>
                                          <p:spTgt spid="2"/>
                                        </p:tgtEl>
                                        <p:attrNameLst>
                                          <p:attrName>style.visibility</p:attrName>
                                        </p:attrNameLst>
                                      </p:cBhvr>
                                      <p:to>
                                        <p:strVal val="visible"/>
                                      </p:to>
                                    </p:set>
                                    <p:animEffect transition="in" filter="box(out)">
                                      <p:cBhvr>
                                        <p:cTn id="3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53000">
              <a:srgbClr val="D4DEFF"/>
            </a:gs>
            <a:gs pos="83000">
              <a:srgbClr val="D4DEFF"/>
            </a:gs>
            <a:gs pos="100000">
              <a:srgbClr val="96AB94"/>
            </a:gs>
          </a:gsLst>
          <a:lin ang="10800000" scaled="1"/>
          <a:tileRect/>
        </a:gradFill>
        <a:effectLst/>
      </p:bgPr>
    </p:bg>
    <p:spTree>
      <p:nvGrpSpPr>
        <p:cNvPr id="1" name=""/>
        <p:cNvGrpSpPr/>
        <p:nvPr/>
      </p:nvGrpSpPr>
      <p:grpSpPr>
        <a:xfrm>
          <a:off x="0" y="0"/>
          <a:ext cx="0" cy="0"/>
          <a:chOff x="0" y="0"/>
          <a:chExt cx="0" cy="0"/>
        </a:xfrm>
      </p:grpSpPr>
      <p:pic>
        <p:nvPicPr>
          <p:cNvPr id="2" name="1 Imagen" descr="stock-photo-7113256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929058" y="0"/>
            <a:ext cx="571504" cy="651691"/>
          </a:xfrm>
          <a:prstGeom prst="rect">
            <a:avLst/>
          </a:prstGeom>
        </p:spPr>
      </p:pic>
      <p:pic>
        <p:nvPicPr>
          <p:cNvPr id="5" name="4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4786314" y="0"/>
            <a:ext cx="571504" cy="651691"/>
          </a:xfrm>
          <a:prstGeom prst="rect">
            <a:avLst/>
          </a:prstGeom>
        </p:spPr>
      </p:pic>
      <p:pic>
        <p:nvPicPr>
          <p:cNvPr id="6" name="5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929058" y="357172"/>
            <a:ext cx="571504" cy="651691"/>
          </a:xfrm>
          <a:prstGeom prst="rect">
            <a:avLst/>
          </a:prstGeom>
        </p:spPr>
      </p:pic>
      <p:pic>
        <p:nvPicPr>
          <p:cNvPr id="7" name="6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4786314" y="357172"/>
            <a:ext cx="571504" cy="651691"/>
          </a:xfrm>
          <a:prstGeom prst="rect">
            <a:avLst/>
          </a:prstGeom>
        </p:spPr>
      </p:pic>
      <p:pic>
        <p:nvPicPr>
          <p:cNvPr id="8" name="7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929058" y="714380"/>
            <a:ext cx="571504" cy="651691"/>
          </a:xfrm>
          <a:prstGeom prst="rect">
            <a:avLst/>
          </a:prstGeom>
        </p:spPr>
      </p:pic>
      <p:pic>
        <p:nvPicPr>
          <p:cNvPr id="9" name="8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4786314" y="714380"/>
            <a:ext cx="571504" cy="651691"/>
          </a:xfrm>
          <a:prstGeom prst="rect">
            <a:avLst/>
          </a:prstGeom>
        </p:spPr>
      </p:pic>
      <p:pic>
        <p:nvPicPr>
          <p:cNvPr id="10" name="9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929058" y="1071552"/>
            <a:ext cx="571504" cy="651691"/>
          </a:xfrm>
          <a:prstGeom prst="rect">
            <a:avLst/>
          </a:prstGeom>
        </p:spPr>
      </p:pic>
      <p:pic>
        <p:nvPicPr>
          <p:cNvPr id="11" name="10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4786314" y="1071552"/>
            <a:ext cx="571504" cy="651691"/>
          </a:xfrm>
          <a:prstGeom prst="rect">
            <a:avLst/>
          </a:prstGeom>
        </p:spPr>
      </p:pic>
      <p:pic>
        <p:nvPicPr>
          <p:cNvPr id="12" name="11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929058" y="1428760"/>
            <a:ext cx="571504" cy="651691"/>
          </a:xfrm>
          <a:prstGeom prst="rect">
            <a:avLst/>
          </a:prstGeom>
        </p:spPr>
      </p:pic>
      <p:pic>
        <p:nvPicPr>
          <p:cNvPr id="13" name="12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4786314" y="1428760"/>
            <a:ext cx="571504" cy="651691"/>
          </a:xfrm>
          <a:prstGeom prst="rect">
            <a:avLst/>
          </a:prstGeom>
        </p:spPr>
      </p:pic>
      <p:pic>
        <p:nvPicPr>
          <p:cNvPr id="14" name="13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929058" y="1785950"/>
            <a:ext cx="571504" cy="651691"/>
          </a:xfrm>
          <a:prstGeom prst="rect">
            <a:avLst/>
          </a:prstGeom>
        </p:spPr>
      </p:pic>
      <p:pic>
        <p:nvPicPr>
          <p:cNvPr id="15" name="14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4786314" y="1785950"/>
            <a:ext cx="571504" cy="651691"/>
          </a:xfrm>
          <a:prstGeom prst="rect">
            <a:avLst/>
          </a:prstGeom>
        </p:spPr>
      </p:pic>
      <p:pic>
        <p:nvPicPr>
          <p:cNvPr id="16" name="15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929058" y="2143122"/>
            <a:ext cx="571504" cy="651691"/>
          </a:xfrm>
          <a:prstGeom prst="rect">
            <a:avLst/>
          </a:prstGeom>
        </p:spPr>
      </p:pic>
      <p:pic>
        <p:nvPicPr>
          <p:cNvPr id="17" name="16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4786314" y="2143122"/>
            <a:ext cx="571504" cy="651691"/>
          </a:xfrm>
          <a:prstGeom prst="rect">
            <a:avLst/>
          </a:prstGeom>
        </p:spPr>
      </p:pic>
      <p:pic>
        <p:nvPicPr>
          <p:cNvPr id="18" name="17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929058" y="2500330"/>
            <a:ext cx="571504" cy="651691"/>
          </a:xfrm>
          <a:prstGeom prst="rect">
            <a:avLst/>
          </a:prstGeom>
        </p:spPr>
      </p:pic>
      <p:pic>
        <p:nvPicPr>
          <p:cNvPr id="19" name="18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4786314" y="2500330"/>
            <a:ext cx="571504" cy="651691"/>
          </a:xfrm>
          <a:prstGeom prst="rect">
            <a:avLst/>
          </a:prstGeom>
        </p:spPr>
      </p:pic>
      <p:pic>
        <p:nvPicPr>
          <p:cNvPr id="20" name="19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929058" y="2857502"/>
            <a:ext cx="571504" cy="651691"/>
          </a:xfrm>
          <a:prstGeom prst="rect">
            <a:avLst/>
          </a:prstGeom>
        </p:spPr>
      </p:pic>
      <p:pic>
        <p:nvPicPr>
          <p:cNvPr id="21" name="20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4786314" y="2857502"/>
            <a:ext cx="571504" cy="651691"/>
          </a:xfrm>
          <a:prstGeom prst="rect">
            <a:avLst/>
          </a:prstGeom>
        </p:spPr>
      </p:pic>
      <p:pic>
        <p:nvPicPr>
          <p:cNvPr id="22" name="21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929058" y="3214710"/>
            <a:ext cx="571504" cy="651691"/>
          </a:xfrm>
          <a:prstGeom prst="rect">
            <a:avLst/>
          </a:prstGeom>
        </p:spPr>
      </p:pic>
      <p:pic>
        <p:nvPicPr>
          <p:cNvPr id="23" name="22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4786314" y="3214710"/>
            <a:ext cx="571504" cy="651691"/>
          </a:xfrm>
          <a:prstGeom prst="rect">
            <a:avLst/>
          </a:prstGeom>
        </p:spPr>
      </p:pic>
      <p:pic>
        <p:nvPicPr>
          <p:cNvPr id="24" name="23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929058" y="3571882"/>
            <a:ext cx="571504" cy="651691"/>
          </a:xfrm>
          <a:prstGeom prst="rect">
            <a:avLst/>
          </a:prstGeom>
        </p:spPr>
      </p:pic>
      <p:pic>
        <p:nvPicPr>
          <p:cNvPr id="25" name="24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4786314" y="3571882"/>
            <a:ext cx="571504" cy="651691"/>
          </a:xfrm>
          <a:prstGeom prst="rect">
            <a:avLst/>
          </a:prstGeom>
        </p:spPr>
      </p:pic>
      <p:pic>
        <p:nvPicPr>
          <p:cNvPr id="26" name="25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929058" y="4000528"/>
            <a:ext cx="571504" cy="651691"/>
          </a:xfrm>
          <a:prstGeom prst="rect">
            <a:avLst/>
          </a:prstGeom>
        </p:spPr>
      </p:pic>
      <p:pic>
        <p:nvPicPr>
          <p:cNvPr id="27" name="26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4786314" y="4000528"/>
            <a:ext cx="571504" cy="651691"/>
          </a:xfrm>
          <a:prstGeom prst="rect">
            <a:avLst/>
          </a:prstGeom>
        </p:spPr>
      </p:pic>
      <p:pic>
        <p:nvPicPr>
          <p:cNvPr id="28" name="27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929058" y="4357700"/>
            <a:ext cx="571504" cy="651691"/>
          </a:xfrm>
          <a:prstGeom prst="rect">
            <a:avLst/>
          </a:prstGeom>
        </p:spPr>
      </p:pic>
      <p:pic>
        <p:nvPicPr>
          <p:cNvPr id="29" name="28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4786314" y="4357700"/>
            <a:ext cx="571504" cy="651691"/>
          </a:xfrm>
          <a:prstGeom prst="rect">
            <a:avLst/>
          </a:prstGeom>
        </p:spPr>
      </p:pic>
      <p:pic>
        <p:nvPicPr>
          <p:cNvPr id="30" name="29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000364" y="0"/>
            <a:ext cx="571504" cy="651691"/>
          </a:xfrm>
          <a:prstGeom prst="rect">
            <a:avLst/>
          </a:prstGeom>
        </p:spPr>
      </p:pic>
      <p:pic>
        <p:nvPicPr>
          <p:cNvPr id="31" name="30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000364" y="357172"/>
            <a:ext cx="571504" cy="651691"/>
          </a:xfrm>
          <a:prstGeom prst="rect">
            <a:avLst/>
          </a:prstGeom>
        </p:spPr>
      </p:pic>
      <p:pic>
        <p:nvPicPr>
          <p:cNvPr id="32" name="31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000364" y="714380"/>
            <a:ext cx="571504" cy="651691"/>
          </a:xfrm>
          <a:prstGeom prst="rect">
            <a:avLst/>
          </a:prstGeom>
        </p:spPr>
      </p:pic>
      <p:pic>
        <p:nvPicPr>
          <p:cNvPr id="33" name="32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000364" y="1071552"/>
            <a:ext cx="571504" cy="651691"/>
          </a:xfrm>
          <a:prstGeom prst="rect">
            <a:avLst/>
          </a:prstGeom>
        </p:spPr>
      </p:pic>
      <p:pic>
        <p:nvPicPr>
          <p:cNvPr id="34" name="33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000364" y="1428760"/>
            <a:ext cx="571504" cy="651691"/>
          </a:xfrm>
          <a:prstGeom prst="rect">
            <a:avLst/>
          </a:prstGeom>
        </p:spPr>
      </p:pic>
      <p:pic>
        <p:nvPicPr>
          <p:cNvPr id="35" name="34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000364" y="1785950"/>
            <a:ext cx="571504" cy="651691"/>
          </a:xfrm>
          <a:prstGeom prst="rect">
            <a:avLst/>
          </a:prstGeom>
        </p:spPr>
      </p:pic>
      <p:pic>
        <p:nvPicPr>
          <p:cNvPr id="36" name="35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000364" y="2143122"/>
            <a:ext cx="571504" cy="651691"/>
          </a:xfrm>
          <a:prstGeom prst="rect">
            <a:avLst/>
          </a:prstGeom>
        </p:spPr>
      </p:pic>
      <p:pic>
        <p:nvPicPr>
          <p:cNvPr id="37" name="36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000364" y="2500330"/>
            <a:ext cx="571504" cy="651691"/>
          </a:xfrm>
          <a:prstGeom prst="rect">
            <a:avLst/>
          </a:prstGeom>
        </p:spPr>
      </p:pic>
      <p:pic>
        <p:nvPicPr>
          <p:cNvPr id="38" name="37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000364" y="2857502"/>
            <a:ext cx="571504" cy="651691"/>
          </a:xfrm>
          <a:prstGeom prst="rect">
            <a:avLst/>
          </a:prstGeom>
        </p:spPr>
      </p:pic>
      <p:pic>
        <p:nvPicPr>
          <p:cNvPr id="39" name="38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000364" y="3214710"/>
            <a:ext cx="571504" cy="651691"/>
          </a:xfrm>
          <a:prstGeom prst="rect">
            <a:avLst/>
          </a:prstGeom>
        </p:spPr>
      </p:pic>
      <p:pic>
        <p:nvPicPr>
          <p:cNvPr id="40" name="39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000364" y="3571882"/>
            <a:ext cx="571504" cy="651691"/>
          </a:xfrm>
          <a:prstGeom prst="rect">
            <a:avLst/>
          </a:prstGeom>
        </p:spPr>
      </p:pic>
      <p:pic>
        <p:nvPicPr>
          <p:cNvPr id="41" name="40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3000364" y="4000528"/>
            <a:ext cx="571504" cy="651691"/>
          </a:xfrm>
          <a:prstGeom prst="rect">
            <a:avLst/>
          </a:prstGeom>
        </p:spPr>
      </p:pic>
      <p:pic>
        <p:nvPicPr>
          <p:cNvPr id="42" name="41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3000364" y="4357700"/>
            <a:ext cx="571504" cy="651691"/>
          </a:xfrm>
          <a:prstGeom prst="rect">
            <a:avLst/>
          </a:prstGeom>
        </p:spPr>
      </p:pic>
      <p:pic>
        <p:nvPicPr>
          <p:cNvPr id="43" name="42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5715008" y="0"/>
            <a:ext cx="571504" cy="651691"/>
          </a:xfrm>
          <a:prstGeom prst="rect">
            <a:avLst/>
          </a:prstGeom>
        </p:spPr>
      </p:pic>
      <p:pic>
        <p:nvPicPr>
          <p:cNvPr id="44" name="43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5715008" y="357172"/>
            <a:ext cx="571504" cy="651691"/>
          </a:xfrm>
          <a:prstGeom prst="rect">
            <a:avLst/>
          </a:prstGeom>
        </p:spPr>
      </p:pic>
      <p:pic>
        <p:nvPicPr>
          <p:cNvPr id="45" name="44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5715008" y="714380"/>
            <a:ext cx="571504" cy="651691"/>
          </a:xfrm>
          <a:prstGeom prst="rect">
            <a:avLst/>
          </a:prstGeom>
        </p:spPr>
      </p:pic>
      <p:pic>
        <p:nvPicPr>
          <p:cNvPr id="46" name="45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5715008" y="1071552"/>
            <a:ext cx="571504" cy="651691"/>
          </a:xfrm>
          <a:prstGeom prst="rect">
            <a:avLst/>
          </a:prstGeom>
        </p:spPr>
      </p:pic>
      <p:pic>
        <p:nvPicPr>
          <p:cNvPr id="47" name="46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5715008" y="1428760"/>
            <a:ext cx="571504" cy="651691"/>
          </a:xfrm>
          <a:prstGeom prst="rect">
            <a:avLst/>
          </a:prstGeom>
        </p:spPr>
      </p:pic>
      <p:pic>
        <p:nvPicPr>
          <p:cNvPr id="48" name="47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5715008" y="1785950"/>
            <a:ext cx="571504" cy="651691"/>
          </a:xfrm>
          <a:prstGeom prst="rect">
            <a:avLst/>
          </a:prstGeom>
        </p:spPr>
      </p:pic>
      <p:pic>
        <p:nvPicPr>
          <p:cNvPr id="49" name="48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5715008" y="2143122"/>
            <a:ext cx="571504" cy="651691"/>
          </a:xfrm>
          <a:prstGeom prst="rect">
            <a:avLst/>
          </a:prstGeom>
        </p:spPr>
      </p:pic>
      <p:pic>
        <p:nvPicPr>
          <p:cNvPr id="50" name="49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5715008" y="2500330"/>
            <a:ext cx="571504" cy="651691"/>
          </a:xfrm>
          <a:prstGeom prst="rect">
            <a:avLst/>
          </a:prstGeom>
        </p:spPr>
      </p:pic>
      <p:pic>
        <p:nvPicPr>
          <p:cNvPr id="51" name="50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5715008" y="2857502"/>
            <a:ext cx="571504" cy="651691"/>
          </a:xfrm>
          <a:prstGeom prst="rect">
            <a:avLst/>
          </a:prstGeom>
        </p:spPr>
      </p:pic>
      <p:pic>
        <p:nvPicPr>
          <p:cNvPr id="52" name="51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5715008" y="3214710"/>
            <a:ext cx="571504" cy="651691"/>
          </a:xfrm>
          <a:prstGeom prst="rect">
            <a:avLst/>
          </a:prstGeom>
        </p:spPr>
      </p:pic>
      <p:pic>
        <p:nvPicPr>
          <p:cNvPr id="53" name="52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5715008" y="3571882"/>
            <a:ext cx="571504" cy="651691"/>
          </a:xfrm>
          <a:prstGeom prst="rect">
            <a:avLst/>
          </a:prstGeom>
        </p:spPr>
      </p:pic>
      <p:pic>
        <p:nvPicPr>
          <p:cNvPr id="54" name="53 Imagen" descr="imgingest-4095990258785799464.png"/>
          <p:cNvPicPr>
            <a:picLocks noChangeAspect="1"/>
          </p:cNvPicPr>
          <p:nvPr/>
        </p:nvPicPr>
        <p:blipFill>
          <a:blip r:embed="rId3" cstate="print">
            <a:duotone>
              <a:schemeClr val="accent4">
                <a:shade val="45000"/>
                <a:satMod val="135000"/>
              </a:schemeClr>
              <a:prstClr val="white"/>
            </a:duotone>
            <a:lum bright="-30000" contrast="20000"/>
          </a:blip>
          <a:srcRect l="6256" r="6048"/>
          <a:stretch>
            <a:fillRect/>
          </a:stretch>
        </p:blipFill>
        <p:spPr>
          <a:xfrm rot="10800000">
            <a:off x="5715008" y="4000528"/>
            <a:ext cx="571504" cy="651691"/>
          </a:xfrm>
          <a:prstGeom prst="rect">
            <a:avLst/>
          </a:prstGeom>
        </p:spPr>
      </p:pic>
      <p:pic>
        <p:nvPicPr>
          <p:cNvPr id="55" name="54 Imagen" descr="imgingest-4095990258785799464.png"/>
          <p:cNvPicPr>
            <a:picLocks noChangeAspect="1"/>
          </p:cNvPicPr>
          <p:nvPr/>
        </p:nvPicPr>
        <p:blipFill>
          <a:blip r:embed="rId3" cstate="print">
            <a:duotone>
              <a:schemeClr val="accent4">
                <a:shade val="45000"/>
                <a:satMod val="135000"/>
              </a:schemeClr>
              <a:prstClr val="white"/>
            </a:duotone>
            <a:lum contrast="20000"/>
          </a:blip>
          <a:srcRect l="6256" r="6048"/>
          <a:stretch>
            <a:fillRect/>
          </a:stretch>
        </p:blipFill>
        <p:spPr>
          <a:xfrm rot="10800000">
            <a:off x="5715008" y="4357700"/>
            <a:ext cx="571504" cy="651691"/>
          </a:xfrm>
          <a:prstGeom prst="rect">
            <a:avLst/>
          </a:prstGeom>
        </p:spPr>
      </p:pic>
      <p:sp>
        <p:nvSpPr>
          <p:cNvPr id="56" name="55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1+#ppt_w/2"/>
                                          </p:val>
                                        </p:tav>
                                        <p:tav tm="100000">
                                          <p:val>
                                            <p:strVal val="#ppt_x"/>
                                          </p:val>
                                        </p:tav>
                                      </p:tavLst>
                                    </p:anim>
                                    <p:anim calcmode="lin" valueType="num">
                                      <p:cBhvr additive="base">
                                        <p:cTn id="62" dur="2000" fill="hold"/>
                                        <p:tgtEl>
                                          <p:spTgt spid="3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2000" fill="hold"/>
                                        <p:tgtEl>
                                          <p:spTgt spid="32"/>
                                        </p:tgtEl>
                                        <p:attrNameLst>
                                          <p:attrName>ppt_x</p:attrName>
                                        </p:attrNameLst>
                                      </p:cBhvr>
                                      <p:tavLst>
                                        <p:tav tm="0">
                                          <p:val>
                                            <p:strVal val="1+#ppt_w/2"/>
                                          </p:val>
                                        </p:tav>
                                        <p:tav tm="100000">
                                          <p:val>
                                            <p:strVal val="#ppt_x"/>
                                          </p:val>
                                        </p:tav>
                                      </p:tavLst>
                                    </p:anim>
                                    <p:anim calcmode="lin" valueType="num">
                                      <p:cBhvr additive="base">
                                        <p:cTn id="70" dur="2000" fill="hold"/>
                                        <p:tgtEl>
                                          <p:spTgt spid="32"/>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2000" fill="hold"/>
                                        <p:tgtEl>
                                          <p:spTgt spid="33"/>
                                        </p:tgtEl>
                                        <p:attrNameLst>
                                          <p:attrName>ppt_x</p:attrName>
                                        </p:attrNameLst>
                                      </p:cBhvr>
                                      <p:tavLst>
                                        <p:tav tm="0">
                                          <p:val>
                                            <p:strVal val="1+#ppt_w/2"/>
                                          </p:val>
                                        </p:tav>
                                        <p:tav tm="100000">
                                          <p:val>
                                            <p:strVal val="#ppt_x"/>
                                          </p:val>
                                        </p:tav>
                                      </p:tavLst>
                                    </p:anim>
                                    <p:anim calcmode="lin" valueType="num">
                                      <p:cBhvr additive="base">
                                        <p:cTn id="74" dur="2000" fill="hold"/>
                                        <p:tgtEl>
                                          <p:spTgt spid="33"/>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additive="base">
                                        <p:cTn id="77" dur="2000" fill="hold"/>
                                        <p:tgtEl>
                                          <p:spTgt spid="34"/>
                                        </p:tgtEl>
                                        <p:attrNameLst>
                                          <p:attrName>ppt_x</p:attrName>
                                        </p:attrNameLst>
                                      </p:cBhvr>
                                      <p:tavLst>
                                        <p:tav tm="0">
                                          <p:val>
                                            <p:strVal val="1+#ppt_w/2"/>
                                          </p:val>
                                        </p:tav>
                                        <p:tav tm="100000">
                                          <p:val>
                                            <p:strVal val="#ppt_x"/>
                                          </p:val>
                                        </p:tav>
                                      </p:tavLst>
                                    </p:anim>
                                    <p:anim calcmode="lin" valueType="num">
                                      <p:cBhvr additive="base">
                                        <p:cTn id="78" dur="2000" fill="hold"/>
                                        <p:tgtEl>
                                          <p:spTgt spid="34"/>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2000" fill="hold"/>
                                        <p:tgtEl>
                                          <p:spTgt spid="35"/>
                                        </p:tgtEl>
                                        <p:attrNameLst>
                                          <p:attrName>ppt_x</p:attrName>
                                        </p:attrNameLst>
                                      </p:cBhvr>
                                      <p:tavLst>
                                        <p:tav tm="0">
                                          <p:val>
                                            <p:strVal val="1+#ppt_w/2"/>
                                          </p:val>
                                        </p:tav>
                                        <p:tav tm="100000">
                                          <p:val>
                                            <p:strVal val="#ppt_x"/>
                                          </p:val>
                                        </p:tav>
                                      </p:tavLst>
                                    </p:anim>
                                    <p:anim calcmode="lin" valueType="num">
                                      <p:cBhvr additive="base">
                                        <p:cTn id="82" dur="2000" fill="hold"/>
                                        <p:tgtEl>
                                          <p:spTgt spid="3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additive="base">
                                        <p:cTn id="85" dur="2000" fill="hold"/>
                                        <p:tgtEl>
                                          <p:spTgt spid="36"/>
                                        </p:tgtEl>
                                        <p:attrNameLst>
                                          <p:attrName>ppt_x</p:attrName>
                                        </p:attrNameLst>
                                      </p:cBhvr>
                                      <p:tavLst>
                                        <p:tav tm="0">
                                          <p:val>
                                            <p:strVal val="1+#ppt_w/2"/>
                                          </p:val>
                                        </p:tav>
                                        <p:tav tm="100000">
                                          <p:val>
                                            <p:strVal val="#ppt_x"/>
                                          </p:val>
                                        </p:tav>
                                      </p:tavLst>
                                    </p:anim>
                                    <p:anim calcmode="lin" valueType="num">
                                      <p:cBhvr additive="base">
                                        <p:cTn id="86" dur="2000" fill="hold"/>
                                        <p:tgtEl>
                                          <p:spTgt spid="36"/>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2000" fill="hold"/>
                                        <p:tgtEl>
                                          <p:spTgt spid="37"/>
                                        </p:tgtEl>
                                        <p:attrNameLst>
                                          <p:attrName>ppt_x</p:attrName>
                                        </p:attrNameLst>
                                      </p:cBhvr>
                                      <p:tavLst>
                                        <p:tav tm="0">
                                          <p:val>
                                            <p:strVal val="1+#ppt_w/2"/>
                                          </p:val>
                                        </p:tav>
                                        <p:tav tm="100000">
                                          <p:val>
                                            <p:strVal val="#ppt_x"/>
                                          </p:val>
                                        </p:tav>
                                      </p:tavLst>
                                    </p:anim>
                                    <p:anim calcmode="lin" valueType="num">
                                      <p:cBhvr additive="base">
                                        <p:cTn id="90" dur="2000" fill="hold"/>
                                        <p:tgtEl>
                                          <p:spTgt spid="37"/>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additive="base">
                                        <p:cTn id="93" dur="2000" fill="hold"/>
                                        <p:tgtEl>
                                          <p:spTgt spid="38"/>
                                        </p:tgtEl>
                                        <p:attrNameLst>
                                          <p:attrName>ppt_x</p:attrName>
                                        </p:attrNameLst>
                                      </p:cBhvr>
                                      <p:tavLst>
                                        <p:tav tm="0">
                                          <p:val>
                                            <p:strVal val="1+#ppt_w/2"/>
                                          </p:val>
                                        </p:tav>
                                        <p:tav tm="100000">
                                          <p:val>
                                            <p:strVal val="#ppt_x"/>
                                          </p:val>
                                        </p:tav>
                                      </p:tavLst>
                                    </p:anim>
                                    <p:anim calcmode="lin" valueType="num">
                                      <p:cBhvr additive="base">
                                        <p:cTn id="94" dur="2000" fill="hold"/>
                                        <p:tgtEl>
                                          <p:spTgt spid="38"/>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39"/>
                                        </p:tgtEl>
                                        <p:attrNameLst>
                                          <p:attrName>style.visibility</p:attrName>
                                        </p:attrNameLst>
                                      </p:cBhvr>
                                      <p:to>
                                        <p:strVal val="visible"/>
                                      </p:to>
                                    </p:set>
                                    <p:anim calcmode="lin" valueType="num">
                                      <p:cBhvr additive="base">
                                        <p:cTn id="97" dur="2000" fill="hold"/>
                                        <p:tgtEl>
                                          <p:spTgt spid="39"/>
                                        </p:tgtEl>
                                        <p:attrNameLst>
                                          <p:attrName>ppt_x</p:attrName>
                                        </p:attrNameLst>
                                      </p:cBhvr>
                                      <p:tavLst>
                                        <p:tav tm="0">
                                          <p:val>
                                            <p:strVal val="1+#ppt_w/2"/>
                                          </p:val>
                                        </p:tav>
                                        <p:tav tm="100000">
                                          <p:val>
                                            <p:strVal val="#ppt_x"/>
                                          </p:val>
                                        </p:tav>
                                      </p:tavLst>
                                    </p:anim>
                                    <p:anim calcmode="lin" valueType="num">
                                      <p:cBhvr additive="base">
                                        <p:cTn id="98" dur="2000" fill="hold"/>
                                        <p:tgtEl>
                                          <p:spTgt spid="39"/>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additive="base">
                                        <p:cTn id="101" dur="2000" fill="hold"/>
                                        <p:tgtEl>
                                          <p:spTgt spid="40"/>
                                        </p:tgtEl>
                                        <p:attrNameLst>
                                          <p:attrName>ppt_x</p:attrName>
                                        </p:attrNameLst>
                                      </p:cBhvr>
                                      <p:tavLst>
                                        <p:tav tm="0">
                                          <p:val>
                                            <p:strVal val="1+#ppt_w/2"/>
                                          </p:val>
                                        </p:tav>
                                        <p:tav tm="100000">
                                          <p:val>
                                            <p:strVal val="#ppt_x"/>
                                          </p:val>
                                        </p:tav>
                                      </p:tavLst>
                                    </p:anim>
                                    <p:anim calcmode="lin" valueType="num">
                                      <p:cBhvr additive="base">
                                        <p:cTn id="102" dur="2000" fill="hold"/>
                                        <p:tgtEl>
                                          <p:spTgt spid="40"/>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41"/>
                                        </p:tgtEl>
                                        <p:attrNameLst>
                                          <p:attrName>style.visibility</p:attrName>
                                        </p:attrNameLst>
                                      </p:cBhvr>
                                      <p:to>
                                        <p:strVal val="visible"/>
                                      </p:to>
                                    </p:set>
                                    <p:anim calcmode="lin" valueType="num">
                                      <p:cBhvr additive="base">
                                        <p:cTn id="105" dur="2000" fill="hold"/>
                                        <p:tgtEl>
                                          <p:spTgt spid="41"/>
                                        </p:tgtEl>
                                        <p:attrNameLst>
                                          <p:attrName>ppt_x</p:attrName>
                                        </p:attrNameLst>
                                      </p:cBhvr>
                                      <p:tavLst>
                                        <p:tav tm="0">
                                          <p:val>
                                            <p:strVal val="1+#ppt_w/2"/>
                                          </p:val>
                                        </p:tav>
                                        <p:tav tm="100000">
                                          <p:val>
                                            <p:strVal val="#ppt_x"/>
                                          </p:val>
                                        </p:tav>
                                      </p:tavLst>
                                    </p:anim>
                                    <p:anim calcmode="lin" valueType="num">
                                      <p:cBhvr additive="base">
                                        <p:cTn id="106" dur="2000" fill="hold"/>
                                        <p:tgtEl>
                                          <p:spTgt spid="41"/>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additive="base">
                                        <p:cTn id="109" dur="2000" fill="hold"/>
                                        <p:tgtEl>
                                          <p:spTgt spid="42"/>
                                        </p:tgtEl>
                                        <p:attrNameLst>
                                          <p:attrName>ppt_x</p:attrName>
                                        </p:attrNameLst>
                                      </p:cBhvr>
                                      <p:tavLst>
                                        <p:tav tm="0">
                                          <p:val>
                                            <p:strVal val="1+#ppt_w/2"/>
                                          </p:val>
                                        </p:tav>
                                        <p:tav tm="100000">
                                          <p:val>
                                            <p:strVal val="#ppt_x"/>
                                          </p:val>
                                        </p:tav>
                                      </p:tavLst>
                                    </p:anim>
                                    <p:anim calcmode="lin" valueType="num">
                                      <p:cBhvr additive="base">
                                        <p:cTn id="110" dur="2000" fill="hold"/>
                                        <p:tgtEl>
                                          <p:spTgt spid="42"/>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additive="base">
                                        <p:cTn id="113" dur="2000" fill="hold"/>
                                        <p:tgtEl>
                                          <p:spTgt spid="5"/>
                                        </p:tgtEl>
                                        <p:attrNameLst>
                                          <p:attrName>ppt_x</p:attrName>
                                        </p:attrNameLst>
                                      </p:cBhvr>
                                      <p:tavLst>
                                        <p:tav tm="0">
                                          <p:val>
                                            <p:strVal val="0-#ppt_w/2"/>
                                          </p:val>
                                        </p:tav>
                                        <p:tav tm="100000">
                                          <p:val>
                                            <p:strVal val="#ppt_x"/>
                                          </p:val>
                                        </p:tav>
                                      </p:tavLst>
                                    </p:anim>
                                    <p:anim calcmode="lin" valueType="num">
                                      <p:cBhvr additive="base">
                                        <p:cTn id="114" dur="2000" fill="hold"/>
                                        <p:tgtEl>
                                          <p:spTgt spid="5"/>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additive="base">
                                        <p:cTn id="117" dur="2000" fill="hold"/>
                                        <p:tgtEl>
                                          <p:spTgt spid="7"/>
                                        </p:tgtEl>
                                        <p:attrNameLst>
                                          <p:attrName>ppt_x</p:attrName>
                                        </p:attrNameLst>
                                      </p:cBhvr>
                                      <p:tavLst>
                                        <p:tav tm="0">
                                          <p:val>
                                            <p:strVal val="0-#ppt_w/2"/>
                                          </p:val>
                                        </p:tav>
                                        <p:tav tm="100000">
                                          <p:val>
                                            <p:strVal val="#ppt_x"/>
                                          </p:val>
                                        </p:tav>
                                      </p:tavLst>
                                    </p:anim>
                                    <p:anim calcmode="lin" valueType="num">
                                      <p:cBhvr additive="base">
                                        <p:cTn id="118" dur="2000" fill="hold"/>
                                        <p:tgtEl>
                                          <p:spTgt spid="7"/>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additive="base">
                                        <p:cTn id="121" dur="2000" fill="hold"/>
                                        <p:tgtEl>
                                          <p:spTgt spid="9"/>
                                        </p:tgtEl>
                                        <p:attrNameLst>
                                          <p:attrName>ppt_x</p:attrName>
                                        </p:attrNameLst>
                                      </p:cBhvr>
                                      <p:tavLst>
                                        <p:tav tm="0">
                                          <p:val>
                                            <p:strVal val="0-#ppt_w/2"/>
                                          </p:val>
                                        </p:tav>
                                        <p:tav tm="100000">
                                          <p:val>
                                            <p:strVal val="#ppt_x"/>
                                          </p:val>
                                        </p:tav>
                                      </p:tavLst>
                                    </p:anim>
                                    <p:anim calcmode="lin" valueType="num">
                                      <p:cBhvr additive="base">
                                        <p:cTn id="122" dur="2000" fill="hold"/>
                                        <p:tgtEl>
                                          <p:spTgt spid="9"/>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additive="base">
                                        <p:cTn id="125" dur="2000" fill="hold"/>
                                        <p:tgtEl>
                                          <p:spTgt spid="11"/>
                                        </p:tgtEl>
                                        <p:attrNameLst>
                                          <p:attrName>ppt_x</p:attrName>
                                        </p:attrNameLst>
                                      </p:cBhvr>
                                      <p:tavLst>
                                        <p:tav tm="0">
                                          <p:val>
                                            <p:strVal val="0-#ppt_w/2"/>
                                          </p:val>
                                        </p:tav>
                                        <p:tav tm="100000">
                                          <p:val>
                                            <p:strVal val="#ppt_x"/>
                                          </p:val>
                                        </p:tav>
                                      </p:tavLst>
                                    </p:anim>
                                    <p:anim calcmode="lin" valueType="num">
                                      <p:cBhvr additive="base">
                                        <p:cTn id="126" dur="2000" fill="hold"/>
                                        <p:tgtEl>
                                          <p:spTgt spid="11"/>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additive="base">
                                        <p:cTn id="129" dur="2000" fill="hold"/>
                                        <p:tgtEl>
                                          <p:spTgt spid="13"/>
                                        </p:tgtEl>
                                        <p:attrNameLst>
                                          <p:attrName>ppt_x</p:attrName>
                                        </p:attrNameLst>
                                      </p:cBhvr>
                                      <p:tavLst>
                                        <p:tav tm="0">
                                          <p:val>
                                            <p:strVal val="0-#ppt_w/2"/>
                                          </p:val>
                                        </p:tav>
                                        <p:tav tm="100000">
                                          <p:val>
                                            <p:strVal val="#ppt_x"/>
                                          </p:val>
                                        </p:tav>
                                      </p:tavLst>
                                    </p:anim>
                                    <p:anim calcmode="lin" valueType="num">
                                      <p:cBhvr additive="base">
                                        <p:cTn id="130" dur="2000" fill="hold"/>
                                        <p:tgtEl>
                                          <p:spTgt spid="13"/>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additive="base">
                                        <p:cTn id="133" dur="2000" fill="hold"/>
                                        <p:tgtEl>
                                          <p:spTgt spid="15"/>
                                        </p:tgtEl>
                                        <p:attrNameLst>
                                          <p:attrName>ppt_x</p:attrName>
                                        </p:attrNameLst>
                                      </p:cBhvr>
                                      <p:tavLst>
                                        <p:tav tm="0">
                                          <p:val>
                                            <p:strVal val="0-#ppt_w/2"/>
                                          </p:val>
                                        </p:tav>
                                        <p:tav tm="100000">
                                          <p:val>
                                            <p:strVal val="#ppt_x"/>
                                          </p:val>
                                        </p:tav>
                                      </p:tavLst>
                                    </p:anim>
                                    <p:anim calcmode="lin" valueType="num">
                                      <p:cBhvr additive="base">
                                        <p:cTn id="134" dur="2000" fill="hold"/>
                                        <p:tgtEl>
                                          <p:spTgt spid="15"/>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additive="base">
                                        <p:cTn id="137" dur="2000" fill="hold"/>
                                        <p:tgtEl>
                                          <p:spTgt spid="17"/>
                                        </p:tgtEl>
                                        <p:attrNameLst>
                                          <p:attrName>ppt_x</p:attrName>
                                        </p:attrNameLst>
                                      </p:cBhvr>
                                      <p:tavLst>
                                        <p:tav tm="0">
                                          <p:val>
                                            <p:strVal val="0-#ppt_w/2"/>
                                          </p:val>
                                        </p:tav>
                                        <p:tav tm="100000">
                                          <p:val>
                                            <p:strVal val="#ppt_x"/>
                                          </p:val>
                                        </p:tav>
                                      </p:tavLst>
                                    </p:anim>
                                    <p:anim calcmode="lin" valueType="num">
                                      <p:cBhvr additive="base">
                                        <p:cTn id="138" dur="2000" fill="hold"/>
                                        <p:tgtEl>
                                          <p:spTgt spid="17"/>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2000" fill="hold"/>
                                        <p:tgtEl>
                                          <p:spTgt spid="19"/>
                                        </p:tgtEl>
                                        <p:attrNameLst>
                                          <p:attrName>ppt_x</p:attrName>
                                        </p:attrNameLst>
                                      </p:cBhvr>
                                      <p:tavLst>
                                        <p:tav tm="0">
                                          <p:val>
                                            <p:strVal val="0-#ppt_w/2"/>
                                          </p:val>
                                        </p:tav>
                                        <p:tav tm="100000">
                                          <p:val>
                                            <p:strVal val="#ppt_x"/>
                                          </p:val>
                                        </p:tav>
                                      </p:tavLst>
                                    </p:anim>
                                    <p:anim calcmode="lin" valueType="num">
                                      <p:cBhvr additive="base">
                                        <p:cTn id="142" dur="2000" fill="hold"/>
                                        <p:tgtEl>
                                          <p:spTgt spid="1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1"/>
                                        </p:tgtEl>
                                        <p:attrNameLst>
                                          <p:attrName>style.visibility</p:attrName>
                                        </p:attrNameLst>
                                      </p:cBhvr>
                                      <p:to>
                                        <p:strVal val="visible"/>
                                      </p:to>
                                    </p:set>
                                    <p:anim calcmode="lin" valueType="num">
                                      <p:cBhvr additive="base">
                                        <p:cTn id="145" dur="2000" fill="hold"/>
                                        <p:tgtEl>
                                          <p:spTgt spid="21"/>
                                        </p:tgtEl>
                                        <p:attrNameLst>
                                          <p:attrName>ppt_x</p:attrName>
                                        </p:attrNameLst>
                                      </p:cBhvr>
                                      <p:tavLst>
                                        <p:tav tm="0">
                                          <p:val>
                                            <p:strVal val="0-#ppt_w/2"/>
                                          </p:val>
                                        </p:tav>
                                        <p:tav tm="100000">
                                          <p:val>
                                            <p:strVal val="#ppt_x"/>
                                          </p:val>
                                        </p:tav>
                                      </p:tavLst>
                                    </p:anim>
                                    <p:anim calcmode="lin" valueType="num">
                                      <p:cBhvr additive="base">
                                        <p:cTn id="146" dur="2000" fill="hold"/>
                                        <p:tgtEl>
                                          <p:spTgt spid="21"/>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23"/>
                                        </p:tgtEl>
                                        <p:attrNameLst>
                                          <p:attrName>style.visibility</p:attrName>
                                        </p:attrNameLst>
                                      </p:cBhvr>
                                      <p:to>
                                        <p:strVal val="visible"/>
                                      </p:to>
                                    </p:set>
                                    <p:anim calcmode="lin" valueType="num">
                                      <p:cBhvr additive="base">
                                        <p:cTn id="149" dur="2000" fill="hold"/>
                                        <p:tgtEl>
                                          <p:spTgt spid="23"/>
                                        </p:tgtEl>
                                        <p:attrNameLst>
                                          <p:attrName>ppt_x</p:attrName>
                                        </p:attrNameLst>
                                      </p:cBhvr>
                                      <p:tavLst>
                                        <p:tav tm="0">
                                          <p:val>
                                            <p:strVal val="0-#ppt_w/2"/>
                                          </p:val>
                                        </p:tav>
                                        <p:tav tm="100000">
                                          <p:val>
                                            <p:strVal val="#ppt_x"/>
                                          </p:val>
                                        </p:tav>
                                      </p:tavLst>
                                    </p:anim>
                                    <p:anim calcmode="lin" valueType="num">
                                      <p:cBhvr additive="base">
                                        <p:cTn id="150" dur="2000" fill="hold"/>
                                        <p:tgtEl>
                                          <p:spTgt spid="23"/>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0-#ppt_w/2"/>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additive="base">
                                        <p:cTn id="157" dur="2000" fill="hold"/>
                                        <p:tgtEl>
                                          <p:spTgt spid="27"/>
                                        </p:tgtEl>
                                        <p:attrNameLst>
                                          <p:attrName>ppt_x</p:attrName>
                                        </p:attrNameLst>
                                      </p:cBhvr>
                                      <p:tavLst>
                                        <p:tav tm="0">
                                          <p:val>
                                            <p:strVal val="0-#ppt_w/2"/>
                                          </p:val>
                                        </p:tav>
                                        <p:tav tm="100000">
                                          <p:val>
                                            <p:strVal val="#ppt_x"/>
                                          </p:val>
                                        </p:tav>
                                      </p:tavLst>
                                    </p:anim>
                                    <p:anim calcmode="lin" valueType="num">
                                      <p:cBhvr additive="base">
                                        <p:cTn id="158" dur="2000" fill="hold"/>
                                        <p:tgtEl>
                                          <p:spTgt spid="27"/>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29"/>
                                        </p:tgtEl>
                                        <p:attrNameLst>
                                          <p:attrName>style.visibility</p:attrName>
                                        </p:attrNameLst>
                                      </p:cBhvr>
                                      <p:to>
                                        <p:strVal val="visible"/>
                                      </p:to>
                                    </p:set>
                                    <p:anim calcmode="lin" valueType="num">
                                      <p:cBhvr additive="base">
                                        <p:cTn id="161" dur="2000" fill="hold"/>
                                        <p:tgtEl>
                                          <p:spTgt spid="29"/>
                                        </p:tgtEl>
                                        <p:attrNameLst>
                                          <p:attrName>ppt_x</p:attrName>
                                        </p:attrNameLst>
                                      </p:cBhvr>
                                      <p:tavLst>
                                        <p:tav tm="0">
                                          <p:val>
                                            <p:strVal val="0-#ppt_w/2"/>
                                          </p:val>
                                        </p:tav>
                                        <p:tav tm="100000">
                                          <p:val>
                                            <p:strVal val="#ppt_x"/>
                                          </p:val>
                                        </p:tav>
                                      </p:tavLst>
                                    </p:anim>
                                    <p:anim calcmode="lin" valueType="num">
                                      <p:cBhvr additive="base">
                                        <p:cTn id="162" dur="2000" fill="hold"/>
                                        <p:tgtEl>
                                          <p:spTgt spid="29"/>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0-#ppt_w/2"/>
                                          </p:val>
                                        </p:tav>
                                        <p:tav tm="100000">
                                          <p:val>
                                            <p:strVal val="#ppt_x"/>
                                          </p:val>
                                        </p:tav>
                                      </p:tavLst>
                                    </p:anim>
                                    <p:anim calcmode="lin" valueType="num">
                                      <p:cBhvr additive="base">
                                        <p:cTn id="166" dur="2000" fill="hold"/>
                                        <p:tgtEl>
                                          <p:spTgt spid="43"/>
                                        </p:tgtEl>
                                        <p:attrNameLst>
                                          <p:attrName>ppt_y</p:attrName>
                                        </p:attrNameLst>
                                      </p:cBhvr>
                                      <p:tavLst>
                                        <p:tav tm="0">
                                          <p:val>
                                            <p:strVal val="0-#ppt_h/2"/>
                                          </p:val>
                                        </p:tav>
                                        <p:tav tm="100000">
                                          <p:val>
                                            <p:strVal val="#ppt_y"/>
                                          </p:val>
                                        </p:tav>
                                      </p:tavLst>
                                    </p:anim>
                                  </p:childTnLst>
                                </p:cTn>
                              </p:par>
                              <p:par>
                                <p:cTn id="167" presetID="2" presetClass="entr" presetSubtype="9" fill="hold"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0-#ppt_w/2"/>
                                          </p:val>
                                        </p:tav>
                                        <p:tav tm="100000">
                                          <p:val>
                                            <p:strVal val="#ppt_x"/>
                                          </p:val>
                                        </p:tav>
                                      </p:tavLst>
                                    </p:anim>
                                    <p:anim calcmode="lin" valueType="num">
                                      <p:cBhvr additive="base">
                                        <p:cTn id="170" dur="2000" fill="hold"/>
                                        <p:tgtEl>
                                          <p:spTgt spid="44"/>
                                        </p:tgtEl>
                                        <p:attrNameLst>
                                          <p:attrName>ppt_y</p:attrName>
                                        </p:attrNameLst>
                                      </p:cBhvr>
                                      <p:tavLst>
                                        <p:tav tm="0">
                                          <p:val>
                                            <p:strVal val="0-#ppt_h/2"/>
                                          </p:val>
                                        </p:tav>
                                        <p:tav tm="100000">
                                          <p:val>
                                            <p:strVal val="#ppt_y"/>
                                          </p:val>
                                        </p:tav>
                                      </p:tavLst>
                                    </p:anim>
                                  </p:childTnLst>
                                </p:cTn>
                              </p:par>
                              <p:par>
                                <p:cTn id="171" presetID="2" presetClass="entr" presetSubtype="9" fill="hold"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0-#ppt_w/2"/>
                                          </p:val>
                                        </p:tav>
                                        <p:tav tm="100000">
                                          <p:val>
                                            <p:strVal val="#ppt_x"/>
                                          </p:val>
                                        </p:tav>
                                      </p:tavLst>
                                    </p:anim>
                                    <p:anim calcmode="lin" valueType="num">
                                      <p:cBhvr additive="base">
                                        <p:cTn id="174" dur="2000" fill="hold"/>
                                        <p:tgtEl>
                                          <p:spTgt spid="45"/>
                                        </p:tgtEl>
                                        <p:attrNameLst>
                                          <p:attrName>ppt_y</p:attrName>
                                        </p:attrNameLst>
                                      </p:cBhvr>
                                      <p:tavLst>
                                        <p:tav tm="0">
                                          <p:val>
                                            <p:strVal val="0-#ppt_h/2"/>
                                          </p:val>
                                        </p:tav>
                                        <p:tav tm="100000">
                                          <p:val>
                                            <p:strVal val="#ppt_y"/>
                                          </p:val>
                                        </p:tav>
                                      </p:tavLst>
                                    </p:anim>
                                  </p:childTnLst>
                                </p:cTn>
                              </p:par>
                              <p:par>
                                <p:cTn id="175" presetID="2" presetClass="entr" presetSubtype="9" fill="hold"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0-#ppt_w/2"/>
                                          </p:val>
                                        </p:tav>
                                        <p:tav tm="100000">
                                          <p:val>
                                            <p:strVal val="#ppt_x"/>
                                          </p:val>
                                        </p:tav>
                                      </p:tavLst>
                                    </p:anim>
                                    <p:anim calcmode="lin" valueType="num">
                                      <p:cBhvr additive="base">
                                        <p:cTn id="178" dur="2000" fill="hold"/>
                                        <p:tgtEl>
                                          <p:spTgt spid="46"/>
                                        </p:tgtEl>
                                        <p:attrNameLst>
                                          <p:attrName>ppt_y</p:attrName>
                                        </p:attrNameLst>
                                      </p:cBhvr>
                                      <p:tavLst>
                                        <p:tav tm="0">
                                          <p:val>
                                            <p:strVal val="0-#ppt_h/2"/>
                                          </p:val>
                                        </p:tav>
                                        <p:tav tm="100000">
                                          <p:val>
                                            <p:strVal val="#ppt_y"/>
                                          </p:val>
                                        </p:tav>
                                      </p:tavLst>
                                    </p:anim>
                                  </p:childTnLst>
                                </p:cTn>
                              </p:par>
                              <p:par>
                                <p:cTn id="179" presetID="2" presetClass="entr" presetSubtype="9" fill="hold"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0-#ppt_w/2"/>
                                          </p:val>
                                        </p:tav>
                                        <p:tav tm="100000">
                                          <p:val>
                                            <p:strVal val="#ppt_x"/>
                                          </p:val>
                                        </p:tav>
                                      </p:tavLst>
                                    </p:anim>
                                    <p:anim calcmode="lin" valueType="num">
                                      <p:cBhvr additive="base">
                                        <p:cTn id="182" dur="2000" fill="hold"/>
                                        <p:tgtEl>
                                          <p:spTgt spid="47"/>
                                        </p:tgtEl>
                                        <p:attrNameLst>
                                          <p:attrName>ppt_y</p:attrName>
                                        </p:attrNameLst>
                                      </p:cBhvr>
                                      <p:tavLst>
                                        <p:tav tm="0">
                                          <p:val>
                                            <p:strVal val="0-#ppt_h/2"/>
                                          </p:val>
                                        </p:tav>
                                        <p:tav tm="100000">
                                          <p:val>
                                            <p:strVal val="#ppt_y"/>
                                          </p:val>
                                        </p:tav>
                                      </p:tavLst>
                                    </p:anim>
                                  </p:childTnLst>
                                </p:cTn>
                              </p:par>
                              <p:par>
                                <p:cTn id="183" presetID="2" presetClass="entr" presetSubtype="9" fill="hold"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0-#ppt_w/2"/>
                                          </p:val>
                                        </p:tav>
                                        <p:tav tm="100000">
                                          <p:val>
                                            <p:strVal val="#ppt_x"/>
                                          </p:val>
                                        </p:tav>
                                      </p:tavLst>
                                    </p:anim>
                                    <p:anim calcmode="lin" valueType="num">
                                      <p:cBhvr additive="base">
                                        <p:cTn id="186" dur="2000" fill="hold"/>
                                        <p:tgtEl>
                                          <p:spTgt spid="48"/>
                                        </p:tgtEl>
                                        <p:attrNameLst>
                                          <p:attrName>ppt_y</p:attrName>
                                        </p:attrNameLst>
                                      </p:cBhvr>
                                      <p:tavLst>
                                        <p:tav tm="0">
                                          <p:val>
                                            <p:strVal val="0-#ppt_h/2"/>
                                          </p:val>
                                        </p:tav>
                                        <p:tav tm="100000">
                                          <p:val>
                                            <p:strVal val="#ppt_y"/>
                                          </p:val>
                                        </p:tav>
                                      </p:tavLst>
                                    </p:anim>
                                  </p:childTnLst>
                                </p:cTn>
                              </p:par>
                              <p:par>
                                <p:cTn id="187" presetID="2" presetClass="entr" presetSubtype="9" fill="hold"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0-#ppt_w/2"/>
                                          </p:val>
                                        </p:tav>
                                        <p:tav tm="100000">
                                          <p:val>
                                            <p:strVal val="#ppt_x"/>
                                          </p:val>
                                        </p:tav>
                                      </p:tavLst>
                                    </p:anim>
                                    <p:anim calcmode="lin" valueType="num">
                                      <p:cBhvr additive="base">
                                        <p:cTn id="190" dur="2000" fill="hold"/>
                                        <p:tgtEl>
                                          <p:spTgt spid="49"/>
                                        </p:tgtEl>
                                        <p:attrNameLst>
                                          <p:attrName>ppt_y</p:attrName>
                                        </p:attrNameLst>
                                      </p:cBhvr>
                                      <p:tavLst>
                                        <p:tav tm="0">
                                          <p:val>
                                            <p:strVal val="0-#ppt_h/2"/>
                                          </p:val>
                                        </p:tav>
                                        <p:tav tm="100000">
                                          <p:val>
                                            <p:strVal val="#ppt_y"/>
                                          </p:val>
                                        </p:tav>
                                      </p:tavLst>
                                    </p:anim>
                                  </p:childTnLst>
                                </p:cTn>
                              </p:par>
                              <p:par>
                                <p:cTn id="191" presetID="2" presetClass="entr" presetSubtype="9" fill="hold"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0-#ppt_w/2"/>
                                          </p:val>
                                        </p:tav>
                                        <p:tav tm="100000">
                                          <p:val>
                                            <p:strVal val="#ppt_x"/>
                                          </p:val>
                                        </p:tav>
                                      </p:tavLst>
                                    </p:anim>
                                    <p:anim calcmode="lin" valueType="num">
                                      <p:cBhvr additive="base">
                                        <p:cTn id="194" dur="2000" fill="hold"/>
                                        <p:tgtEl>
                                          <p:spTgt spid="50"/>
                                        </p:tgtEl>
                                        <p:attrNameLst>
                                          <p:attrName>ppt_y</p:attrName>
                                        </p:attrNameLst>
                                      </p:cBhvr>
                                      <p:tavLst>
                                        <p:tav tm="0">
                                          <p:val>
                                            <p:strVal val="0-#ppt_h/2"/>
                                          </p:val>
                                        </p:tav>
                                        <p:tav tm="100000">
                                          <p:val>
                                            <p:strVal val="#ppt_y"/>
                                          </p:val>
                                        </p:tav>
                                      </p:tavLst>
                                    </p:anim>
                                  </p:childTnLst>
                                </p:cTn>
                              </p:par>
                              <p:par>
                                <p:cTn id="195" presetID="2" presetClass="entr" presetSubtype="9" fill="hold"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0-#ppt_w/2"/>
                                          </p:val>
                                        </p:tav>
                                        <p:tav tm="100000">
                                          <p:val>
                                            <p:strVal val="#ppt_x"/>
                                          </p:val>
                                        </p:tav>
                                      </p:tavLst>
                                    </p:anim>
                                    <p:anim calcmode="lin" valueType="num">
                                      <p:cBhvr additive="base">
                                        <p:cTn id="198" dur="2000" fill="hold"/>
                                        <p:tgtEl>
                                          <p:spTgt spid="51"/>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2000" fill="hold"/>
                                        <p:tgtEl>
                                          <p:spTgt spid="52"/>
                                        </p:tgtEl>
                                        <p:attrNameLst>
                                          <p:attrName>ppt_x</p:attrName>
                                        </p:attrNameLst>
                                      </p:cBhvr>
                                      <p:tavLst>
                                        <p:tav tm="0">
                                          <p:val>
                                            <p:strVal val="0-#ppt_w/2"/>
                                          </p:val>
                                        </p:tav>
                                        <p:tav tm="100000">
                                          <p:val>
                                            <p:strVal val="#ppt_x"/>
                                          </p:val>
                                        </p:tav>
                                      </p:tavLst>
                                    </p:anim>
                                    <p:anim calcmode="lin" valueType="num">
                                      <p:cBhvr additive="base">
                                        <p:cTn id="202" dur="2000" fill="hold"/>
                                        <p:tgtEl>
                                          <p:spTgt spid="52"/>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2000" fill="hold"/>
                                        <p:tgtEl>
                                          <p:spTgt spid="53"/>
                                        </p:tgtEl>
                                        <p:attrNameLst>
                                          <p:attrName>ppt_x</p:attrName>
                                        </p:attrNameLst>
                                      </p:cBhvr>
                                      <p:tavLst>
                                        <p:tav tm="0">
                                          <p:val>
                                            <p:strVal val="0-#ppt_w/2"/>
                                          </p:val>
                                        </p:tav>
                                        <p:tav tm="100000">
                                          <p:val>
                                            <p:strVal val="#ppt_x"/>
                                          </p:val>
                                        </p:tav>
                                      </p:tavLst>
                                    </p:anim>
                                    <p:anim calcmode="lin" valueType="num">
                                      <p:cBhvr additive="base">
                                        <p:cTn id="206" dur="2000" fill="hold"/>
                                        <p:tgtEl>
                                          <p:spTgt spid="53"/>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2000" fill="hold"/>
                                        <p:tgtEl>
                                          <p:spTgt spid="54"/>
                                        </p:tgtEl>
                                        <p:attrNameLst>
                                          <p:attrName>ppt_x</p:attrName>
                                        </p:attrNameLst>
                                      </p:cBhvr>
                                      <p:tavLst>
                                        <p:tav tm="0">
                                          <p:val>
                                            <p:strVal val="0-#ppt_w/2"/>
                                          </p:val>
                                        </p:tav>
                                        <p:tav tm="100000">
                                          <p:val>
                                            <p:strVal val="#ppt_x"/>
                                          </p:val>
                                        </p:tav>
                                      </p:tavLst>
                                    </p:anim>
                                    <p:anim calcmode="lin" valueType="num">
                                      <p:cBhvr additive="base">
                                        <p:cTn id="210" dur="2000" fill="hold"/>
                                        <p:tgtEl>
                                          <p:spTgt spid="54"/>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2000" fill="hold"/>
                                        <p:tgtEl>
                                          <p:spTgt spid="55"/>
                                        </p:tgtEl>
                                        <p:attrNameLst>
                                          <p:attrName>ppt_x</p:attrName>
                                        </p:attrNameLst>
                                      </p:cBhvr>
                                      <p:tavLst>
                                        <p:tav tm="0">
                                          <p:val>
                                            <p:strVal val="0-#ppt_w/2"/>
                                          </p:val>
                                        </p:tav>
                                        <p:tav tm="100000">
                                          <p:val>
                                            <p:strVal val="#ppt_x"/>
                                          </p:val>
                                        </p:tav>
                                      </p:tavLst>
                                    </p:anim>
                                    <p:anim calcmode="lin" valueType="num">
                                      <p:cBhvr additive="base">
                                        <p:cTn id="214" dur="2000" fill="hold"/>
                                        <p:tgtEl>
                                          <p:spTgt spid="55"/>
                                        </p:tgtEl>
                                        <p:attrNameLst>
                                          <p:attrName>ppt_y</p:attrName>
                                        </p:attrNameLst>
                                      </p:cBhvr>
                                      <p:tavLst>
                                        <p:tav tm="0">
                                          <p:val>
                                            <p:strVal val="0-#ppt_h/2"/>
                                          </p:val>
                                        </p:tav>
                                        <p:tav tm="100000">
                                          <p:val>
                                            <p:strVal val="#ppt_y"/>
                                          </p:val>
                                        </p:tav>
                                      </p:tavLst>
                                    </p:anim>
                                  </p:childTnLst>
                                </p:cTn>
                              </p:par>
                              <p:par>
                                <p:cTn id="215" presetID="8" presetClass="emph" presetSubtype="0" autoRev="1" fill="hold" nodeType="withEffect">
                                  <p:stCondLst>
                                    <p:cond delay="0"/>
                                  </p:stCondLst>
                                  <p:childTnLst>
                                    <p:animRot by="21600000">
                                      <p:cBhvr>
                                        <p:cTn id="216" dur="2000" fill="hold"/>
                                        <p:tgtEl>
                                          <p:spTgt spid="4"/>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6"/>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8"/>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10"/>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12"/>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14"/>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16"/>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18"/>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20"/>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22"/>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24"/>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26"/>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28"/>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30"/>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31"/>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32"/>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33"/>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34"/>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35"/>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36"/>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37"/>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38"/>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39"/>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40"/>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41"/>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42"/>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5"/>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7"/>
                                        </p:tgtEl>
                                        <p:attrNameLst>
                                          <p:attrName>r</p:attrName>
                                        </p:attrNameLst>
                                      </p:cBhvr>
                                    </p:animRot>
                                  </p:childTnLst>
                                </p:cTn>
                              </p:par>
                              <p:par>
                                <p:cTn id="271" presetID="8" presetClass="emph" presetSubtype="0" autoRev="1" fill="hold" nodeType="withEffect">
                                  <p:stCondLst>
                                    <p:cond delay="0"/>
                                  </p:stCondLst>
                                  <p:childTnLst>
                                    <p:animRot by="-21600000">
                                      <p:cBhvr>
                                        <p:cTn id="272" dur="2000" fill="hold"/>
                                        <p:tgtEl>
                                          <p:spTgt spid="9"/>
                                        </p:tgtEl>
                                        <p:attrNameLst>
                                          <p:attrName>r</p:attrName>
                                        </p:attrNameLst>
                                      </p:cBhvr>
                                    </p:animRot>
                                  </p:childTnLst>
                                </p:cTn>
                              </p:par>
                              <p:par>
                                <p:cTn id="273" presetID="8" presetClass="emph" presetSubtype="0" autoRev="1" fill="hold" nodeType="withEffect">
                                  <p:stCondLst>
                                    <p:cond delay="0"/>
                                  </p:stCondLst>
                                  <p:childTnLst>
                                    <p:animRot by="-21600000">
                                      <p:cBhvr>
                                        <p:cTn id="274" dur="2000" fill="hold"/>
                                        <p:tgtEl>
                                          <p:spTgt spid="11"/>
                                        </p:tgtEl>
                                        <p:attrNameLst>
                                          <p:attrName>r</p:attrName>
                                        </p:attrNameLst>
                                      </p:cBhvr>
                                    </p:animRot>
                                  </p:childTnLst>
                                </p:cTn>
                              </p:par>
                              <p:par>
                                <p:cTn id="275" presetID="8" presetClass="emph" presetSubtype="0" autoRev="1" fill="hold" nodeType="withEffect">
                                  <p:stCondLst>
                                    <p:cond delay="0"/>
                                  </p:stCondLst>
                                  <p:childTnLst>
                                    <p:animRot by="-21600000">
                                      <p:cBhvr>
                                        <p:cTn id="276" dur="2000" fill="hold"/>
                                        <p:tgtEl>
                                          <p:spTgt spid="13"/>
                                        </p:tgtEl>
                                        <p:attrNameLst>
                                          <p:attrName>r</p:attrName>
                                        </p:attrNameLst>
                                      </p:cBhvr>
                                    </p:animRot>
                                  </p:childTnLst>
                                </p:cTn>
                              </p:par>
                              <p:par>
                                <p:cTn id="277" presetID="8" presetClass="emph" presetSubtype="0" autoRev="1" fill="hold" nodeType="withEffect">
                                  <p:stCondLst>
                                    <p:cond delay="0"/>
                                  </p:stCondLst>
                                  <p:childTnLst>
                                    <p:animRot by="-21600000">
                                      <p:cBhvr>
                                        <p:cTn id="278" dur="2000" fill="hold"/>
                                        <p:tgtEl>
                                          <p:spTgt spid="15"/>
                                        </p:tgtEl>
                                        <p:attrNameLst>
                                          <p:attrName>r</p:attrName>
                                        </p:attrNameLst>
                                      </p:cBhvr>
                                    </p:animRot>
                                  </p:childTnLst>
                                </p:cTn>
                              </p:par>
                              <p:par>
                                <p:cTn id="279" presetID="8" presetClass="emph" presetSubtype="0" autoRev="1" fill="hold" nodeType="withEffect">
                                  <p:stCondLst>
                                    <p:cond delay="0"/>
                                  </p:stCondLst>
                                  <p:childTnLst>
                                    <p:animRot by="-21600000">
                                      <p:cBhvr>
                                        <p:cTn id="280" dur="2000" fill="hold"/>
                                        <p:tgtEl>
                                          <p:spTgt spid="17"/>
                                        </p:tgtEl>
                                        <p:attrNameLst>
                                          <p:attrName>r</p:attrName>
                                        </p:attrNameLst>
                                      </p:cBhvr>
                                    </p:animRot>
                                  </p:childTnLst>
                                </p:cTn>
                              </p:par>
                              <p:par>
                                <p:cTn id="281" presetID="8" presetClass="emph" presetSubtype="0" autoRev="1" fill="hold" nodeType="withEffect">
                                  <p:stCondLst>
                                    <p:cond delay="0"/>
                                  </p:stCondLst>
                                  <p:childTnLst>
                                    <p:animRot by="-21600000">
                                      <p:cBhvr>
                                        <p:cTn id="282" dur="2000" fill="hold"/>
                                        <p:tgtEl>
                                          <p:spTgt spid="19"/>
                                        </p:tgtEl>
                                        <p:attrNameLst>
                                          <p:attrName>r</p:attrName>
                                        </p:attrNameLst>
                                      </p:cBhvr>
                                    </p:animRot>
                                  </p:childTnLst>
                                </p:cTn>
                              </p:par>
                              <p:par>
                                <p:cTn id="283" presetID="8" presetClass="emph" presetSubtype="0" autoRev="1" fill="hold" nodeType="withEffect">
                                  <p:stCondLst>
                                    <p:cond delay="0"/>
                                  </p:stCondLst>
                                  <p:childTnLst>
                                    <p:animRot by="-21600000">
                                      <p:cBhvr>
                                        <p:cTn id="284" dur="2000" fill="hold"/>
                                        <p:tgtEl>
                                          <p:spTgt spid="21"/>
                                        </p:tgtEl>
                                        <p:attrNameLst>
                                          <p:attrName>r</p:attrName>
                                        </p:attrNameLst>
                                      </p:cBhvr>
                                    </p:animRot>
                                  </p:childTnLst>
                                </p:cTn>
                              </p:par>
                              <p:par>
                                <p:cTn id="285" presetID="8" presetClass="emph" presetSubtype="0" autoRev="1" fill="hold" nodeType="withEffect">
                                  <p:stCondLst>
                                    <p:cond delay="0"/>
                                  </p:stCondLst>
                                  <p:childTnLst>
                                    <p:animRot by="-21600000">
                                      <p:cBhvr>
                                        <p:cTn id="286" dur="2000" fill="hold"/>
                                        <p:tgtEl>
                                          <p:spTgt spid="23"/>
                                        </p:tgtEl>
                                        <p:attrNameLst>
                                          <p:attrName>r</p:attrName>
                                        </p:attrNameLst>
                                      </p:cBhvr>
                                    </p:animRot>
                                  </p:childTnLst>
                                </p:cTn>
                              </p:par>
                              <p:par>
                                <p:cTn id="287" presetID="8" presetClass="emph" presetSubtype="0" autoRev="1" fill="hold" nodeType="withEffect">
                                  <p:stCondLst>
                                    <p:cond delay="0"/>
                                  </p:stCondLst>
                                  <p:childTnLst>
                                    <p:animRot by="-21600000">
                                      <p:cBhvr>
                                        <p:cTn id="288" dur="2000" fill="hold"/>
                                        <p:tgtEl>
                                          <p:spTgt spid="25"/>
                                        </p:tgtEl>
                                        <p:attrNameLst>
                                          <p:attrName>r</p:attrName>
                                        </p:attrNameLst>
                                      </p:cBhvr>
                                    </p:animRot>
                                  </p:childTnLst>
                                </p:cTn>
                              </p:par>
                              <p:par>
                                <p:cTn id="289" presetID="8" presetClass="emph" presetSubtype="0" autoRev="1" fill="hold" nodeType="withEffect">
                                  <p:stCondLst>
                                    <p:cond delay="0"/>
                                  </p:stCondLst>
                                  <p:childTnLst>
                                    <p:animRot by="-21600000">
                                      <p:cBhvr>
                                        <p:cTn id="290" dur="2000" fill="hold"/>
                                        <p:tgtEl>
                                          <p:spTgt spid="27"/>
                                        </p:tgtEl>
                                        <p:attrNameLst>
                                          <p:attrName>r</p:attrName>
                                        </p:attrNameLst>
                                      </p:cBhvr>
                                    </p:animRot>
                                  </p:childTnLst>
                                </p:cTn>
                              </p:par>
                              <p:par>
                                <p:cTn id="291" presetID="8" presetClass="emph" presetSubtype="0" autoRev="1" fill="hold" nodeType="withEffect">
                                  <p:stCondLst>
                                    <p:cond delay="0"/>
                                  </p:stCondLst>
                                  <p:childTnLst>
                                    <p:animRot by="-21600000">
                                      <p:cBhvr>
                                        <p:cTn id="292" dur="2000" fill="hold"/>
                                        <p:tgtEl>
                                          <p:spTgt spid="29"/>
                                        </p:tgtEl>
                                        <p:attrNameLst>
                                          <p:attrName>r</p:attrName>
                                        </p:attrNameLst>
                                      </p:cBhvr>
                                    </p:animRot>
                                  </p:childTnLst>
                                </p:cTn>
                              </p:par>
                              <p:par>
                                <p:cTn id="293" presetID="8" presetClass="emph" presetSubtype="0" autoRev="1" fill="hold" nodeType="withEffect">
                                  <p:stCondLst>
                                    <p:cond delay="0"/>
                                  </p:stCondLst>
                                  <p:childTnLst>
                                    <p:animRot by="-21600000">
                                      <p:cBhvr>
                                        <p:cTn id="294" dur="2000" fill="hold"/>
                                        <p:tgtEl>
                                          <p:spTgt spid="43"/>
                                        </p:tgtEl>
                                        <p:attrNameLst>
                                          <p:attrName>r</p:attrName>
                                        </p:attrNameLst>
                                      </p:cBhvr>
                                    </p:animRot>
                                  </p:childTnLst>
                                </p:cTn>
                              </p:par>
                              <p:par>
                                <p:cTn id="295" presetID="8" presetClass="emph" presetSubtype="0" autoRev="1" fill="hold" nodeType="withEffect">
                                  <p:stCondLst>
                                    <p:cond delay="0"/>
                                  </p:stCondLst>
                                  <p:childTnLst>
                                    <p:animRot by="-21600000">
                                      <p:cBhvr>
                                        <p:cTn id="296" dur="2000" fill="hold"/>
                                        <p:tgtEl>
                                          <p:spTgt spid="44"/>
                                        </p:tgtEl>
                                        <p:attrNameLst>
                                          <p:attrName>r</p:attrName>
                                        </p:attrNameLst>
                                      </p:cBhvr>
                                    </p:animRot>
                                  </p:childTnLst>
                                </p:cTn>
                              </p:par>
                              <p:par>
                                <p:cTn id="297" presetID="8" presetClass="emph" presetSubtype="0" autoRev="1" fill="hold" nodeType="withEffect">
                                  <p:stCondLst>
                                    <p:cond delay="0"/>
                                  </p:stCondLst>
                                  <p:childTnLst>
                                    <p:animRot by="-21600000">
                                      <p:cBhvr>
                                        <p:cTn id="298" dur="2000" fill="hold"/>
                                        <p:tgtEl>
                                          <p:spTgt spid="45"/>
                                        </p:tgtEl>
                                        <p:attrNameLst>
                                          <p:attrName>r</p:attrName>
                                        </p:attrNameLst>
                                      </p:cBhvr>
                                    </p:animRot>
                                  </p:childTnLst>
                                </p:cTn>
                              </p:par>
                              <p:par>
                                <p:cTn id="299" presetID="8" presetClass="emph" presetSubtype="0" autoRev="1" fill="hold" nodeType="withEffect">
                                  <p:stCondLst>
                                    <p:cond delay="0"/>
                                  </p:stCondLst>
                                  <p:childTnLst>
                                    <p:animRot by="-21600000">
                                      <p:cBhvr>
                                        <p:cTn id="300" dur="2000" fill="hold"/>
                                        <p:tgtEl>
                                          <p:spTgt spid="46"/>
                                        </p:tgtEl>
                                        <p:attrNameLst>
                                          <p:attrName>r</p:attrName>
                                        </p:attrNameLst>
                                      </p:cBhvr>
                                    </p:animRot>
                                  </p:childTnLst>
                                </p:cTn>
                              </p:par>
                              <p:par>
                                <p:cTn id="301" presetID="8" presetClass="emph" presetSubtype="0" autoRev="1" fill="hold" nodeType="withEffect">
                                  <p:stCondLst>
                                    <p:cond delay="0"/>
                                  </p:stCondLst>
                                  <p:childTnLst>
                                    <p:animRot by="-21600000">
                                      <p:cBhvr>
                                        <p:cTn id="302" dur="2000" fill="hold"/>
                                        <p:tgtEl>
                                          <p:spTgt spid="47"/>
                                        </p:tgtEl>
                                        <p:attrNameLst>
                                          <p:attrName>r</p:attrName>
                                        </p:attrNameLst>
                                      </p:cBhvr>
                                    </p:animRot>
                                  </p:childTnLst>
                                </p:cTn>
                              </p:par>
                              <p:par>
                                <p:cTn id="303" presetID="8" presetClass="emph" presetSubtype="0" autoRev="1" fill="hold" nodeType="withEffect">
                                  <p:stCondLst>
                                    <p:cond delay="0"/>
                                  </p:stCondLst>
                                  <p:childTnLst>
                                    <p:animRot by="-21600000">
                                      <p:cBhvr>
                                        <p:cTn id="304" dur="2000" fill="hold"/>
                                        <p:tgtEl>
                                          <p:spTgt spid="48"/>
                                        </p:tgtEl>
                                        <p:attrNameLst>
                                          <p:attrName>r</p:attrName>
                                        </p:attrNameLst>
                                      </p:cBhvr>
                                    </p:animRot>
                                  </p:childTnLst>
                                </p:cTn>
                              </p:par>
                              <p:par>
                                <p:cTn id="305" presetID="8" presetClass="emph" presetSubtype="0" autoRev="1" fill="hold" nodeType="withEffect">
                                  <p:stCondLst>
                                    <p:cond delay="0"/>
                                  </p:stCondLst>
                                  <p:childTnLst>
                                    <p:animRot by="-21600000">
                                      <p:cBhvr>
                                        <p:cTn id="306" dur="2000" fill="hold"/>
                                        <p:tgtEl>
                                          <p:spTgt spid="49"/>
                                        </p:tgtEl>
                                        <p:attrNameLst>
                                          <p:attrName>r</p:attrName>
                                        </p:attrNameLst>
                                      </p:cBhvr>
                                    </p:animRot>
                                  </p:childTnLst>
                                </p:cTn>
                              </p:par>
                              <p:par>
                                <p:cTn id="307" presetID="8" presetClass="emph" presetSubtype="0" autoRev="1" fill="hold" nodeType="withEffect">
                                  <p:stCondLst>
                                    <p:cond delay="0"/>
                                  </p:stCondLst>
                                  <p:childTnLst>
                                    <p:animRot by="-21600000">
                                      <p:cBhvr>
                                        <p:cTn id="308" dur="2000" fill="hold"/>
                                        <p:tgtEl>
                                          <p:spTgt spid="50"/>
                                        </p:tgtEl>
                                        <p:attrNameLst>
                                          <p:attrName>r</p:attrName>
                                        </p:attrNameLst>
                                      </p:cBhvr>
                                    </p:animRot>
                                  </p:childTnLst>
                                </p:cTn>
                              </p:par>
                              <p:par>
                                <p:cTn id="309" presetID="8" presetClass="emph" presetSubtype="0" autoRev="1" fill="hold" nodeType="withEffect">
                                  <p:stCondLst>
                                    <p:cond delay="0"/>
                                  </p:stCondLst>
                                  <p:childTnLst>
                                    <p:animRot by="-21600000">
                                      <p:cBhvr>
                                        <p:cTn id="310" dur="2000" fill="hold"/>
                                        <p:tgtEl>
                                          <p:spTgt spid="51"/>
                                        </p:tgtEl>
                                        <p:attrNameLst>
                                          <p:attrName>r</p:attrName>
                                        </p:attrNameLst>
                                      </p:cBhvr>
                                    </p:animRot>
                                  </p:childTnLst>
                                </p:cTn>
                              </p:par>
                              <p:par>
                                <p:cTn id="311" presetID="8" presetClass="emph" presetSubtype="0" autoRev="1" fill="hold" nodeType="withEffect">
                                  <p:stCondLst>
                                    <p:cond delay="0"/>
                                  </p:stCondLst>
                                  <p:childTnLst>
                                    <p:animRot by="-21600000">
                                      <p:cBhvr>
                                        <p:cTn id="312" dur="2000" fill="hold"/>
                                        <p:tgtEl>
                                          <p:spTgt spid="52"/>
                                        </p:tgtEl>
                                        <p:attrNameLst>
                                          <p:attrName>r</p:attrName>
                                        </p:attrNameLst>
                                      </p:cBhvr>
                                    </p:animRot>
                                  </p:childTnLst>
                                </p:cTn>
                              </p:par>
                              <p:par>
                                <p:cTn id="313" presetID="8" presetClass="emph" presetSubtype="0" autoRev="1" fill="hold" nodeType="withEffect">
                                  <p:stCondLst>
                                    <p:cond delay="0"/>
                                  </p:stCondLst>
                                  <p:childTnLst>
                                    <p:animRot by="-21600000">
                                      <p:cBhvr>
                                        <p:cTn id="314" dur="2000" fill="hold"/>
                                        <p:tgtEl>
                                          <p:spTgt spid="53"/>
                                        </p:tgtEl>
                                        <p:attrNameLst>
                                          <p:attrName>r</p:attrName>
                                        </p:attrNameLst>
                                      </p:cBhvr>
                                    </p:animRot>
                                  </p:childTnLst>
                                </p:cTn>
                              </p:par>
                              <p:par>
                                <p:cTn id="315" presetID="8" presetClass="emph" presetSubtype="0" autoRev="1" fill="hold" nodeType="withEffect">
                                  <p:stCondLst>
                                    <p:cond delay="0"/>
                                  </p:stCondLst>
                                  <p:childTnLst>
                                    <p:animRot by="-21600000">
                                      <p:cBhvr>
                                        <p:cTn id="316" dur="2000" fill="hold"/>
                                        <p:tgtEl>
                                          <p:spTgt spid="54"/>
                                        </p:tgtEl>
                                        <p:attrNameLst>
                                          <p:attrName>r</p:attrName>
                                        </p:attrNameLst>
                                      </p:cBhvr>
                                    </p:animRot>
                                  </p:childTnLst>
                                </p:cTn>
                              </p:par>
                              <p:par>
                                <p:cTn id="317" presetID="8" presetClass="emph" presetSubtype="0" autoRev="1" fill="hold" nodeType="withEffect">
                                  <p:stCondLst>
                                    <p:cond delay="0"/>
                                  </p:stCondLst>
                                  <p:childTnLst>
                                    <p:animRot by="-21600000">
                                      <p:cBhvr>
                                        <p:cTn id="318" dur="2000" fill="hold"/>
                                        <p:tgtEl>
                                          <p:spTgt spid="55"/>
                                        </p:tgtEl>
                                        <p:attrNameLst>
                                          <p:attrName>r</p:attrName>
                                        </p:attrNameLst>
                                      </p:cBhvr>
                                    </p:animRot>
                                  </p:childTnLst>
                                </p:cTn>
                              </p:par>
                            </p:childTnLst>
                          </p:cTn>
                        </p:par>
                        <p:par>
                          <p:cTn id="319" fill="hold">
                            <p:stCondLst>
                              <p:cond delay="4000"/>
                            </p:stCondLst>
                            <p:childTnLst>
                              <p:par>
                                <p:cTn id="320" presetID="2" presetClass="exit" presetSubtype="2" fill="hold" nodeType="afterEffect">
                                  <p:stCondLst>
                                    <p:cond delay="0"/>
                                  </p:stCondLst>
                                  <p:childTnLst>
                                    <p:anim calcmode="lin" valueType="num">
                                      <p:cBhvr additive="base">
                                        <p:cTn id="321" dur="2000"/>
                                        <p:tgtEl>
                                          <p:spTgt spid="4"/>
                                        </p:tgtEl>
                                        <p:attrNameLst>
                                          <p:attrName>ppt_x</p:attrName>
                                        </p:attrNameLst>
                                      </p:cBhvr>
                                      <p:tavLst>
                                        <p:tav tm="0">
                                          <p:val>
                                            <p:strVal val="ppt_x"/>
                                          </p:val>
                                        </p:tav>
                                        <p:tav tm="100000">
                                          <p:val>
                                            <p:strVal val="1+ppt_w/2"/>
                                          </p:val>
                                        </p:tav>
                                      </p:tavLst>
                                    </p:anim>
                                    <p:anim calcmode="lin" valueType="num">
                                      <p:cBhvr additive="base">
                                        <p:cTn id="322" dur="2000"/>
                                        <p:tgtEl>
                                          <p:spTgt spid="4"/>
                                        </p:tgtEl>
                                        <p:attrNameLst>
                                          <p:attrName>ppt_y</p:attrName>
                                        </p:attrNameLst>
                                      </p:cBhvr>
                                      <p:tavLst>
                                        <p:tav tm="0">
                                          <p:val>
                                            <p:strVal val="ppt_y"/>
                                          </p:val>
                                        </p:tav>
                                        <p:tav tm="100000">
                                          <p:val>
                                            <p:strVal val="ppt_y"/>
                                          </p:val>
                                        </p:tav>
                                      </p:tavLst>
                                    </p:anim>
                                    <p:set>
                                      <p:cBhvr>
                                        <p:cTn id="323" dur="1" fill="hold">
                                          <p:stCondLst>
                                            <p:cond delay="1999"/>
                                          </p:stCondLst>
                                        </p:cTn>
                                        <p:tgtEl>
                                          <p:spTgt spid="4"/>
                                        </p:tgtEl>
                                        <p:attrNameLst>
                                          <p:attrName>style.visibility</p:attrName>
                                        </p:attrNameLst>
                                      </p:cBhvr>
                                      <p:to>
                                        <p:strVal val="hidden"/>
                                      </p:to>
                                    </p:set>
                                  </p:childTnLst>
                                </p:cTn>
                              </p:par>
                              <p:par>
                                <p:cTn id="324" presetID="2" presetClass="exit" presetSubtype="2" fill="hold" nodeType="withEffect">
                                  <p:stCondLst>
                                    <p:cond delay="0"/>
                                  </p:stCondLst>
                                  <p:childTnLst>
                                    <p:anim calcmode="lin" valueType="num">
                                      <p:cBhvr additive="base">
                                        <p:cTn id="325" dur="2000"/>
                                        <p:tgtEl>
                                          <p:spTgt spid="6"/>
                                        </p:tgtEl>
                                        <p:attrNameLst>
                                          <p:attrName>ppt_x</p:attrName>
                                        </p:attrNameLst>
                                      </p:cBhvr>
                                      <p:tavLst>
                                        <p:tav tm="0">
                                          <p:val>
                                            <p:strVal val="ppt_x"/>
                                          </p:val>
                                        </p:tav>
                                        <p:tav tm="100000">
                                          <p:val>
                                            <p:strVal val="1+ppt_w/2"/>
                                          </p:val>
                                        </p:tav>
                                      </p:tavLst>
                                    </p:anim>
                                    <p:anim calcmode="lin" valueType="num">
                                      <p:cBhvr additive="base">
                                        <p:cTn id="326" dur="2000"/>
                                        <p:tgtEl>
                                          <p:spTgt spid="6"/>
                                        </p:tgtEl>
                                        <p:attrNameLst>
                                          <p:attrName>ppt_y</p:attrName>
                                        </p:attrNameLst>
                                      </p:cBhvr>
                                      <p:tavLst>
                                        <p:tav tm="0">
                                          <p:val>
                                            <p:strVal val="ppt_y"/>
                                          </p:val>
                                        </p:tav>
                                        <p:tav tm="100000">
                                          <p:val>
                                            <p:strVal val="ppt_y"/>
                                          </p:val>
                                        </p:tav>
                                      </p:tavLst>
                                    </p:anim>
                                    <p:set>
                                      <p:cBhvr>
                                        <p:cTn id="327" dur="1" fill="hold">
                                          <p:stCondLst>
                                            <p:cond delay="1999"/>
                                          </p:stCondLst>
                                        </p:cTn>
                                        <p:tgtEl>
                                          <p:spTgt spid="6"/>
                                        </p:tgtEl>
                                        <p:attrNameLst>
                                          <p:attrName>style.visibility</p:attrName>
                                        </p:attrNameLst>
                                      </p:cBhvr>
                                      <p:to>
                                        <p:strVal val="hidden"/>
                                      </p:to>
                                    </p:set>
                                  </p:childTnLst>
                                </p:cTn>
                              </p:par>
                              <p:par>
                                <p:cTn id="328" presetID="2" presetClass="exit" presetSubtype="2" fill="hold" nodeType="withEffect">
                                  <p:stCondLst>
                                    <p:cond delay="0"/>
                                  </p:stCondLst>
                                  <p:childTnLst>
                                    <p:anim calcmode="lin" valueType="num">
                                      <p:cBhvr additive="base">
                                        <p:cTn id="329" dur="2000"/>
                                        <p:tgtEl>
                                          <p:spTgt spid="8"/>
                                        </p:tgtEl>
                                        <p:attrNameLst>
                                          <p:attrName>ppt_x</p:attrName>
                                        </p:attrNameLst>
                                      </p:cBhvr>
                                      <p:tavLst>
                                        <p:tav tm="0">
                                          <p:val>
                                            <p:strVal val="ppt_x"/>
                                          </p:val>
                                        </p:tav>
                                        <p:tav tm="100000">
                                          <p:val>
                                            <p:strVal val="1+ppt_w/2"/>
                                          </p:val>
                                        </p:tav>
                                      </p:tavLst>
                                    </p:anim>
                                    <p:anim calcmode="lin" valueType="num">
                                      <p:cBhvr additive="base">
                                        <p:cTn id="330" dur="2000"/>
                                        <p:tgtEl>
                                          <p:spTgt spid="8"/>
                                        </p:tgtEl>
                                        <p:attrNameLst>
                                          <p:attrName>ppt_y</p:attrName>
                                        </p:attrNameLst>
                                      </p:cBhvr>
                                      <p:tavLst>
                                        <p:tav tm="0">
                                          <p:val>
                                            <p:strVal val="ppt_y"/>
                                          </p:val>
                                        </p:tav>
                                        <p:tav tm="100000">
                                          <p:val>
                                            <p:strVal val="ppt_y"/>
                                          </p:val>
                                        </p:tav>
                                      </p:tavLst>
                                    </p:anim>
                                    <p:set>
                                      <p:cBhvr>
                                        <p:cTn id="331" dur="1" fill="hold">
                                          <p:stCondLst>
                                            <p:cond delay="1999"/>
                                          </p:stCondLst>
                                        </p:cTn>
                                        <p:tgtEl>
                                          <p:spTgt spid="8"/>
                                        </p:tgtEl>
                                        <p:attrNameLst>
                                          <p:attrName>style.visibility</p:attrName>
                                        </p:attrNameLst>
                                      </p:cBhvr>
                                      <p:to>
                                        <p:strVal val="hidden"/>
                                      </p:to>
                                    </p:set>
                                  </p:childTnLst>
                                </p:cTn>
                              </p:par>
                              <p:par>
                                <p:cTn id="332" presetID="2" presetClass="exit" presetSubtype="2" fill="hold" nodeType="withEffect">
                                  <p:stCondLst>
                                    <p:cond delay="0"/>
                                  </p:stCondLst>
                                  <p:childTnLst>
                                    <p:anim calcmode="lin" valueType="num">
                                      <p:cBhvr additive="base">
                                        <p:cTn id="333" dur="2000"/>
                                        <p:tgtEl>
                                          <p:spTgt spid="10"/>
                                        </p:tgtEl>
                                        <p:attrNameLst>
                                          <p:attrName>ppt_x</p:attrName>
                                        </p:attrNameLst>
                                      </p:cBhvr>
                                      <p:tavLst>
                                        <p:tav tm="0">
                                          <p:val>
                                            <p:strVal val="ppt_x"/>
                                          </p:val>
                                        </p:tav>
                                        <p:tav tm="100000">
                                          <p:val>
                                            <p:strVal val="1+ppt_w/2"/>
                                          </p:val>
                                        </p:tav>
                                      </p:tavLst>
                                    </p:anim>
                                    <p:anim calcmode="lin" valueType="num">
                                      <p:cBhvr additive="base">
                                        <p:cTn id="334" dur="2000"/>
                                        <p:tgtEl>
                                          <p:spTgt spid="10"/>
                                        </p:tgtEl>
                                        <p:attrNameLst>
                                          <p:attrName>ppt_y</p:attrName>
                                        </p:attrNameLst>
                                      </p:cBhvr>
                                      <p:tavLst>
                                        <p:tav tm="0">
                                          <p:val>
                                            <p:strVal val="ppt_y"/>
                                          </p:val>
                                        </p:tav>
                                        <p:tav tm="100000">
                                          <p:val>
                                            <p:strVal val="ppt_y"/>
                                          </p:val>
                                        </p:tav>
                                      </p:tavLst>
                                    </p:anim>
                                    <p:set>
                                      <p:cBhvr>
                                        <p:cTn id="335" dur="1" fill="hold">
                                          <p:stCondLst>
                                            <p:cond delay="1999"/>
                                          </p:stCondLst>
                                        </p:cTn>
                                        <p:tgtEl>
                                          <p:spTgt spid="10"/>
                                        </p:tgtEl>
                                        <p:attrNameLst>
                                          <p:attrName>style.visibility</p:attrName>
                                        </p:attrNameLst>
                                      </p:cBhvr>
                                      <p:to>
                                        <p:strVal val="hidden"/>
                                      </p:to>
                                    </p:set>
                                  </p:childTnLst>
                                </p:cTn>
                              </p:par>
                              <p:par>
                                <p:cTn id="336" presetID="2" presetClass="exit" presetSubtype="2" fill="hold"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1+ppt_w/2"/>
                                          </p:val>
                                        </p:tav>
                                      </p:tavLst>
                                    </p:anim>
                                    <p:anim calcmode="lin" valueType="num">
                                      <p:cBhvr additive="base">
                                        <p:cTn id="338" dur="2000"/>
                                        <p:tgtEl>
                                          <p:spTgt spid="12"/>
                                        </p:tgtEl>
                                        <p:attrNameLst>
                                          <p:attrName>ppt_y</p:attrName>
                                        </p:attrNameLst>
                                      </p:cBhvr>
                                      <p:tavLst>
                                        <p:tav tm="0">
                                          <p:val>
                                            <p:strVal val="ppt_y"/>
                                          </p:val>
                                        </p:tav>
                                        <p:tav tm="100000">
                                          <p:val>
                                            <p:strVal val="ppt_y"/>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2" fill="hold"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1+ppt_w/2"/>
                                          </p:val>
                                        </p:tav>
                                      </p:tavLst>
                                    </p:anim>
                                    <p:anim calcmode="lin" valueType="num">
                                      <p:cBhvr additive="base">
                                        <p:cTn id="342" dur="2000"/>
                                        <p:tgtEl>
                                          <p:spTgt spid="14"/>
                                        </p:tgtEl>
                                        <p:attrNameLst>
                                          <p:attrName>ppt_y</p:attrName>
                                        </p:attrNameLst>
                                      </p:cBhvr>
                                      <p:tavLst>
                                        <p:tav tm="0">
                                          <p:val>
                                            <p:strVal val="ppt_y"/>
                                          </p:val>
                                        </p:tav>
                                        <p:tav tm="100000">
                                          <p:val>
                                            <p:strVal val="ppt_y"/>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2" fill="hold"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1+ppt_w/2"/>
                                          </p:val>
                                        </p:tav>
                                      </p:tavLst>
                                    </p:anim>
                                    <p:anim calcmode="lin" valueType="num">
                                      <p:cBhvr additive="base">
                                        <p:cTn id="346" dur="2000"/>
                                        <p:tgtEl>
                                          <p:spTgt spid="16"/>
                                        </p:tgtEl>
                                        <p:attrNameLst>
                                          <p:attrName>ppt_y</p:attrName>
                                        </p:attrNameLst>
                                      </p:cBhvr>
                                      <p:tavLst>
                                        <p:tav tm="0">
                                          <p:val>
                                            <p:strVal val="ppt_y"/>
                                          </p:val>
                                        </p:tav>
                                        <p:tav tm="100000">
                                          <p:val>
                                            <p:strVal val="ppt_y"/>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2" fill="hold"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1+ppt_w/2"/>
                                          </p:val>
                                        </p:tav>
                                      </p:tavLst>
                                    </p:anim>
                                    <p:anim calcmode="lin" valueType="num">
                                      <p:cBhvr additive="base">
                                        <p:cTn id="350" dur="2000"/>
                                        <p:tgtEl>
                                          <p:spTgt spid="18"/>
                                        </p:tgtEl>
                                        <p:attrNameLst>
                                          <p:attrName>ppt_y</p:attrName>
                                        </p:attrNameLst>
                                      </p:cBhvr>
                                      <p:tavLst>
                                        <p:tav tm="0">
                                          <p:val>
                                            <p:strVal val="ppt_y"/>
                                          </p:val>
                                        </p:tav>
                                        <p:tav tm="100000">
                                          <p:val>
                                            <p:strVal val="ppt_y"/>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2" fill="hold"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1+ppt_w/2"/>
                                          </p:val>
                                        </p:tav>
                                      </p:tavLst>
                                    </p:anim>
                                    <p:anim calcmode="lin" valueType="num">
                                      <p:cBhvr additive="base">
                                        <p:cTn id="354" dur="2000"/>
                                        <p:tgtEl>
                                          <p:spTgt spid="20"/>
                                        </p:tgtEl>
                                        <p:attrNameLst>
                                          <p:attrName>ppt_y</p:attrName>
                                        </p:attrNameLst>
                                      </p:cBhvr>
                                      <p:tavLst>
                                        <p:tav tm="0">
                                          <p:val>
                                            <p:strVal val="ppt_y"/>
                                          </p:val>
                                        </p:tav>
                                        <p:tav tm="100000">
                                          <p:val>
                                            <p:strVal val="ppt_y"/>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2" fill="hold"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1+ppt_w/2"/>
                                          </p:val>
                                        </p:tav>
                                      </p:tavLst>
                                    </p:anim>
                                    <p:anim calcmode="lin" valueType="num">
                                      <p:cBhvr additive="base">
                                        <p:cTn id="358" dur="2000"/>
                                        <p:tgtEl>
                                          <p:spTgt spid="22"/>
                                        </p:tgtEl>
                                        <p:attrNameLst>
                                          <p:attrName>ppt_y</p:attrName>
                                        </p:attrNameLst>
                                      </p:cBhvr>
                                      <p:tavLst>
                                        <p:tav tm="0">
                                          <p:val>
                                            <p:strVal val="ppt_y"/>
                                          </p:val>
                                        </p:tav>
                                        <p:tav tm="100000">
                                          <p:val>
                                            <p:strVal val="ppt_y"/>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2" fill="hold"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1+ppt_w/2"/>
                                          </p:val>
                                        </p:tav>
                                      </p:tavLst>
                                    </p:anim>
                                    <p:anim calcmode="lin" valueType="num">
                                      <p:cBhvr additive="base">
                                        <p:cTn id="362" dur="2000"/>
                                        <p:tgtEl>
                                          <p:spTgt spid="24"/>
                                        </p:tgtEl>
                                        <p:attrNameLst>
                                          <p:attrName>ppt_y</p:attrName>
                                        </p:attrNameLst>
                                      </p:cBhvr>
                                      <p:tavLst>
                                        <p:tav tm="0">
                                          <p:val>
                                            <p:strVal val="ppt_y"/>
                                          </p:val>
                                        </p:tav>
                                        <p:tav tm="100000">
                                          <p:val>
                                            <p:strVal val="ppt_y"/>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2" fill="hold" nodeType="withEffect">
                                  <p:stCondLst>
                                    <p:cond delay="0"/>
                                  </p:stCondLst>
                                  <p:childTnLst>
                                    <p:anim calcmode="lin" valueType="num">
                                      <p:cBhvr additive="base">
                                        <p:cTn id="365" dur="2000"/>
                                        <p:tgtEl>
                                          <p:spTgt spid="26"/>
                                        </p:tgtEl>
                                        <p:attrNameLst>
                                          <p:attrName>ppt_x</p:attrName>
                                        </p:attrNameLst>
                                      </p:cBhvr>
                                      <p:tavLst>
                                        <p:tav tm="0">
                                          <p:val>
                                            <p:strVal val="ppt_x"/>
                                          </p:val>
                                        </p:tav>
                                        <p:tav tm="100000">
                                          <p:val>
                                            <p:strVal val="1+ppt_w/2"/>
                                          </p:val>
                                        </p:tav>
                                      </p:tavLst>
                                    </p:anim>
                                    <p:anim calcmode="lin" valueType="num">
                                      <p:cBhvr additive="base">
                                        <p:cTn id="366" dur="2000"/>
                                        <p:tgtEl>
                                          <p:spTgt spid="26"/>
                                        </p:tgtEl>
                                        <p:attrNameLst>
                                          <p:attrName>ppt_y</p:attrName>
                                        </p:attrNameLst>
                                      </p:cBhvr>
                                      <p:tavLst>
                                        <p:tav tm="0">
                                          <p:val>
                                            <p:strVal val="ppt_y"/>
                                          </p:val>
                                        </p:tav>
                                        <p:tav tm="100000">
                                          <p:val>
                                            <p:strVal val="ppt_y"/>
                                          </p:val>
                                        </p:tav>
                                      </p:tavLst>
                                    </p:anim>
                                    <p:set>
                                      <p:cBhvr>
                                        <p:cTn id="367" dur="1" fill="hold">
                                          <p:stCondLst>
                                            <p:cond delay="1999"/>
                                          </p:stCondLst>
                                        </p:cTn>
                                        <p:tgtEl>
                                          <p:spTgt spid="26"/>
                                        </p:tgtEl>
                                        <p:attrNameLst>
                                          <p:attrName>style.visibility</p:attrName>
                                        </p:attrNameLst>
                                      </p:cBhvr>
                                      <p:to>
                                        <p:strVal val="hidden"/>
                                      </p:to>
                                    </p:set>
                                  </p:childTnLst>
                                </p:cTn>
                              </p:par>
                              <p:par>
                                <p:cTn id="368" presetID="2" presetClass="exit" presetSubtype="2" fill="hold"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2" fill="hold" nodeType="withEffect">
                                  <p:stCondLst>
                                    <p:cond delay="0"/>
                                  </p:stCondLst>
                                  <p:childTnLst>
                                    <p:anim calcmode="lin" valueType="num">
                                      <p:cBhvr additive="base">
                                        <p:cTn id="373" dur="2000"/>
                                        <p:tgtEl>
                                          <p:spTgt spid="30"/>
                                        </p:tgtEl>
                                        <p:attrNameLst>
                                          <p:attrName>ppt_x</p:attrName>
                                        </p:attrNameLst>
                                      </p:cBhvr>
                                      <p:tavLst>
                                        <p:tav tm="0">
                                          <p:val>
                                            <p:strVal val="ppt_x"/>
                                          </p:val>
                                        </p:tav>
                                        <p:tav tm="100000">
                                          <p:val>
                                            <p:strVal val="1+ppt_w/2"/>
                                          </p:val>
                                        </p:tav>
                                      </p:tavLst>
                                    </p:anim>
                                    <p:anim calcmode="lin" valueType="num">
                                      <p:cBhvr additive="base">
                                        <p:cTn id="374" dur="2000"/>
                                        <p:tgtEl>
                                          <p:spTgt spid="30"/>
                                        </p:tgtEl>
                                        <p:attrNameLst>
                                          <p:attrName>ppt_y</p:attrName>
                                        </p:attrNameLst>
                                      </p:cBhvr>
                                      <p:tavLst>
                                        <p:tav tm="0">
                                          <p:val>
                                            <p:strVal val="ppt_y"/>
                                          </p:val>
                                        </p:tav>
                                        <p:tav tm="100000">
                                          <p:val>
                                            <p:strVal val="ppt_y"/>
                                          </p:val>
                                        </p:tav>
                                      </p:tavLst>
                                    </p:anim>
                                    <p:set>
                                      <p:cBhvr>
                                        <p:cTn id="375" dur="1" fill="hold">
                                          <p:stCondLst>
                                            <p:cond delay="1999"/>
                                          </p:stCondLst>
                                        </p:cTn>
                                        <p:tgtEl>
                                          <p:spTgt spid="30"/>
                                        </p:tgtEl>
                                        <p:attrNameLst>
                                          <p:attrName>style.visibility</p:attrName>
                                        </p:attrNameLst>
                                      </p:cBhvr>
                                      <p:to>
                                        <p:strVal val="hidden"/>
                                      </p:to>
                                    </p:set>
                                  </p:childTnLst>
                                </p:cTn>
                              </p:par>
                              <p:par>
                                <p:cTn id="376" presetID="2" presetClass="exit" presetSubtype="2" fill="hold" nodeType="withEffect">
                                  <p:stCondLst>
                                    <p:cond delay="0"/>
                                  </p:stCondLst>
                                  <p:childTnLst>
                                    <p:anim calcmode="lin" valueType="num">
                                      <p:cBhvr additive="base">
                                        <p:cTn id="377" dur="2000"/>
                                        <p:tgtEl>
                                          <p:spTgt spid="31"/>
                                        </p:tgtEl>
                                        <p:attrNameLst>
                                          <p:attrName>ppt_x</p:attrName>
                                        </p:attrNameLst>
                                      </p:cBhvr>
                                      <p:tavLst>
                                        <p:tav tm="0">
                                          <p:val>
                                            <p:strVal val="ppt_x"/>
                                          </p:val>
                                        </p:tav>
                                        <p:tav tm="100000">
                                          <p:val>
                                            <p:strVal val="1+ppt_w/2"/>
                                          </p:val>
                                        </p:tav>
                                      </p:tavLst>
                                    </p:anim>
                                    <p:anim calcmode="lin" valueType="num">
                                      <p:cBhvr additive="base">
                                        <p:cTn id="378" dur="2000"/>
                                        <p:tgtEl>
                                          <p:spTgt spid="31"/>
                                        </p:tgtEl>
                                        <p:attrNameLst>
                                          <p:attrName>ppt_y</p:attrName>
                                        </p:attrNameLst>
                                      </p:cBhvr>
                                      <p:tavLst>
                                        <p:tav tm="0">
                                          <p:val>
                                            <p:strVal val="ppt_y"/>
                                          </p:val>
                                        </p:tav>
                                        <p:tav tm="100000">
                                          <p:val>
                                            <p:strVal val="ppt_y"/>
                                          </p:val>
                                        </p:tav>
                                      </p:tavLst>
                                    </p:anim>
                                    <p:set>
                                      <p:cBhvr>
                                        <p:cTn id="379" dur="1" fill="hold">
                                          <p:stCondLst>
                                            <p:cond delay="1999"/>
                                          </p:stCondLst>
                                        </p:cTn>
                                        <p:tgtEl>
                                          <p:spTgt spid="31"/>
                                        </p:tgtEl>
                                        <p:attrNameLst>
                                          <p:attrName>style.visibility</p:attrName>
                                        </p:attrNameLst>
                                      </p:cBhvr>
                                      <p:to>
                                        <p:strVal val="hidden"/>
                                      </p:to>
                                    </p:set>
                                  </p:childTnLst>
                                </p:cTn>
                              </p:par>
                              <p:par>
                                <p:cTn id="380" presetID="2" presetClass="exit" presetSubtype="2" fill="hold" nodeType="withEffect">
                                  <p:stCondLst>
                                    <p:cond delay="0"/>
                                  </p:stCondLst>
                                  <p:childTnLst>
                                    <p:anim calcmode="lin" valueType="num">
                                      <p:cBhvr additive="base">
                                        <p:cTn id="381" dur="2000"/>
                                        <p:tgtEl>
                                          <p:spTgt spid="32"/>
                                        </p:tgtEl>
                                        <p:attrNameLst>
                                          <p:attrName>ppt_x</p:attrName>
                                        </p:attrNameLst>
                                      </p:cBhvr>
                                      <p:tavLst>
                                        <p:tav tm="0">
                                          <p:val>
                                            <p:strVal val="ppt_x"/>
                                          </p:val>
                                        </p:tav>
                                        <p:tav tm="100000">
                                          <p:val>
                                            <p:strVal val="1+ppt_w/2"/>
                                          </p:val>
                                        </p:tav>
                                      </p:tavLst>
                                    </p:anim>
                                    <p:anim calcmode="lin" valueType="num">
                                      <p:cBhvr additive="base">
                                        <p:cTn id="382" dur="2000"/>
                                        <p:tgtEl>
                                          <p:spTgt spid="32"/>
                                        </p:tgtEl>
                                        <p:attrNameLst>
                                          <p:attrName>ppt_y</p:attrName>
                                        </p:attrNameLst>
                                      </p:cBhvr>
                                      <p:tavLst>
                                        <p:tav tm="0">
                                          <p:val>
                                            <p:strVal val="ppt_y"/>
                                          </p:val>
                                        </p:tav>
                                        <p:tav tm="100000">
                                          <p:val>
                                            <p:strVal val="ppt_y"/>
                                          </p:val>
                                        </p:tav>
                                      </p:tavLst>
                                    </p:anim>
                                    <p:set>
                                      <p:cBhvr>
                                        <p:cTn id="383" dur="1" fill="hold">
                                          <p:stCondLst>
                                            <p:cond delay="1999"/>
                                          </p:stCondLst>
                                        </p:cTn>
                                        <p:tgtEl>
                                          <p:spTgt spid="32"/>
                                        </p:tgtEl>
                                        <p:attrNameLst>
                                          <p:attrName>style.visibility</p:attrName>
                                        </p:attrNameLst>
                                      </p:cBhvr>
                                      <p:to>
                                        <p:strVal val="hidden"/>
                                      </p:to>
                                    </p:set>
                                  </p:childTnLst>
                                </p:cTn>
                              </p:par>
                              <p:par>
                                <p:cTn id="384" presetID="2" presetClass="exit" presetSubtype="2" fill="hold" nodeType="withEffect">
                                  <p:stCondLst>
                                    <p:cond delay="0"/>
                                  </p:stCondLst>
                                  <p:childTnLst>
                                    <p:anim calcmode="lin" valueType="num">
                                      <p:cBhvr additive="base">
                                        <p:cTn id="385" dur="2000"/>
                                        <p:tgtEl>
                                          <p:spTgt spid="33"/>
                                        </p:tgtEl>
                                        <p:attrNameLst>
                                          <p:attrName>ppt_x</p:attrName>
                                        </p:attrNameLst>
                                      </p:cBhvr>
                                      <p:tavLst>
                                        <p:tav tm="0">
                                          <p:val>
                                            <p:strVal val="ppt_x"/>
                                          </p:val>
                                        </p:tav>
                                        <p:tav tm="100000">
                                          <p:val>
                                            <p:strVal val="1+ppt_w/2"/>
                                          </p:val>
                                        </p:tav>
                                      </p:tavLst>
                                    </p:anim>
                                    <p:anim calcmode="lin" valueType="num">
                                      <p:cBhvr additive="base">
                                        <p:cTn id="386" dur="2000"/>
                                        <p:tgtEl>
                                          <p:spTgt spid="33"/>
                                        </p:tgtEl>
                                        <p:attrNameLst>
                                          <p:attrName>ppt_y</p:attrName>
                                        </p:attrNameLst>
                                      </p:cBhvr>
                                      <p:tavLst>
                                        <p:tav tm="0">
                                          <p:val>
                                            <p:strVal val="ppt_y"/>
                                          </p:val>
                                        </p:tav>
                                        <p:tav tm="100000">
                                          <p:val>
                                            <p:strVal val="ppt_y"/>
                                          </p:val>
                                        </p:tav>
                                      </p:tavLst>
                                    </p:anim>
                                    <p:set>
                                      <p:cBhvr>
                                        <p:cTn id="387" dur="1" fill="hold">
                                          <p:stCondLst>
                                            <p:cond delay="1999"/>
                                          </p:stCondLst>
                                        </p:cTn>
                                        <p:tgtEl>
                                          <p:spTgt spid="33"/>
                                        </p:tgtEl>
                                        <p:attrNameLst>
                                          <p:attrName>style.visibility</p:attrName>
                                        </p:attrNameLst>
                                      </p:cBhvr>
                                      <p:to>
                                        <p:strVal val="hidden"/>
                                      </p:to>
                                    </p:set>
                                  </p:childTnLst>
                                </p:cTn>
                              </p:par>
                              <p:par>
                                <p:cTn id="388" presetID="2" presetClass="exit" presetSubtype="2" fill="hold" nodeType="withEffect">
                                  <p:stCondLst>
                                    <p:cond delay="0"/>
                                  </p:stCondLst>
                                  <p:childTnLst>
                                    <p:anim calcmode="lin" valueType="num">
                                      <p:cBhvr additive="base">
                                        <p:cTn id="389" dur="2000"/>
                                        <p:tgtEl>
                                          <p:spTgt spid="34"/>
                                        </p:tgtEl>
                                        <p:attrNameLst>
                                          <p:attrName>ppt_x</p:attrName>
                                        </p:attrNameLst>
                                      </p:cBhvr>
                                      <p:tavLst>
                                        <p:tav tm="0">
                                          <p:val>
                                            <p:strVal val="ppt_x"/>
                                          </p:val>
                                        </p:tav>
                                        <p:tav tm="100000">
                                          <p:val>
                                            <p:strVal val="1+ppt_w/2"/>
                                          </p:val>
                                        </p:tav>
                                      </p:tavLst>
                                    </p:anim>
                                    <p:anim calcmode="lin" valueType="num">
                                      <p:cBhvr additive="base">
                                        <p:cTn id="390" dur="2000"/>
                                        <p:tgtEl>
                                          <p:spTgt spid="34"/>
                                        </p:tgtEl>
                                        <p:attrNameLst>
                                          <p:attrName>ppt_y</p:attrName>
                                        </p:attrNameLst>
                                      </p:cBhvr>
                                      <p:tavLst>
                                        <p:tav tm="0">
                                          <p:val>
                                            <p:strVal val="ppt_y"/>
                                          </p:val>
                                        </p:tav>
                                        <p:tav tm="100000">
                                          <p:val>
                                            <p:strVal val="ppt_y"/>
                                          </p:val>
                                        </p:tav>
                                      </p:tavLst>
                                    </p:anim>
                                    <p:set>
                                      <p:cBhvr>
                                        <p:cTn id="391" dur="1" fill="hold">
                                          <p:stCondLst>
                                            <p:cond delay="1999"/>
                                          </p:stCondLst>
                                        </p:cTn>
                                        <p:tgtEl>
                                          <p:spTgt spid="34"/>
                                        </p:tgtEl>
                                        <p:attrNameLst>
                                          <p:attrName>style.visibility</p:attrName>
                                        </p:attrNameLst>
                                      </p:cBhvr>
                                      <p:to>
                                        <p:strVal val="hidden"/>
                                      </p:to>
                                    </p:set>
                                  </p:childTnLst>
                                </p:cTn>
                              </p:par>
                              <p:par>
                                <p:cTn id="392" presetID="2" presetClass="exit" presetSubtype="2" fill="hold" nodeType="withEffect">
                                  <p:stCondLst>
                                    <p:cond delay="0"/>
                                  </p:stCondLst>
                                  <p:childTnLst>
                                    <p:anim calcmode="lin" valueType="num">
                                      <p:cBhvr additive="base">
                                        <p:cTn id="393" dur="2000"/>
                                        <p:tgtEl>
                                          <p:spTgt spid="35"/>
                                        </p:tgtEl>
                                        <p:attrNameLst>
                                          <p:attrName>ppt_x</p:attrName>
                                        </p:attrNameLst>
                                      </p:cBhvr>
                                      <p:tavLst>
                                        <p:tav tm="0">
                                          <p:val>
                                            <p:strVal val="ppt_x"/>
                                          </p:val>
                                        </p:tav>
                                        <p:tav tm="100000">
                                          <p:val>
                                            <p:strVal val="1+ppt_w/2"/>
                                          </p:val>
                                        </p:tav>
                                      </p:tavLst>
                                    </p:anim>
                                    <p:anim calcmode="lin" valueType="num">
                                      <p:cBhvr additive="base">
                                        <p:cTn id="394" dur="2000"/>
                                        <p:tgtEl>
                                          <p:spTgt spid="35"/>
                                        </p:tgtEl>
                                        <p:attrNameLst>
                                          <p:attrName>ppt_y</p:attrName>
                                        </p:attrNameLst>
                                      </p:cBhvr>
                                      <p:tavLst>
                                        <p:tav tm="0">
                                          <p:val>
                                            <p:strVal val="ppt_y"/>
                                          </p:val>
                                        </p:tav>
                                        <p:tav tm="100000">
                                          <p:val>
                                            <p:strVal val="ppt_y"/>
                                          </p:val>
                                        </p:tav>
                                      </p:tavLst>
                                    </p:anim>
                                    <p:set>
                                      <p:cBhvr>
                                        <p:cTn id="395" dur="1" fill="hold">
                                          <p:stCondLst>
                                            <p:cond delay="1999"/>
                                          </p:stCondLst>
                                        </p:cTn>
                                        <p:tgtEl>
                                          <p:spTgt spid="35"/>
                                        </p:tgtEl>
                                        <p:attrNameLst>
                                          <p:attrName>style.visibility</p:attrName>
                                        </p:attrNameLst>
                                      </p:cBhvr>
                                      <p:to>
                                        <p:strVal val="hidden"/>
                                      </p:to>
                                    </p:set>
                                  </p:childTnLst>
                                </p:cTn>
                              </p:par>
                              <p:par>
                                <p:cTn id="396" presetID="2" presetClass="exit" presetSubtype="2" fill="hold" nodeType="withEffect">
                                  <p:stCondLst>
                                    <p:cond delay="0"/>
                                  </p:stCondLst>
                                  <p:childTnLst>
                                    <p:anim calcmode="lin" valueType="num">
                                      <p:cBhvr additive="base">
                                        <p:cTn id="397" dur="2000"/>
                                        <p:tgtEl>
                                          <p:spTgt spid="36"/>
                                        </p:tgtEl>
                                        <p:attrNameLst>
                                          <p:attrName>ppt_x</p:attrName>
                                        </p:attrNameLst>
                                      </p:cBhvr>
                                      <p:tavLst>
                                        <p:tav tm="0">
                                          <p:val>
                                            <p:strVal val="ppt_x"/>
                                          </p:val>
                                        </p:tav>
                                        <p:tav tm="100000">
                                          <p:val>
                                            <p:strVal val="1+ppt_w/2"/>
                                          </p:val>
                                        </p:tav>
                                      </p:tavLst>
                                    </p:anim>
                                    <p:anim calcmode="lin" valueType="num">
                                      <p:cBhvr additive="base">
                                        <p:cTn id="398" dur="2000"/>
                                        <p:tgtEl>
                                          <p:spTgt spid="36"/>
                                        </p:tgtEl>
                                        <p:attrNameLst>
                                          <p:attrName>ppt_y</p:attrName>
                                        </p:attrNameLst>
                                      </p:cBhvr>
                                      <p:tavLst>
                                        <p:tav tm="0">
                                          <p:val>
                                            <p:strVal val="ppt_y"/>
                                          </p:val>
                                        </p:tav>
                                        <p:tav tm="100000">
                                          <p:val>
                                            <p:strVal val="ppt_y"/>
                                          </p:val>
                                        </p:tav>
                                      </p:tavLst>
                                    </p:anim>
                                    <p:set>
                                      <p:cBhvr>
                                        <p:cTn id="399" dur="1" fill="hold">
                                          <p:stCondLst>
                                            <p:cond delay="1999"/>
                                          </p:stCondLst>
                                        </p:cTn>
                                        <p:tgtEl>
                                          <p:spTgt spid="36"/>
                                        </p:tgtEl>
                                        <p:attrNameLst>
                                          <p:attrName>style.visibility</p:attrName>
                                        </p:attrNameLst>
                                      </p:cBhvr>
                                      <p:to>
                                        <p:strVal val="hidden"/>
                                      </p:to>
                                    </p:set>
                                  </p:childTnLst>
                                </p:cTn>
                              </p:par>
                              <p:par>
                                <p:cTn id="400" presetID="2" presetClass="exit" presetSubtype="2" fill="hold"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1+ppt_w/2"/>
                                          </p:val>
                                        </p:tav>
                                      </p:tavLst>
                                    </p:anim>
                                    <p:anim calcmode="lin" valueType="num">
                                      <p:cBhvr additive="base">
                                        <p:cTn id="402" dur="2000"/>
                                        <p:tgtEl>
                                          <p:spTgt spid="37"/>
                                        </p:tgtEl>
                                        <p:attrNameLst>
                                          <p:attrName>ppt_y</p:attrName>
                                        </p:attrNameLst>
                                      </p:cBhvr>
                                      <p:tavLst>
                                        <p:tav tm="0">
                                          <p:val>
                                            <p:strVal val="ppt_y"/>
                                          </p:val>
                                        </p:tav>
                                        <p:tav tm="100000">
                                          <p:val>
                                            <p:strVal val="ppt_y"/>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2" fill="hold" nodeType="withEffect">
                                  <p:stCondLst>
                                    <p:cond delay="0"/>
                                  </p:stCondLst>
                                  <p:childTnLst>
                                    <p:anim calcmode="lin" valueType="num">
                                      <p:cBhvr additive="base">
                                        <p:cTn id="405" dur="2000"/>
                                        <p:tgtEl>
                                          <p:spTgt spid="38"/>
                                        </p:tgtEl>
                                        <p:attrNameLst>
                                          <p:attrName>ppt_x</p:attrName>
                                        </p:attrNameLst>
                                      </p:cBhvr>
                                      <p:tavLst>
                                        <p:tav tm="0">
                                          <p:val>
                                            <p:strVal val="ppt_x"/>
                                          </p:val>
                                        </p:tav>
                                        <p:tav tm="100000">
                                          <p:val>
                                            <p:strVal val="1+ppt_w/2"/>
                                          </p:val>
                                        </p:tav>
                                      </p:tavLst>
                                    </p:anim>
                                    <p:anim calcmode="lin" valueType="num">
                                      <p:cBhvr additive="base">
                                        <p:cTn id="406" dur="2000"/>
                                        <p:tgtEl>
                                          <p:spTgt spid="38"/>
                                        </p:tgtEl>
                                        <p:attrNameLst>
                                          <p:attrName>ppt_y</p:attrName>
                                        </p:attrNameLst>
                                      </p:cBhvr>
                                      <p:tavLst>
                                        <p:tav tm="0">
                                          <p:val>
                                            <p:strVal val="ppt_y"/>
                                          </p:val>
                                        </p:tav>
                                        <p:tav tm="100000">
                                          <p:val>
                                            <p:strVal val="ppt_y"/>
                                          </p:val>
                                        </p:tav>
                                      </p:tavLst>
                                    </p:anim>
                                    <p:set>
                                      <p:cBhvr>
                                        <p:cTn id="407" dur="1" fill="hold">
                                          <p:stCondLst>
                                            <p:cond delay="1999"/>
                                          </p:stCondLst>
                                        </p:cTn>
                                        <p:tgtEl>
                                          <p:spTgt spid="38"/>
                                        </p:tgtEl>
                                        <p:attrNameLst>
                                          <p:attrName>style.visibility</p:attrName>
                                        </p:attrNameLst>
                                      </p:cBhvr>
                                      <p:to>
                                        <p:strVal val="hidden"/>
                                      </p:to>
                                    </p:set>
                                  </p:childTnLst>
                                </p:cTn>
                              </p:par>
                              <p:par>
                                <p:cTn id="408" presetID="2" presetClass="exit" presetSubtype="2" fill="hold" nodeType="withEffect">
                                  <p:stCondLst>
                                    <p:cond delay="0"/>
                                  </p:stCondLst>
                                  <p:childTnLst>
                                    <p:anim calcmode="lin" valueType="num">
                                      <p:cBhvr additive="base">
                                        <p:cTn id="409" dur="2000"/>
                                        <p:tgtEl>
                                          <p:spTgt spid="39"/>
                                        </p:tgtEl>
                                        <p:attrNameLst>
                                          <p:attrName>ppt_x</p:attrName>
                                        </p:attrNameLst>
                                      </p:cBhvr>
                                      <p:tavLst>
                                        <p:tav tm="0">
                                          <p:val>
                                            <p:strVal val="ppt_x"/>
                                          </p:val>
                                        </p:tav>
                                        <p:tav tm="100000">
                                          <p:val>
                                            <p:strVal val="1+ppt_w/2"/>
                                          </p:val>
                                        </p:tav>
                                      </p:tavLst>
                                    </p:anim>
                                    <p:anim calcmode="lin" valueType="num">
                                      <p:cBhvr additive="base">
                                        <p:cTn id="410" dur="2000"/>
                                        <p:tgtEl>
                                          <p:spTgt spid="39"/>
                                        </p:tgtEl>
                                        <p:attrNameLst>
                                          <p:attrName>ppt_y</p:attrName>
                                        </p:attrNameLst>
                                      </p:cBhvr>
                                      <p:tavLst>
                                        <p:tav tm="0">
                                          <p:val>
                                            <p:strVal val="ppt_y"/>
                                          </p:val>
                                        </p:tav>
                                        <p:tav tm="100000">
                                          <p:val>
                                            <p:strVal val="ppt_y"/>
                                          </p:val>
                                        </p:tav>
                                      </p:tavLst>
                                    </p:anim>
                                    <p:set>
                                      <p:cBhvr>
                                        <p:cTn id="411" dur="1" fill="hold">
                                          <p:stCondLst>
                                            <p:cond delay="1999"/>
                                          </p:stCondLst>
                                        </p:cTn>
                                        <p:tgtEl>
                                          <p:spTgt spid="39"/>
                                        </p:tgtEl>
                                        <p:attrNameLst>
                                          <p:attrName>style.visibility</p:attrName>
                                        </p:attrNameLst>
                                      </p:cBhvr>
                                      <p:to>
                                        <p:strVal val="hidden"/>
                                      </p:to>
                                    </p:set>
                                  </p:childTnLst>
                                </p:cTn>
                              </p:par>
                              <p:par>
                                <p:cTn id="412" presetID="2" presetClass="exit" presetSubtype="2" fill="hold" nodeType="withEffect">
                                  <p:stCondLst>
                                    <p:cond delay="0"/>
                                  </p:stCondLst>
                                  <p:childTnLst>
                                    <p:anim calcmode="lin" valueType="num">
                                      <p:cBhvr additive="base">
                                        <p:cTn id="413" dur="2000"/>
                                        <p:tgtEl>
                                          <p:spTgt spid="40"/>
                                        </p:tgtEl>
                                        <p:attrNameLst>
                                          <p:attrName>ppt_x</p:attrName>
                                        </p:attrNameLst>
                                      </p:cBhvr>
                                      <p:tavLst>
                                        <p:tav tm="0">
                                          <p:val>
                                            <p:strVal val="ppt_x"/>
                                          </p:val>
                                        </p:tav>
                                        <p:tav tm="100000">
                                          <p:val>
                                            <p:strVal val="1+ppt_w/2"/>
                                          </p:val>
                                        </p:tav>
                                      </p:tavLst>
                                    </p:anim>
                                    <p:anim calcmode="lin" valueType="num">
                                      <p:cBhvr additive="base">
                                        <p:cTn id="414" dur="2000"/>
                                        <p:tgtEl>
                                          <p:spTgt spid="40"/>
                                        </p:tgtEl>
                                        <p:attrNameLst>
                                          <p:attrName>ppt_y</p:attrName>
                                        </p:attrNameLst>
                                      </p:cBhvr>
                                      <p:tavLst>
                                        <p:tav tm="0">
                                          <p:val>
                                            <p:strVal val="ppt_y"/>
                                          </p:val>
                                        </p:tav>
                                        <p:tav tm="100000">
                                          <p:val>
                                            <p:strVal val="ppt_y"/>
                                          </p:val>
                                        </p:tav>
                                      </p:tavLst>
                                    </p:anim>
                                    <p:set>
                                      <p:cBhvr>
                                        <p:cTn id="415" dur="1" fill="hold">
                                          <p:stCondLst>
                                            <p:cond delay="1999"/>
                                          </p:stCondLst>
                                        </p:cTn>
                                        <p:tgtEl>
                                          <p:spTgt spid="40"/>
                                        </p:tgtEl>
                                        <p:attrNameLst>
                                          <p:attrName>style.visibility</p:attrName>
                                        </p:attrNameLst>
                                      </p:cBhvr>
                                      <p:to>
                                        <p:strVal val="hidden"/>
                                      </p:to>
                                    </p:set>
                                  </p:childTnLst>
                                </p:cTn>
                              </p:par>
                              <p:par>
                                <p:cTn id="416" presetID="2" presetClass="exit" presetSubtype="2" fill="hold" nodeType="withEffect">
                                  <p:stCondLst>
                                    <p:cond delay="0"/>
                                  </p:stCondLst>
                                  <p:childTnLst>
                                    <p:anim calcmode="lin" valueType="num">
                                      <p:cBhvr additive="base">
                                        <p:cTn id="417" dur="2000"/>
                                        <p:tgtEl>
                                          <p:spTgt spid="41"/>
                                        </p:tgtEl>
                                        <p:attrNameLst>
                                          <p:attrName>ppt_x</p:attrName>
                                        </p:attrNameLst>
                                      </p:cBhvr>
                                      <p:tavLst>
                                        <p:tav tm="0">
                                          <p:val>
                                            <p:strVal val="ppt_x"/>
                                          </p:val>
                                        </p:tav>
                                        <p:tav tm="100000">
                                          <p:val>
                                            <p:strVal val="1+ppt_w/2"/>
                                          </p:val>
                                        </p:tav>
                                      </p:tavLst>
                                    </p:anim>
                                    <p:anim calcmode="lin" valueType="num">
                                      <p:cBhvr additive="base">
                                        <p:cTn id="418" dur="2000"/>
                                        <p:tgtEl>
                                          <p:spTgt spid="41"/>
                                        </p:tgtEl>
                                        <p:attrNameLst>
                                          <p:attrName>ppt_y</p:attrName>
                                        </p:attrNameLst>
                                      </p:cBhvr>
                                      <p:tavLst>
                                        <p:tav tm="0">
                                          <p:val>
                                            <p:strVal val="ppt_y"/>
                                          </p:val>
                                        </p:tav>
                                        <p:tav tm="100000">
                                          <p:val>
                                            <p:strVal val="ppt_y"/>
                                          </p:val>
                                        </p:tav>
                                      </p:tavLst>
                                    </p:anim>
                                    <p:set>
                                      <p:cBhvr>
                                        <p:cTn id="419" dur="1" fill="hold">
                                          <p:stCondLst>
                                            <p:cond delay="1999"/>
                                          </p:stCondLst>
                                        </p:cTn>
                                        <p:tgtEl>
                                          <p:spTgt spid="41"/>
                                        </p:tgtEl>
                                        <p:attrNameLst>
                                          <p:attrName>style.visibility</p:attrName>
                                        </p:attrNameLst>
                                      </p:cBhvr>
                                      <p:to>
                                        <p:strVal val="hidden"/>
                                      </p:to>
                                    </p:set>
                                  </p:childTnLst>
                                </p:cTn>
                              </p:par>
                              <p:par>
                                <p:cTn id="420" presetID="2" presetClass="exit" presetSubtype="2" fill="hold" nodeType="withEffect">
                                  <p:stCondLst>
                                    <p:cond delay="0"/>
                                  </p:stCondLst>
                                  <p:childTnLst>
                                    <p:anim calcmode="lin" valueType="num">
                                      <p:cBhvr additive="base">
                                        <p:cTn id="421" dur="2000"/>
                                        <p:tgtEl>
                                          <p:spTgt spid="42"/>
                                        </p:tgtEl>
                                        <p:attrNameLst>
                                          <p:attrName>ppt_x</p:attrName>
                                        </p:attrNameLst>
                                      </p:cBhvr>
                                      <p:tavLst>
                                        <p:tav tm="0">
                                          <p:val>
                                            <p:strVal val="ppt_x"/>
                                          </p:val>
                                        </p:tav>
                                        <p:tav tm="100000">
                                          <p:val>
                                            <p:strVal val="1+ppt_w/2"/>
                                          </p:val>
                                        </p:tav>
                                      </p:tavLst>
                                    </p:anim>
                                    <p:anim calcmode="lin" valueType="num">
                                      <p:cBhvr additive="base">
                                        <p:cTn id="422" dur="2000"/>
                                        <p:tgtEl>
                                          <p:spTgt spid="42"/>
                                        </p:tgtEl>
                                        <p:attrNameLst>
                                          <p:attrName>ppt_y</p:attrName>
                                        </p:attrNameLst>
                                      </p:cBhvr>
                                      <p:tavLst>
                                        <p:tav tm="0">
                                          <p:val>
                                            <p:strVal val="ppt_y"/>
                                          </p:val>
                                        </p:tav>
                                        <p:tav tm="100000">
                                          <p:val>
                                            <p:strVal val="ppt_y"/>
                                          </p:val>
                                        </p:tav>
                                      </p:tavLst>
                                    </p:anim>
                                    <p:set>
                                      <p:cBhvr>
                                        <p:cTn id="423" dur="1" fill="hold">
                                          <p:stCondLst>
                                            <p:cond delay="1999"/>
                                          </p:stCondLst>
                                        </p:cTn>
                                        <p:tgtEl>
                                          <p:spTgt spid="42"/>
                                        </p:tgtEl>
                                        <p:attrNameLst>
                                          <p:attrName>style.visibility</p:attrName>
                                        </p:attrNameLst>
                                      </p:cBhvr>
                                      <p:to>
                                        <p:strVal val="hidden"/>
                                      </p:to>
                                    </p:set>
                                  </p:childTnLst>
                                </p:cTn>
                              </p:par>
                              <p:par>
                                <p:cTn id="424" presetID="2" presetClass="exit" presetSubtype="8" fill="hold" nodeType="withEffect">
                                  <p:stCondLst>
                                    <p:cond delay="0"/>
                                  </p:stCondLst>
                                  <p:childTnLst>
                                    <p:anim calcmode="lin" valueType="num">
                                      <p:cBhvr additive="base">
                                        <p:cTn id="425" dur="2000"/>
                                        <p:tgtEl>
                                          <p:spTgt spid="5"/>
                                        </p:tgtEl>
                                        <p:attrNameLst>
                                          <p:attrName>ppt_x</p:attrName>
                                        </p:attrNameLst>
                                      </p:cBhvr>
                                      <p:tavLst>
                                        <p:tav tm="0">
                                          <p:val>
                                            <p:strVal val="ppt_x"/>
                                          </p:val>
                                        </p:tav>
                                        <p:tav tm="100000">
                                          <p:val>
                                            <p:strVal val="0-ppt_w/2"/>
                                          </p:val>
                                        </p:tav>
                                      </p:tavLst>
                                    </p:anim>
                                    <p:anim calcmode="lin" valueType="num">
                                      <p:cBhvr additive="base">
                                        <p:cTn id="426" dur="2000"/>
                                        <p:tgtEl>
                                          <p:spTgt spid="5"/>
                                        </p:tgtEl>
                                        <p:attrNameLst>
                                          <p:attrName>ppt_y</p:attrName>
                                        </p:attrNameLst>
                                      </p:cBhvr>
                                      <p:tavLst>
                                        <p:tav tm="0">
                                          <p:val>
                                            <p:strVal val="ppt_y"/>
                                          </p:val>
                                        </p:tav>
                                        <p:tav tm="100000">
                                          <p:val>
                                            <p:strVal val="ppt_y"/>
                                          </p:val>
                                        </p:tav>
                                      </p:tavLst>
                                    </p:anim>
                                    <p:set>
                                      <p:cBhvr>
                                        <p:cTn id="427" dur="1" fill="hold">
                                          <p:stCondLst>
                                            <p:cond delay="1999"/>
                                          </p:stCondLst>
                                        </p:cTn>
                                        <p:tgtEl>
                                          <p:spTgt spid="5"/>
                                        </p:tgtEl>
                                        <p:attrNameLst>
                                          <p:attrName>style.visibility</p:attrName>
                                        </p:attrNameLst>
                                      </p:cBhvr>
                                      <p:to>
                                        <p:strVal val="hidden"/>
                                      </p:to>
                                    </p:set>
                                  </p:childTnLst>
                                </p:cTn>
                              </p:par>
                              <p:par>
                                <p:cTn id="428" presetID="2" presetClass="exit" presetSubtype="8" fill="hold" nodeType="withEffect">
                                  <p:stCondLst>
                                    <p:cond delay="0"/>
                                  </p:stCondLst>
                                  <p:childTnLst>
                                    <p:anim calcmode="lin" valueType="num">
                                      <p:cBhvr additive="base">
                                        <p:cTn id="429" dur="2000"/>
                                        <p:tgtEl>
                                          <p:spTgt spid="7"/>
                                        </p:tgtEl>
                                        <p:attrNameLst>
                                          <p:attrName>ppt_x</p:attrName>
                                        </p:attrNameLst>
                                      </p:cBhvr>
                                      <p:tavLst>
                                        <p:tav tm="0">
                                          <p:val>
                                            <p:strVal val="ppt_x"/>
                                          </p:val>
                                        </p:tav>
                                        <p:tav tm="100000">
                                          <p:val>
                                            <p:strVal val="0-ppt_w/2"/>
                                          </p:val>
                                        </p:tav>
                                      </p:tavLst>
                                    </p:anim>
                                    <p:anim calcmode="lin" valueType="num">
                                      <p:cBhvr additive="base">
                                        <p:cTn id="430" dur="2000"/>
                                        <p:tgtEl>
                                          <p:spTgt spid="7"/>
                                        </p:tgtEl>
                                        <p:attrNameLst>
                                          <p:attrName>ppt_y</p:attrName>
                                        </p:attrNameLst>
                                      </p:cBhvr>
                                      <p:tavLst>
                                        <p:tav tm="0">
                                          <p:val>
                                            <p:strVal val="ppt_y"/>
                                          </p:val>
                                        </p:tav>
                                        <p:tav tm="100000">
                                          <p:val>
                                            <p:strVal val="ppt_y"/>
                                          </p:val>
                                        </p:tav>
                                      </p:tavLst>
                                    </p:anim>
                                    <p:set>
                                      <p:cBhvr>
                                        <p:cTn id="431" dur="1" fill="hold">
                                          <p:stCondLst>
                                            <p:cond delay="1999"/>
                                          </p:stCondLst>
                                        </p:cTn>
                                        <p:tgtEl>
                                          <p:spTgt spid="7"/>
                                        </p:tgtEl>
                                        <p:attrNameLst>
                                          <p:attrName>style.visibility</p:attrName>
                                        </p:attrNameLst>
                                      </p:cBhvr>
                                      <p:to>
                                        <p:strVal val="hidden"/>
                                      </p:to>
                                    </p:set>
                                  </p:childTnLst>
                                </p:cTn>
                              </p:par>
                              <p:par>
                                <p:cTn id="432" presetID="2" presetClass="exit" presetSubtype="8" fill="hold" nodeType="withEffect">
                                  <p:stCondLst>
                                    <p:cond delay="0"/>
                                  </p:stCondLst>
                                  <p:childTnLst>
                                    <p:anim calcmode="lin" valueType="num">
                                      <p:cBhvr additive="base">
                                        <p:cTn id="433" dur="2000"/>
                                        <p:tgtEl>
                                          <p:spTgt spid="9"/>
                                        </p:tgtEl>
                                        <p:attrNameLst>
                                          <p:attrName>ppt_x</p:attrName>
                                        </p:attrNameLst>
                                      </p:cBhvr>
                                      <p:tavLst>
                                        <p:tav tm="0">
                                          <p:val>
                                            <p:strVal val="ppt_x"/>
                                          </p:val>
                                        </p:tav>
                                        <p:tav tm="100000">
                                          <p:val>
                                            <p:strVal val="0-ppt_w/2"/>
                                          </p:val>
                                        </p:tav>
                                      </p:tavLst>
                                    </p:anim>
                                    <p:anim calcmode="lin" valueType="num">
                                      <p:cBhvr additive="base">
                                        <p:cTn id="434" dur="2000"/>
                                        <p:tgtEl>
                                          <p:spTgt spid="9"/>
                                        </p:tgtEl>
                                        <p:attrNameLst>
                                          <p:attrName>ppt_y</p:attrName>
                                        </p:attrNameLst>
                                      </p:cBhvr>
                                      <p:tavLst>
                                        <p:tav tm="0">
                                          <p:val>
                                            <p:strVal val="ppt_y"/>
                                          </p:val>
                                        </p:tav>
                                        <p:tav tm="100000">
                                          <p:val>
                                            <p:strVal val="ppt_y"/>
                                          </p:val>
                                        </p:tav>
                                      </p:tavLst>
                                    </p:anim>
                                    <p:set>
                                      <p:cBhvr>
                                        <p:cTn id="435" dur="1" fill="hold">
                                          <p:stCondLst>
                                            <p:cond delay="1999"/>
                                          </p:stCondLst>
                                        </p:cTn>
                                        <p:tgtEl>
                                          <p:spTgt spid="9"/>
                                        </p:tgtEl>
                                        <p:attrNameLst>
                                          <p:attrName>style.visibility</p:attrName>
                                        </p:attrNameLst>
                                      </p:cBhvr>
                                      <p:to>
                                        <p:strVal val="hidden"/>
                                      </p:to>
                                    </p:set>
                                  </p:childTnLst>
                                </p:cTn>
                              </p:par>
                              <p:par>
                                <p:cTn id="436" presetID="2" presetClass="exit" presetSubtype="8" fill="hold" nodeType="withEffect">
                                  <p:stCondLst>
                                    <p:cond delay="0"/>
                                  </p:stCondLst>
                                  <p:childTnLst>
                                    <p:anim calcmode="lin" valueType="num">
                                      <p:cBhvr additive="base">
                                        <p:cTn id="437" dur="2000"/>
                                        <p:tgtEl>
                                          <p:spTgt spid="11"/>
                                        </p:tgtEl>
                                        <p:attrNameLst>
                                          <p:attrName>ppt_x</p:attrName>
                                        </p:attrNameLst>
                                      </p:cBhvr>
                                      <p:tavLst>
                                        <p:tav tm="0">
                                          <p:val>
                                            <p:strVal val="ppt_x"/>
                                          </p:val>
                                        </p:tav>
                                        <p:tav tm="100000">
                                          <p:val>
                                            <p:strVal val="0-ppt_w/2"/>
                                          </p:val>
                                        </p:tav>
                                      </p:tavLst>
                                    </p:anim>
                                    <p:anim calcmode="lin" valueType="num">
                                      <p:cBhvr additive="base">
                                        <p:cTn id="438" dur="2000"/>
                                        <p:tgtEl>
                                          <p:spTgt spid="11"/>
                                        </p:tgtEl>
                                        <p:attrNameLst>
                                          <p:attrName>ppt_y</p:attrName>
                                        </p:attrNameLst>
                                      </p:cBhvr>
                                      <p:tavLst>
                                        <p:tav tm="0">
                                          <p:val>
                                            <p:strVal val="ppt_y"/>
                                          </p:val>
                                        </p:tav>
                                        <p:tav tm="100000">
                                          <p:val>
                                            <p:strVal val="ppt_y"/>
                                          </p:val>
                                        </p:tav>
                                      </p:tavLst>
                                    </p:anim>
                                    <p:set>
                                      <p:cBhvr>
                                        <p:cTn id="439" dur="1" fill="hold">
                                          <p:stCondLst>
                                            <p:cond delay="1999"/>
                                          </p:stCondLst>
                                        </p:cTn>
                                        <p:tgtEl>
                                          <p:spTgt spid="11"/>
                                        </p:tgtEl>
                                        <p:attrNameLst>
                                          <p:attrName>style.visibility</p:attrName>
                                        </p:attrNameLst>
                                      </p:cBhvr>
                                      <p:to>
                                        <p:strVal val="hidden"/>
                                      </p:to>
                                    </p:set>
                                  </p:childTnLst>
                                </p:cTn>
                              </p:par>
                              <p:par>
                                <p:cTn id="440" presetID="2" presetClass="exit" presetSubtype="8" fill="hold" nodeType="withEffect">
                                  <p:stCondLst>
                                    <p:cond delay="0"/>
                                  </p:stCondLst>
                                  <p:childTnLst>
                                    <p:anim calcmode="lin" valueType="num">
                                      <p:cBhvr additive="base">
                                        <p:cTn id="441" dur="2000"/>
                                        <p:tgtEl>
                                          <p:spTgt spid="13"/>
                                        </p:tgtEl>
                                        <p:attrNameLst>
                                          <p:attrName>ppt_x</p:attrName>
                                        </p:attrNameLst>
                                      </p:cBhvr>
                                      <p:tavLst>
                                        <p:tav tm="0">
                                          <p:val>
                                            <p:strVal val="ppt_x"/>
                                          </p:val>
                                        </p:tav>
                                        <p:tav tm="100000">
                                          <p:val>
                                            <p:strVal val="0-ppt_w/2"/>
                                          </p:val>
                                        </p:tav>
                                      </p:tavLst>
                                    </p:anim>
                                    <p:anim calcmode="lin" valueType="num">
                                      <p:cBhvr additive="base">
                                        <p:cTn id="442" dur="2000"/>
                                        <p:tgtEl>
                                          <p:spTgt spid="13"/>
                                        </p:tgtEl>
                                        <p:attrNameLst>
                                          <p:attrName>ppt_y</p:attrName>
                                        </p:attrNameLst>
                                      </p:cBhvr>
                                      <p:tavLst>
                                        <p:tav tm="0">
                                          <p:val>
                                            <p:strVal val="ppt_y"/>
                                          </p:val>
                                        </p:tav>
                                        <p:tav tm="100000">
                                          <p:val>
                                            <p:strVal val="ppt_y"/>
                                          </p:val>
                                        </p:tav>
                                      </p:tavLst>
                                    </p:anim>
                                    <p:set>
                                      <p:cBhvr>
                                        <p:cTn id="443" dur="1" fill="hold">
                                          <p:stCondLst>
                                            <p:cond delay="1999"/>
                                          </p:stCondLst>
                                        </p:cTn>
                                        <p:tgtEl>
                                          <p:spTgt spid="13"/>
                                        </p:tgtEl>
                                        <p:attrNameLst>
                                          <p:attrName>style.visibility</p:attrName>
                                        </p:attrNameLst>
                                      </p:cBhvr>
                                      <p:to>
                                        <p:strVal val="hidden"/>
                                      </p:to>
                                    </p:set>
                                  </p:childTnLst>
                                </p:cTn>
                              </p:par>
                              <p:par>
                                <p:cTn id="444" presetID="2" presetClass="exit" presetSubtype="8" fill="hold" nodeType="withEffect">
                                  <p:stCondLst>
                                    <p:cond delay="0"/>
                                  </p:stCondLst>
                                  <p:childTnLst>
                                    <p:anim calcmode="lin" valueType="num">
                                      <p:cBhvr additive="base">
                                        <p:cTn id="445" dur="2000"/>
                                        <p:tgtEl>
                                          <p:spTgt spid="15"/>
                                        </p:tgtEl>
                                        <p:attrNameLst>
                                          <p:attrName>ppt_x</p:attrName>
                                        </p:attrNameLst>
                                      </p:cBhvr>
                                      <p:tavLst>
                                        <p:tav tm="0">
                                          <p:val>
                                            <p:strVal val="ppt_x"/>
                                          </p:val>
                                        </p:tav>
                                        <p:tav tm="100000">
                                          <p:val>
                                            <p:strVal val="0-ppt_w/2"/>
                                          </p:val>
                                        </p:tav>
                                      </p:tavLst>
                                    </p:anim>
                                    <p:anim calcmode="lin" valueType="num">
                                      <p:cBhvr additive="base">
                                        <p:cTn id="446" dur="2000"/>
                                        <p:tgtEl>
                                          <p:spTgt spid="15"/>
                                        </p:tgtEl>
                                        <p:attrNameLst>
                                          <p:attrName>ppt_y</p:attrName>
                                        </p:attrNameLst>
                                      </p:cBhvr>
                                      <p:tavLst>
                                        <p:tav tm="0">
                                          <p:val>
                                            <p:strVal val="ppt_y"/>
                                          </p:val>
                                        </p:tav>
                                        <p:tav tm="100000">
                                          <p:val>
                                            <p:strVal val="ppt_y"/>
                                          </p:val>
                                        </p:tav>
                                      </p:tavLst>
                                    </p:anim>
                                    <p:set>
                                      <p:cBhvr>
                                        <p:cTn id="447" dur="1" fill="hold">
                                          <p:stCondLst>
                                            <p:cond delay="1999"/>
                                          </p:stCondLst>
                                        </p:cTn>
                                        <p:tgtEl>
                                          <p:spTgt spid="15"/>
                                        </p:tgtEl>
                                        <p:attrNameLst>
                                          <p:attrName>style.visibility</p:attrName>
                                        </p:attrNameLst>
                                      </p:cBhvr>
                                      <p:to>
                                        <p:strVal val="hidden"/>
                                      </p:to>
                                    </p:set>
                                  </p:childTnLst>
                                </p:cTn>
                              </p:par>
                              <p:par>
                                <p:cTn id="448" presetID="2" presetClass="exit" presetSubtype="8" fill="hold" nodeType="withEffect">
                                  <p:stCondLst>
                                    <p:cond delay="0"/>
                                  </p:stCondLst>
                                  <p:childTnLst>
                                    <p:anim calcmode="lin" valueType="num">
                                      <p:cBhvr additive="base">
                                        <p:cTn id="449" dur="2000"/>
                                        <p:tgtEl>
                                          <p:spTgt spid="17"/>
                                        </p:tgtEl>
                                        <p:attrNameLst>
                                          <p:attrName>ppt_x</p:attrName>
                                        </p:attrNameLst>
                                      </p:cBhvr>
                                      <p:tavLst>
                                        <p:tav tm="0">
                                          <p:val>
                                            <p:strVal val="ppt_x"/>
                                          </p:val>
                                        </p:tav>
                                        <p:tav tm="100000">
                                          <p:val>
                                            <p:strVal val="0-ppt_w/2"/>
                                          </p:val>
                                        </p:tav>
                                      </p:tavLst>
                                    </p:anim>
                                    <p:anim calcmode="lin" valueType="num">
                                      <p:cBhvr additive="base">
                                        <p:cTn id="450" dur="2000"/>
                                        <p:tgtEl>
                                          <p:spTgt spid="17"/>
                                        </p:tgtEl>
                                        <p:attrNameLst>
                                          <p:attrName>ppt_y</p:attrName>
                                        </p:attrNameLst>
                                      </p:cBhvr>
                                      <p:tavLst>
                                        <p:tav tm="0">
                                          <p:val>
                                            <p:strVal val="ppt_y"/>
                                          </p:val>
                                        </p:tav>
                                        <p:tav tm="100000">
                                          <p:val>
                                            <p:strVal val="ppt_y"/>
                                          </p:val>
                                        </p:tav>
                                      </p:tavLst>
                                    </p:anim>
                                    <p:set>
                                      <p:cBhvr>
                                        <p:cTn id="451" dur="1" fill="hold">
                                          <p:stCondLst>
                                            <p:cond delay="1999"/>
                                          </p:stCondLst>
                                        </p:cTn>
                                        <p:tgtEl>
                                          <p:spTgt spid="17"/>
                                        </p:tgtEl>
                                        <p:attrNameLst>
                                          <p:attrName>style.visibility</p:attrName>
                                        </p:attrNameLst>
                                      </p:cBhvr>
                                      <p:to>
                                        <p:strVal val="hidden"/>
                                      </p:to>
                                    </p:set>
                                  </p:childTnLst>
                                </p:cTn>
                              </p:par>
                              <p:par>
                                <p:cTn id="452" presetID="2" presetClass="exit" presetSubtype="8" fill="hold" nodeType="withEffect">
                                  <p:stCondLst>
                                    <p:cond delay="0"/>
                                  </p:stCondLst>
                                  <p:childTnLst>
                                    <p:anim calcmode="lin" valueType="num">
                                      <p:cBhvr additive="base">
                                        <p:cTn id="453" dur="2000"/>
                                        <p:tgtEl>
                                          <p:spTgt spid="19"/>
                                        </p:tgtEl>
                                        <p:attrNameLst>
                                          <p:attrName>ppt_x</p:attrName>
                                        </p:attrNameLst>
                                      </p:cBhvr>
                                      <p:tavLst>
                                        <p:tav tm="0">
                                          <p:val>
                                            <p:strVal val="ppt_x"/>
                                          </p:val>
                                        </p:tav>
                                        <p:tav tm="100000">
                                          <p:val>
                                            <p:strVal val="0-ppt_w/2"/>
                                          </p:val>
                                        </p:tav>
                                      </p:tavLst>
                                    </p:anim>
                                    <p:anim calcmode="lin" valueType="num">
                                      <p:cBhvr additive="base">
                                        <p:cTn id="454" dur="2000"/>
                                        <p:tgtEl>
                                          <p:spTgt spid="19"/>
                                        </p:tgtEl>
                                        <p:attrNameLst>
                                          <p:attrName>ppt_y</p:attrName>
                                        </p:attrNameLst>
                                      </p:cBhvr>
                                      <p:tavLst>
                                        <p:tav tm="0">
                                          <p:val>
                                            <p:strVal val="ppt_y"/>
                                          </p:val>
                                        </p:tav>
                                        <p:tav tm="100000">
                                          <p:val>
                                            <p:strVal val="ppt_y"/>
                                          </p:val>
                                        </p:tav>
                                      </p:tavLst>
                                    </p:anim>
                                    <p:set>
                                      <p:cBhvr>
                                        <p:cTn id="455" dur="1" fill="hold">
                                          <p:stCondLst>
                                            <p:cond delay="1999"/>
                                          </p:stCondLst>
                                        </p:cTn>
                                        <p:tgtEl>
                                          <p:spTgt spid="19"/>
                                        </p:tgtEl>
                                        <p:attrNameLst>
                                          <p:attrName>style.visibility</p:attrName>
                                        </p:attrNameLst>
                                      </p:cBhvr>
                                      <p:to>
                                        <p:strVal val="hidden"/>
                                      </p:to>
                                    </p:set>
                                  </p:childTnLst>
                                </p:cTn>
                              </p:par>
                              <p:par>
                                <p:cTn id="456" presetID="2" presetClass="exit" presetSubtype="8" fill="hold" nodeType="withEffect">
                                  <p:stCondLst>
                                    <p:cond delay="0"/>
                                  </p:stCondLst>
                                  <p:childTnLst>
                                    <p:anim calcmode="lin" valueType="num">
                                      <p:cBhvr additive="base">
                                        <p:cTn id="457" dur="2000"/>
                                        <p:tgtEl>
                                          <p:spTgt spid="21"/>
                                        </p:tgtEl>
                                        <p:attrNameLst>
                                          <p:attrName>ppt_x</p:attrName>
                                        </p:attrNameLst>
                                      </p:cBhvr>
                                      <p:tavLst>
                                        <p:tav tm="0">
                                          <p:val>
                                            <p:strVal val="ppt_x"/>
                                          </p:val>
                                        </p:tav>
                                        <p:tav tm="100000">
                                          <p:val>
                                            <p:strVal val="0-ppt_w/2"/>
                                          </p:val>
                                        </p:tav>
                                      </p:tavLst>
                                    </p:anim>
                                    <p:anim calcmode="lin" valueType="num">
                                      <p:cBhvr additive="base">
                                        <p:cTn id="458" dur="2000"/>
                                        <p:tgtEl>
                                          <p:spTgt spid="21"/>
                                        </p:tgtEl>
                                        <p:attrNameLst>
                                          <p:attrName>ppt_y</p:attrName>
                                        </p:attrNameLst>
                                      </p:cBhvr>
                                      <p:tavLst>
                                        <p:tav tm="0">
                                          <p:val>
                                            <p:strVal val="ppt_y"/>
                                          </p:val>
                                        </p:tav>
                                        <p:tav tm="100000">
                                          <p:val>
                                            <p:strVal val="ppt_y"/>
                                          </p:val>
                                        </p:tav>
                                      </p:tavLst>
                                    </p:anim>
                                    <p:set>
                                      <p:cBhvr>
                                        <p:cTn id="459" dur="1" fill="hold">
                                          <p:stCondLst>
                                            <p:cond delay="1999"/>
                                          </p:stCondLst>
                                        </p:cTn>
                                        <p:tgtEl>
                                          <p:spTgt spid="21"/>
                                        </p:tgtEl>
                                        <p:attrNameLst>
                                          <p:attrName>style.visibility</p:attrName>
                                        </p:attrNameLst>
                                      </p:cBhvr>
                                      <p:to>
                                        <p:strVal val="hidden"/>
                                      </p:to>
                                    </p:set>
                                  </p:childTnLst>
                                </p:cTn>
                              </p:par>
                              <p:par>
                                <p:cTn id="460" presetID="2" presetClass="exit" presetSubtype="8" fill="hold" nodeType="withEffect">
                                  <p:stCondLst>
                                    <p:cond delay="0"/>
                                  </p:stCondLst>
                                  <p:childTnLst>
                                    <p:anim calcmode="lin" valueType="num">
                                      <p:cBhvr additive="base">
                                        <p:cTn id="461" dur="2000"/>
                                        <p:tgtEl>
                                          <p:spTgt spid="23"/>
                                        </p:tgtEl>
                                        <p:attrNameLst>
                                          <p:attrName>ppt_x</p:attrName>
                                        </p:attrNameLst>
                                      </p:cBhvr>
                                      <p:tavLst>
                                        <p:tav tm="0">
                                          <p:val>
                                            <p:strVal val="ppt_x"/>
                                          </p:val>
                                        </p:tav>
                                        <p:tav tm="100000">
                                          <p:val>
                                            <p:strVal val="0-ppt_w/2"/>
                                          </p:val>
                                        </p:tav>
                                      </p:tavLst>
                                    </p:anim>
                                    <p:anim calcmode="lin" valueType="num">
                                      <p:cBhvr additive="base">
                                        <p:cTn id="462" dur="2000"/>
                                        <p:tgtEl>
                                          <p:spTgt spid="23"/>
                                        </p:tgtEl>
                                        <p:attrNameLst>
                                          <p:attrName>ppt_y</p:attrName>
                                        </p:attrNameLst>
                                      </p:cBhvr>
                                      <p:tavLst>
                                        <p:tav tm="0">
                                          <p:val>
                                            <p:strVal val="ppt_y"/>
                                          </p:val>
                                        </p:tav>
                                        <p:tav tm="100000">
                                          <p:val>
                                            <p:strVal val="ppt_y"/>
                                          </p:val>
                                        </p:tav>
                                      </p:tavLst>
                                    </p:anim>
                                    <p:set>
                                      <p:cBhvr>
                                        <p:cTn id="463" dur="1" fill="hold">
                                          <p:stCondLst>
                                            <p:cond delay="1999"/>
                                          </p:stCondLst>
                                        </p:cTn>
                                        <p:tgtEl>
                                          <p:spTgt spid="23"/>
                                        </p:tgtEl>
                                        <p:attrNameLst>
                                          <p:attrName>style.visibility</p:attrName>
                                        </p:attrNameLst>
                                      </p:cBhvr>
                                      <p:to>
                                        <p:strVal val="hidden"/>
                                      </p:to>
                                    </p:set>
                                  </p:childTnLst>
                                </p:cTn>
                              </p:par>
                              <p:par>
                                <p:cTn id="464" presetID="2" presetClass="exit" presetSubtype="8" fill="hold" nodeType="withEffect">
                                  <p:stCondLst>
                                    <p:cond delay="0"/>
                                  </p:stCondLst>
                                  <p:childTnLst>
                                    <p:anim calcmode="lin" valueType="num">
                                      <p:cBhvr additive="base">
                                        <p:cTn id="465" dur="2000"/>
                                        <p:tgtEl>
                                          <p:spTgt spid="25"/>
                                        </p:tgtEl>
                                        <p:attrNameLst>
                                          <p:attrName>ppt_x</p:attrName>
                                        </p:attrNameLst>
                                      </p:cBhvr>
                                      <p:tavLst>
                                        <p:tav tm="0">
                                          <p:val>
                                            <p:strVal val="ppt_x"/>
                                          </p:val>
                                        </p:tav>
                                        <p:tav tm="100000">
                                          <p:val>
                                            <p:strVal val="0-ppt_w/2"/>
                                          </p:val>
                                        </p:tav>
                                      </p:tavLst>
                                    </p:anim>
                                    <p:anim calcmode="lin" valueType="num">
                                      <p:cBhvr additive="base">
                                        <p:cTn id="466" dur="2000"/>
                                        <p:tgtEl>
                                          <p:spTgt spid="25"/>
                                        </p:tgtEl>
                                        <p:attrNameLst>
                                          <p:attrName>ppt_y</p:attrName>
                                        </p:attrNameLst>
                                      </p:cBhvr>
                                      <p:tavLst>
                                        <p:tav tm="0">
                                          <p:val>
                                            <p:strVal val="ppt_y"/>
                                          </p:val>
                                        </p:tav>
                                        <p:tav tm="100000">
                                          <p:val>
                                            <p:strVal val="ppt_y"/>
                                          </p:val>
                                        </p:tav>
                                      </p:tavLst>
                                    </p:anim>
                                    <p:set>
                                      <p:cBhvr>
                                        <p:cTn id="467" dur="1" fill="hold">
                                          <p:stCondLst>
                                            <p:cond delay="1999"/>
                                          </p:stCondLst>
                                        </p:cTn>
                                        <p:tgtEl>
                                          <p:spTgt spid="25"/>
                                        </p:tgtEl>
                                        <p:attrNameLst>
                                          <p:attrName>style.visibility</p:attrName>
                                        </p:attrNameLst>
                                      </p:cBhvr>
                                      <p:to>
                                        <p:strVal val="hidden"/>
                                      </p:to>
                                    </p:set>
                                  </p:childTnLst>
                                </p:cTn>
                              </p:par>
                              <p:par>
                                <p:cTn id="468" presetID="2" presetClass="exit" presetSubtype="8" fill="hold" nodeType="withEffect">
                                  <p:stCondLst>
                                    <p:cond delay="0"/>
                                  </p:stCondLst>
                                  <p:childTnLst>
                                    <p:anim calcmode="lin" valueType="num">
                                      <p:cBhvr additive="base">
                                        <p:cTn id="469" dur="2000"/>
                                        <p:tgtEl>
                                          <p:spTgt spid="27"/>
                                        </p:tgtEl>
                                        <p:attrNameLst>
                                          <p:attrName>ppt_x</p:attrName>
                                        </p:attrNameLst>
                                      </p:cBhvr>
                                      <p:tavLst>
                                        <p:tav tm="0">
                                          <p:val>
                                            <p:strVal val="ppt_x"/>
                                          </p:val>
                                        </p:tav>
                                        <p:tav tm="100000">
                                          <p:val>
                                            <p:strVal val="0-ppt_w/2"/>
                                          </p:val>
                                        </p:tav>
                                      </p:tavLst>
                                    </p:anim>
                                    <p:anim calcmode="lin" valueType="num">
                                      <p:cBhvr additive="base">
                                        <p:cTn id="470" dur="2000"/>
                                        <p:tgtEl>
                                          <p:spTgt spid="27"/>
                                        </p:tgtEl>
                                        <p:attrNameLst>
                                          <p:attrName>ppt_y</p:attrName>
                                        </p:attrNameLst>
                                      </p:cBhvr>
                                      <p:tavLst>
                                        <p:tav tm="0">
                                          <p:val>
                                            <p:strVal val="ppt_y"/>
                                          </p:val>
                                        </p:tav>
                                        <p:tav tm="100000">
                                          <p:val>
                                            <p:strVal val="ppt_y"/>
                                          </p:val>
                                        </p:tav>
                                      </p:tavLst>
                                    </p:anim>
                                    <p:set>
                                      <p:cBhvr>
                                        <p:cTn id="471" dur="1" fill="hold">
                                          <p:stCondLst>
                                            <p:cond delay="1999"/>
                                          </p:stCondLst>
                                        </p:cTn>
                                        <p:tgtEl>
                                          <p:spTgt spid="27"/>
                                        </p:tgtEl>
                                        <p:attrNameLst>
                                          <p:attrName>style.visibility</p:attrName>
                                        </p:attrNameLst>
                                      </p:cBhvr>
                                      <p:to>
                                        <p:strVal val="hidden"/>
                                      </p:to>
                                    </p:set>
                                  </p:childTnLst>
                                </p:cTn>
                              </p:par>
                              <p:par>
                                <p:cTn id="472" presetID="2" presetClass="exit" presetSubtype="8" fill="hold" nodeType="withEffect">
                                  <p:stCondLst>
                                    <p:cond delay="0"/>
                                  </p:stCondLst>
                                  <p:childTnLst>
                                    <p:anim calcmode="lin" valueType="num">
                                      <p:cBhvr additive="base">
                                        <p:cTn id="473" dur="2000"/>
                                        <p:tgtEl>
                                          <p:spTgt spid="29"/>
                                        </p:tgtEl>
                                        <p:attrNameLst>
                                          <p:attrName>ppt_x</p:attrName>
                                        </p:attrNameLst>
                                      </p:cBhvr>
                                      <p:tavLst>
                                        <p:tav tm="0">
                                          <p:val>
                                            <p:strVal val="ppt_x"/>
                                          </p:val>
                                        </p:tav>
                                        <p:tav tm="100000">
                                          <p:val>
                                            <p:strVal val="0-ppt_w/2"/>
                                          </p:val>
                                        </p:tav>
                                      </p:tavLst>
                                    </p:anim>
                                    <p:anim calcmode="lin" valueType="num">
                                      <p:cBhvr additive="base">
                                        <p:cTn id="474" dur="2000"/>
                                        <p:tgtEl>
                                          <p:spTgt spid="29"/>
                                        </p:tgtEl>
                                        <p:attrNameLst>
                                          <p:attrName>ppt_y</p:attrName>
                                        </p:attrNameLst>
                                      </p:cBhvr>
                                      <p:tavLst>
                                        <p:tav tm="0">
                                          <p:val>
                                            <p:strVal val="ppt_y"/>
                                          </p:val>
                                        </p:tav>
                                        <p:tav tm="100000">
                                          <p:val>
                                            <p:strVal val="ppt_y"/>
                                          </p:val>
                                        </p:tav>
                                      </p:tavLst>
                                    </p:anim>
                                    <p:set>
                                      <p:cBhvr>
                                        <p:cTn id="475" dur="1" fill="hold">
                                          <p:stCondLst>
                                            <p:cond delay="1999"/>
                                          </p:stCondLst>
                                        </p:cTn>
                                        <p:tgtEl>
                                          <p:spTgt spid="29"/>
                                        </p:tgtEl>
                                        <p:attrNameLst>
                                          <p:attrName>style.visibility</p:attrName>
                                        </p:attrNameLst>
                                      </p:cBhvr>
                                      <p:to>
                                        <p:strVal val="hidden"/>
                                      </p:to>
                                    </p:set>
                                  </p:childTnLst>
                                </p:cTn>
                              </p:par>
                              <p:par>
                                <p:cTn id="476" presetID="2" presetClass="exit" presetSubtype="8" fill="hold" nodeType="withEffect">
                                  <p:stCondLst>
                                    <p:cond delay="0"/>
                                  </p:stCondLst>
                                  <p:childTnLst>
                                    <p:anim calcmode="lin" valueType="num">
                                      <p:cBhvr additive="base">
                                        <p:cTn id="477" dur="2000"/>
                                        <p:tgtEl>
                                          <p:spTgt spid="43"/>
                                        </p:tgtEl>
                                        <p:attrNameLst>
                                          <p:attrName>ppt_x</p:attrName>
                                        </p:attrNameLst>
                                      </p:cBhvr>
                                      <p:tavLst>
                                        <p:tav tm="0">
                                          <p:val>
                                            <p:strVal val="ppt_x"/>
                                          </p:val>
                                        </p:tav>
                                        <p:tav tm="100000">
                                          <p:val>
                                            <p:strVal val="0-ppt_w/2"/>
                                          </p:val>
                                        </p:tav>
                                      </p:tavLst>
                                    </p:anim>
                                    <p:anim calcmode="lin" valueType="num">
                                      <p:cBhvr additive="base">
                                        <p:cTn id="478" dur="2000"/>
                                        <p:tgtEl>
                                          <p:spTgt spid="43"/>
                                        </p:tgtEl>
                                        <p:attrNameLst>
                                          <p:attrName>ppt_y</p:attrName>
                                        </p:attrNameLst>
                                      </p:cBhvr>
                                      <p:tavLst>
                                        <p:tav tm="0">
                                          <p:val>
                                            <p:strVal val="ppt_y"/>
                                          </p:val>
                                        </p:tav>
                                        <p:tav tm="100000">
                                          <p:val>
                                            <p:strVal val="ppt_y"/>
                                          </p:val>
                                        </p:tav>
                                      </p:tavLst>
                                    </p:anim>
                                    <p:set>
                                      <p:cBhvr>
                                        <p:cTn id="479" dur="1" fill="hold">
                                          <p:stCondLst>
                                            <p:cond delay="1999"/>
                                          </p:stCondLst>
                                        </p:cTn>
                                        <p:tgtEl>
                                          <p:spTgt spid="43"/>
                                        </p:tgtEl>
                                        <p:attrNameLst>
                                          <p:attrName>style.visibility</p:attrName>
                                        </p:attrNameLst>
                                      </p:cBhvr>
                                      <p:to>
                                        <p:strVal val="hidden"/>
                                      </p:to>
                                    </p:set>
                                  </p:childTnLst>
                                </p:cTn>
                              </p:par>
                              <p:par>
                                <p:cTn id="480" presetID="2" presetClass="exit" presetSubtype="8" fill="hold" nodeType="withEffect">
                                  <p:stCondLst>
                                    <p:cond delay="0"/>
                                  </p:stCondLst>
                                  <p:childTnLst>
                                    <p:anim calcmode="lin" valueType="num">
                                      <p:cBhvr additive="base">
                                        <p:cTn id="481" dur="2000"/>
                                        <p:tgtEl>
                                          <p:spTgt spid="44"/>
                                        </p:tgtEl>
                                        <p:attrNameLst>
                                          <p:attrName>ppt_x</p:attrName>
                                        </p:attrNameLst>
                                      </p:cBhvr>
                                      <p:tavLst>
                                        <p:tav tm="0">
                                          <p:val>
                                            <p:strVal val="ppt_x"/>
                                          </p:val>
                                        </p:tav>
                                        <p:tav tm="100000">
                                          <p:val>
                                            <p:strVal val="0-ppt_w/2"/>
                                          </p:val>
                                        </p:tav>
                                      </p:tavLst>
                                    </p:anim>
                                    <p:anim calcmode="lin" valueType="num">
                                      <p:cBhvr additive="base">
                                        <p:cTn id="482" dur="2000"/>
                                        <p:tgtEl>
                                          <p:spTgt spid="44"/>
                                        </p:tgtEl>
                                        <p:attrNameLst>
                                          <p:attrName>ppt_y</p:attrName>
                                        </p:attrNameLst>
                                      </p:cBhvr>
                                      <p:tavLst>
                                        <p:tav tm="0">
                                          <p:val>
                                            <p:strVal val="ppt_y"/>
                                          </p:val>
                                        </p:tav>
                                        <p:tav tm="100000">
                                          <p:val>
                                            <p:strVal val="ppt_y"/>
                                          </p:val>
                                        </p:tav>
                                      </p:tavLst>
                                    </p:anim>
                                    <p:set>
                                      <p:cBhvr>
                                        <p:cTn id="483" dur="1" fill="hold">
                                          <p:stCondLst>
                                            <p:cond delay="1999"/>
                                          </p:stCondLst>
                                        </p:cTn>
                                        <p:tgtEl>
                                          <p:spTgt spid="44"/>
                                        </p:tgtEl>
                                        <p:attrNameLst>
                                          <p:attrName>style.visibility</p:attrName>
                                        </p:attrNameLst>
                                      </p:cBhvr>
                                      <p:to>
                                        <p:strVal val="hidden"/>
                                      </p:to>
                                    </p:set>
                                  </p:childTnLst>
                                </p:cTn>
                              </p:par>
                              <p:par>
                                <p:cTn id="484" presetID="2" presetClass="exit" presetSubtype="8" fill="hold" nodeType="withEffect">
                                  <p:stCondLst>
                                    <p:cond delay="0"/>
                                  </p:stCondLst>
                                  <p:childTnLst>
                                    <p:anim calcmode="lin" valueType="num">
                                      <p:cBhvr additive="base">
                                        <p:cTn id="485" dur="2000"/>
                                        <p:tgtEl>
                                          <p:spTgt spid="45"/>
                                        </p:tgtEl>
                                        <p:attrNameLst>
                                          <p:attrName>ppt_x</p:attrName>
                                        </p:attrNameLst>
                                      </p:cBhvr>
                                      <p:tavLst>
                                        <p:tav tm="0">
                                          <p:val>
                                            <p:strVal val="ppt_x"/>
                                          </p:val>
                                        </p:tav>
                                        <p:tav tm="100000">
                                          <p:val>
                                            <p:strVal val="0-ppt_w/2"/>
                                          </p:val>
                                        </p:tav>
                                      </p:tavLst>
                                    </p:anim>
                                    <p:anim calcmode="lin" valueType="num">
                                      <p:cBhvr additive="base">
                                        <p:cTn id="486" dur="2000"/>
                                        <p:tgtEl>
                                          <p:spTgt spid="45"/>
                                        </p:tgtEl>
                                        <p:attrNameLst>
                                          <p:attrName>ppt_y</p:attrName>
                                        </p:attrNameLst>
                                      </p:cBhvr>
                                      <p:tavLst>
                                        <p:tav tm="0">
                                          <p:val>
                                            <p:strVal val="ppt_y"/>
                                          </p:val>
                                        </p:tav>
                                        <p:tav tm="100000">
                                          <p:val>
                                            <p:strVal val="ppt_y"/>
                                          </p:val>
                                        </p:tav>
                                      </p:tavLst>
                                    </p:anim>
                                    <p:set>
                                      <p:cBhvr>
                                        <p:cTn id="487" dur="1" fill="hold">
                                          <p:stCondLst>
                                            <p:cond delay="1999"/>
                                          </p:stCondLst>
                                        </p:cTn>
                                        <p:tgtEl>
                                          <p:spTgt spid="45"/>
                                        </p:tgtEl>
                                        <p:attrNameLst>
                                          <p:attrName>style.visibility</p:attrName>
                                        </p:attrNameLst>
                                      </p:cBhvr>
                                      <p:to>
                                        <p:strVal val="hidden"/>
                                      </p:to>
                                    </p:set>
                                  </p:childTnLst>
                                </p:cTn>
                              </p:par>
                              <p:par>
                                <p:cTn id="488" presetID="2" presetClass="exit" presetSubtype="8" fill="hold" nodeType="withEffect">
                                  <p:stCondLst>
                                    <p:cond delay="0"/>
                                  </p:stCondLst>
                                  <p:childTnLst>
                                    <p:anim calcmode="lin" valueType="num">
                                      <p:cBhvr additive="base">
                                        <p:cTn id="489" dur="2000"/>
                                        <p:tgtEl>
                                          <p:spTgt spid="46"/>
                                        </p:tgtEl>
                                        <p:attrNameLst>
                                          <p:attrName>ppt_x</p:attrName>
                                        </p:attrNameLst>
                                      </p:cBhvr>
                                      <p:tavLst>
                                        <p:tav tm="0">
                                          <p:val>
                                            <p:strVal val="ppt_x"/>
                                          </p:val>
                                        </p:tav>
                                        <p:tav tm="100000">
                                          <p:val>
                                            <p:strVal val="0-ppt_w/2"/>
                                          </p:val>
                                        </p:tav>
                                      </p:tavLst>
                                    </p:anim>
                                    <p:anim calcmode="lin" valueType="num">
                                      <p:cBhvr additive="base">
                                        <p:cTn id="490" dur="2000"/>
                                        <p:tgtEl>
                                          <p:spTgt spid="46"/>
                                        </p:tgtEl>
                                        <p:attrNameLst>
                                          <p:attrName>ppt_y</p:attrName>
                                        </p:attrNameLst>
                                      </p:cBhvr>
                                      <p:tavLst>
                                        <p:tav tm="0">
                                          <p:val>
                                            <p:strVal val="ppt_y"/>
                                          </p:val>
                                        </p:tav>
                                        <p:tav tm="100000">
                                          <p:val>
                                            <p:strVal val="ppt_y"/>
                                          </p:val>
                                        </p:tav>
                                      </p:tavLst>
                                    </p:anim>
                                    <p:set>
                                      <p:cBhvr>
                                        <p:cTn id="491" dur="1" fill="hold">
                                          <p:stCondLst>
                                            <p:cond delay="1999"/>
                                          </p:stCondLst>
                                        </p:cTn>
                                        <p:tgtEl>
                                          <p:spTgt spid="46"/>
                                        </p:tgtEl>
                                        <p:attrNameLst>
                                          <p:attrName>style.visibility</p:attrName>
                                        </p:attrNameLst>
                                      </p:cBhvr>
                                      <p:to>
                                        <p:strVal val="hidden"/>
                                      </p:to>
                                    </p:set>
                                  </p:childTnLst>
                                </p:cTn>
                              </p:par>
                              <p:par>
                                <p:cTn id="492" presetID="2" presetClass="exit" presetSubtype="8" fill="hold" nodeType="withEffect">
                                  <p:stCondLst>
                                    <p:cond delay="0"/>
                                  </p:stCondLst>
                                  <p:childTnLst>
                                    <p:anim calcmode="lin" valueType="num">
                                      <p:cBhvr additive="base">
                                        <p:cTn id="493" dur="2000"/>
                                        <p:tgtEl>
                                          <p:spTgt spid="47"/>
                                        </p:tgtEl>
                                        <p:attrNameLst>
                                          <p:attrName>ppt_x</p:attrName>
                                        </p:attrNameLst>
                                      </p:cBhvr>
                                      <p:tavLst>
                                        <p:tav tm="0">
                                          <p:val>
                                            <p:strVal val="ppt_x"/>
                                          </p:val>
                                        </p:tav>
                                        <p:tav tm="100000">
                                          <p:val>
                                            <p:strVal val="0-ppt_w/2"/>
                                          </p:val>
                                        </p:tav>
                                      </p:tavLst>
                                    </p:anim>
                                    <p:anim calcmode="lin" valueType="num">
                                      <p:cBhvr additive="base">
                                        <p:cTn id="494" dur="2000"/>
                                        <p:tgtEl>
                                          <p:spTgt spid="47"/>
                                        </p:tgtEl>
                                        <p:attrNameLst>
                                          <p:attrName>ppt_y</p:attrName>
                                        </p:attrNameLst>
                                      </p:cBhvr>
                                      <p:tavLst>
                                        <p:tav tm="0">
                                          <p:val>
                                            <p:strVal val="ppt_y"/>
                                          </p:val>
                                        </p:tav>
                                        <p:tav tm="100000">
                                          <p:val>
                                            <p:strVal val="ppt_y"/>
                                          </p:val>
                                        </p:tav>
                                      </p:tavLst>
                                    </p:anim>
                                    <p:set>
                                      <p:cBhvr>
                                        <p:cTn id="495" dur="1" fill="hold">
                                          <p:stCondLst>
                                            <p:cond delay="1999"/>
                                          </p:stCondLst>
                                        </p:cTn>
                                        <p:tgtEl>
                                          <p:spTgt spid="47"/>
                                        </p:tgtEl>
                                        <p:attrNameLst>
                                          <p:attrName>style.visibility</p:attrName>
                                        </p:attrNameLst>
                                      </p:cBhvr>
                                      <p:to>
                                        <p:strVal val="hidden"/>
                                      </p:to>
                                    </p:set>
                                  </p:childTnLst>
                                </p:cTn>
                              </p:par>
                              <p:par>
                                <p:cTn id="496" presetID="2" presetClass="exit" presetSubtype="8" fill="hold" nodeType="withEffect">
                                  <p:stCondLst>
                                    <p:cond delay="0"/>
                                  </p:stCondLst>
                                  <p:childTnLst>
                                    <p:anim calcmode="lin" valueType="num">
                                      <p:cBhvr additive="base">
                                        <p:cTn id="497" dur="2000"/>
                                        <p:tgtEl>
                                          <p:spTgt spid="48"/>
                                        </p:tgtEl>
                                        <p:attrNameLst>
                                          <p:attrName>ppt_x</p:attrName>
                                        </p:attrNameLst>
                                      </p:cBhvr>
                                      <p:tavLst>
                                        <p:tav tm="0">
                                          <p:val>
                                            <p:strVal val="ppt_x"/>
                                          </p:val>
                                        </p:tav>
                                        <p:tav tm="100000">
                                          <p:val>
                                            <p:strVal val="0-ppt_w/2"/>
                                          </p:val>
                                        </p:tav>
                                      </p:tavLst>
                                    </p:anim>
                                    <p:anim calcmode="lin" valueType="num">
                                      <p:cBhvr additive="base">
                                        <p:cTn id="498" dur="2000"/>
                                        <p:tgtEl>
                                          <p:spTgt spid="48"/>
                                        </p:tgtEl>
                                        <p:attrNameLst>
                                          <p:attrName>ppt_y</p:attrName>
                                        </p:attrNameLst>
                                      </p:cBhvr>
                                      <p:tavLst>
                                        <p:tav tm="0">
                                          <p:val>
                                            <p:strVal val="ppt_y"/>
                                          </p:val>
                                        </p:tav>
                                        <p:tav tm="100000">
                                          <p:val>
                                            <p:strVal val="ppt_y"/>
                                          </p:val>
                                        </p:tav>
                                      </p:tavLst>
                                    </p:anim>
                                    <p:set>
                                      <p:cBhvr>
                                        <p:cTn id="499" dur="1" fill="hold">
                                          <p:stCondLst>
                                            <p:cond delay="1999"/>
                                          </p:stCondLst>
                                        </p:cTn>
                                        <p:tgtEl>
                                          <p:spTgt spid="48"/>
                                        </p:tgtEl>
                                        <p:attrNameLst>
                                          <p:attrName>style.visibility</p:attrName>
                                        </p:attrNameLst>
                                      </p:cBhvr>
                                      <p:to>
                                        <p:strVal val="hidden"/>
                                      </p:to>
                                    </p:set>
                                  </p:childTnLst>
                                </p:cTn>
                              </p:par>
                              <p:par>
                                <p:cTn id="500" presetID="2" presetClass="exit" presetSubtype="8" fill="hold" nodeType="withEffect">
                                  <p:stCondLst>
                                    <p:cond delay="0"/>
                                  </p:stCondLst>
                                  <p:childTnLst>
                                    <p:anim calcmode="lin" valueType="num">
                                      <p:cBhvr additive="base">
                                        <p:cTn id="501" dur="2000"/>
                                        <p:tgtEl>
                                          <p:spTgt spid="49"/>
                                        </p:tgtEl>
                                        <p:attrNameLst>
                                          <p:attrName>ppt_x</p:attrName>
                                        </p:attrNameLst>
                                      </p:cBhvr>
                                      <p:tavLst>
                                        <p:tav tm="0">
                                          <p:val>
                                            <p:strVal val="ppt_x"/>
                                          </p:val>
                                        </p:tav>
                                        <p:tav tm="100000">
                                          <p:val>
                                            <p:strVal val="0-ppt_w/2"/>
                                          </p:val>
                                        </p:tav>
                                      </p:tavLst>
                                    </p:anim>
                                    <p:anim calcmode="lin" valueType="num">
                                      <p:cBhvr additive="base">
                                        <p:cTn id="502" dur="2000"/>
                                        <p:tgtEl>
                                          <p:spTgt spid="49"/>
                                        </p:tgtEl>
                                        <p:attrNameLst>
                                          <p:attrName>ppt_y</p:attrName>
                                        </p:attrNameLst>
                                      </p:cBhvr>
                                      <p:tavLst>
                                        <p:tav tm="0">
                                          <p:val>
                                            <p:strVal val="ppt_y"/>
                                          </p:val>
                                        </p:tav>
                                        <p:tav tm="100000">
                                          <p:val>
                                            <p:strVal val="ppt_y"/>
                                          </p:val>
                                        </p:tav>
                                      </p:tavLst>
                                    </p:anim>
                                    <p:set>
                                      <p:cBhvr>
                                        <p:cTn id="503" dur="1" fill="hold">
                                          <p:stCondLst>
                                            <p:cond delay="1999"/>
                                          </p:stCondLst>
                                        </p:cTn>
                                        <p:tgtEl>
                                          <p:spTgt spid="49"/>
                                        </p:tgtEl>
                                        <p:attrNameLst>
                                          <p:attrName>style.visibility</p:attrName>
                                        </p:attrNameLst>
                                      </p:cBhvr>
                                      <p:to>
                                        <p:strVal val="hidden"/>
                                      </p:to>
                                    </p:set>
                                  </p:childTnLst>
                                </p:cTn>
                              </p:par>
                              <p:par>
                                <p:cTn id="504" presetID="2" presetClass="exit" presetSubtype="8" fill="hold" nodeType="withEffect">
                                  <p:stCondLst>
                                    <p:cond delay="0"/>
                                  </p:stCondLst>
                                  <p:childTnLst>
                                    <p:anim calcmode="lin" valueType="num">
                                      <p:cBhvr additive="base">
                                        <p:cTn id="505" dur="2000"/>
                                        <p:tgtEl>
                                          <p:spTgt spid="50"/>
                                        </p:tgtEl>
                                        <p:attrNameLst>
                                          <p:attrName>ppt_x</p:attrName>
                                        </p:attrNameLst>
                                      </p:cBhvr>
                                      <p:tavLst>
                                        <p:tav tm="0">
                                          <p:val>
                                            <p:strVal val="ppt_x"/>
                                          </p:val>
                                        </p:tav>
                                        <p:tav tm="100000">
                                          <p:val>
                                            <p:strVal val="0-ppt_w/2"/>
                                          </p:val>
                                        </p:tav>
                                      </p:tavLst>
                                    </p:anim>
                                    <p:anim calcmode="lin" valueType="num">
                                      <p:cBhvr additive="base">
                                        <p:cTn id="506" dur="2000"/>
                                        <p:tgtEl>
                                          <p:spTgt spid="50"/>
                                        </p:tgtEl>
                                        <p:attrNameLst>
                                          <p:attrName>ppt_y</p:attrName>
                                        </p:attrNameLst>
                                      </p:cBhvr>
                                      <p:tavLst>
                                        <p:tav tm="0">
                                          <p:val>
                                            <p:strVal val="ppt_y"/>
                                          </p:val>
                                        </p:tav>
                                        <p:tav tm="100000">
                                          <p:val>
                                            <p:strVal val="ppt_y"/>
                                          </p:val>
                                        </p:tav>
                                      </p:tavLst>
                                    </p:anim>
                                    <p:set>
                                      <p:cBhvr>
                                        <p:cTn id="507" dur="1" fill="hold">
                                          <p:stCondLst>
                                            <p:cond delay="1999"/>
                                          </p:stCondLst>
                                        </p:cTn>
                                        <p:tgtEl>
                                          <p:spTgt spid="50"/>
                                        </p:tgtEl>
                                        <p:attrNameLst>
                                          <p:attrName>style.visibility</p:attrName>
                                        </p:attrNameLst>
                                      </p:cBhvr>
                                      <p:to>
                                        <p:strVal val="hidden"/>
                                      </p:to>
                                    </p:set>
                                  </p:childTnLst>
                                </p:cTn>
                              </p:par>
                              <p:par>
                                <p:cTn id="508" presetID="2" presetClass="exit" presetSubtype="8" fill="hold" nodeType="withEffect">
                                  <p:stCondLst>
                                    <p:cond delay="0"/>
                                  </p:stCondLst>
                                  <p:childTnLst>
                                    <p:anim calcmode="lin" valueType="num">
                                      <p:cBhvr additive="base">
                                        <p:cTn id="509" dur="2000"/>
                                        <p:tgtEl>
                                          <p:spTgt spid="51"/>
                                        </p:tgtEl>
                                        <p:attrNameLst>
                                          <p:attrName>ppt_x</p:attrName>
                                        </p:attrNameLst>
                                      </p:cBhvr>
                                      <p:tavLst>
                                        <p:tav tm="0">
                                          <p:val>
                                            <p:strVal val="ppt_x"/>
                                          </p:val>
                                        </p:tav>
                                        <p:tav tm="100000">
                                          <p:val>
                                            <p:strVal val="0-ppt_w/2"/>
                                          </p:val>
                                        </p:tav>
                                      </p:tavLst>
                                    </p:anim>
                                    <p:anim calcmode="lin" valueType="num">
                                      <p:cBhvr additive="base">
                                        <p:cTn id="510" dur="2000"/>
                                        <p:tgtEl>
                                          <p:spTgt spid="51"/>
                                        </p:tgtEl>
                                        <p:attrNameLst>
                                          <p:attrName>ppt_y</p:attrName>
                                        </p:attrNameLst>
                                      </p:cBhvr>
                                      <p:tavLst>
                                        <p:tav tm="0">
                                          <p:val>
                                            <p:strVal val="ppt_y"/>
                                          </p:val>
                                        </p:tav>
                                        <p:tav tm="100000">
                                          <p:val>
                                            <p:strVal val="ppt_y"/>
                                          </p:val>
                                        </p:tav>
                                      </p:tavLst>
                                    </p:anim>
                                    <p:set>
                                      <p:cBhvr>
                                        <p:cTn id="511" dur="1" fill="hold">
                                          <p:stCondLst>
                                            <p:cond delay="1999"/>
                                          </p:stCondLst>
                                        </p:cTn>
                                        <p:tgtEl>
                                          <p:spTgt spid="51"/>
                                        </p:tgtEl>
                                        <p:attrNameLst>
                                          <p:attrName>style.visibility</p:attrName>
                                        </p:attrNameLst>
                                      </p:cBhvr>
                                      <p:to>
                                        <p:strVal val="hidden"/>
                                      </p:to>
                                    </p:set>
                                  </p:childTnLst>
                                </p:cTn>
                              </p:par>
                              <p:par>
                                <p:cTn id="512" presetID="2" presetClass="exit" presetSubtype="8" fill="hold" nodeType="withEffect">
                                  <p:stCondLst>
                                    <p:cond delay="0"/>
                                  </p:stCondLst>
                                  <p:childTnLst>
                                    <p:anim calcmode="lin" valueType="num">
                                      <p:cBhvr additive="base">
                                        <p:cTn id="513" dur="2000"/>
                                        <p:tgtEl>
                                          <p:spTgt spid="52"/>
                                        </p:tgtEl>
                                        <p:attrNameLst>
                                          <p:attrName>ppt_x</p:attrName>
                                        </p:attrNameLst>
                                      </p:cBhvr>
                                      <p:tavLst>
                                        <p:tav tm="0">
                                          <p:val>
                                            <p:strVal val="ppt_x"/>
                                          </p:val>
                                        </p:tav>
                                        <p:tav tm="100000">
                                          <p:val>
                                            <p:strVal val="0-ppt_w/2"/>
                                          </p:val>
                                        </p:tav>
                                      </p:tavLst>
                                    </p:anim>
                                    <p:anim calcmode="lin" valueType="num">
                                      <p:cBhvr additive="base">
                                        <p:cTn id="514" dur="2000"/>
                                        <p:tgtEl>
                                          <p:spTgt spid="52"/>
                                        </p:tgtEl>
                                        <p:attrNameLst>
                                          <p:attrName>ppt_y</p:attrName>
                                        </p:attrNameLst>
                                      </p:cBhvr>
                                      <p:tavLst>
                                        <p:tav tm="0">
                                          <p:val>
                                            <p:strVal val="ppt_y"/>
                                          </p:val>
                                        </p:tav>
                                        <p:tav tm="100000">
                                          <p:val>
                                            <p:strVal val="ppt_y"/>
                                          </p:val>
                                        </p:tav>
                                      </p:tavLst>
                                    </p:anim>
                                    <p:set>
                                      <p:cBhvr>
                                        <p:cTn id="515" dur="1" fill="hold">
                                          <p:stCondLst>
                                            <p:cond delay="1999"/>
                                          </p:stCondLst>
                                        </p:cTn>
                                        <p:tgtEl>
                                          <p:spTgt spid="52"/>
                                        </p:tgtEl>
                                        <p:attrNameLst>
                                          <p:attrName>style.visibility</p:attrName>
                                        </p:attrNameLst>
                                      </p:cBhvr>
                                      <p:to>
                                        <p:strVal val="hidden"/>
                                      </p:to>
                                    </p:set>
                                  </p:childTnLst>
                                </p:cTn>
                              </p:par>
                              <p:par>
                                <p:cTn id="516" presetID="2" presetClass="exit" presetSubtype="8" fill="hold" nodeType="withEffect">
                                  <p:stCondLst>
                                    <p:cond delay="0"/>
                                  </p:stCondLst>
                                  <p:childTnLst>
                                    <p:anim calcmode="lin" valueType="num">
                                      <p:cBhvr additive="base">
                                        <p:cTn id="517" dur="2000"/>
                                        <p:tgtEl>
                                          <p:spTgt spid="53"/>
                                        </p:tgtEl>
                                        <p:attrNameLst>
                                          <p:attrName>ppt_x</p:attrName>
                                        </p:attrNameLst>
                                      </p:cBhvr>
                                      <p:tavLst>
                                        <p:tav tm="0">
                                          <p:val>
                                            <p:strVal val="ppt_x"/>
                                          </p:val>
                                        </p:tav>
                                        <p:tav tm="100000">
                                          <p:val>
                                            <p:strVal val="0-ppt_w/2"/>
                                          </p:val>
                                        </p:tav>
                                      </p:tavLst>
                                    </p:anim>
                                    <p:anim calcmode="lin" valueType="num">
                                      <p:cBhvr additive="base">
                                        <p:cTn id="518" dur="2000"/>
                                        <p:tgtEl>
                                          <p:spTgt spid="53"/>
                                        </p:tgtEl>
                                        <p:attrNameLst>
                                          <p:attrName>ppt_y</p:attrName>
                                        </p:attrNameLst>
                                      </p:cBhvr>
                                      <p:tavLst>
                                        <p:tav tm="0">
                                          <p:val>
                                            <p:strVal val="ppt_y"/>
                                          </p:val>
                                        </p:tav>
                                        <p:tav tm="100000">
                                          <p:val>
                                            <p:strVal val="ppt_y"/>
                                          </p:val>
                                        </p:tav>
                                      </p:tavLst>
                                    </p:anim>
                                    <p:set>
                                      <p:cBhvr>
                                        <p:cTn id="519" dur="1" fill="hold">
                                          <p:stCondLst>
                                            <p:cond delay="1999"/>
                                          </p:stCondLst>
                                        </p:cTn>
                                        <p:tgtEl>
                                          <p:spTgt spid="53"/>
                                        </p:tgtEl>
                                        <p:attrNameLst>
                                          <p:attrName>style.visibility</p:attrName>
                                        </p:attrNameLst>
                                      </p:cBhvr>
                                      <p:to>
                                        <p:strVal val="hidden"/>
                                      </p:to>
                                    </p:set>
                                  </p:childTnLst>
                                </p:cTn>
                              </p:par>
                              <p:par>
                                <p:cTn id="520" presetID="2" presetClass="exit" presetSubtype="8" fill="hold" nodeType="withEffect">
                                  <p:stCondLst>
                                    <p:cond delay="0"/>
                                  </p:stCondLst>
                                  <p:childTnLst>
                                    <p:anim calcmode="lin" valueType="num">
                                      <p:cBhvr additive="base">
                                        <p:cTn id="521" dur="2000"/>
                                        <p:tgtEl>
                                          <p:spTgt spid="54"/>
                                        </p:tgtEl>
                                        <p:attrNameLst>
                                          <p:attrName>ppt_x</p:attrName>
                                        </p:attrNameLst>
                                      </p:cBhvr>
                                      <p:tavLst>
                                        <p:tav tm="0">
                                          <p:val>
                                            <p:strVal val="ppt_x"/>
                                          </p:val>
                                        </p:tav>
                                        <p:tav tm="100000">
                                          <p:val>
                                            <p:strVal val="0-ppt_w/2"/>
                                          </p:val>
                                        </p:tav>
                                      </p:tavLst>
                                    </p:anim>
                                    <p:anim calcmode="lin" valueType="num">
                                      <p:cBhvr additive="base">
                                        <p:cTn id="522" dur="2000"/>
                                        <p:tgtEl>
                                          <p:spTgt spid="54"/>
                                        </p:tgtEl>
                                        <p:attrNameLst>
                                          <p:attrName>ppt_y</p:attrName>
                                        </p:attrNameLst>
                                      </p:cBhvr>
                                      <p:tavLst>
                                        <p:tav tm="0">
                                          <p:val>
                                            <p:strVal val="ppt_y"/>
                                          </p:val>
                                        </p:tav>
                                        <p:tav tm="100000">
                                          <p:val>
                                            <p:strVal val="ppt_y"/>
                                          </p:val>
                                        </p:tav>
                                      </p:tavLst>
                                    </p:anim>
                                    <p:set>
                                      <p:cBhvr>
                                        <p:cTn id="523" dur="1" fill="hold">
                                          <p:stCondLst>
                                            <p:cond delay="1999"/>
                                          </p:stCondLst>
                                        </p:cTn>
                                        <p:tgtEl>
                                          <p:spTgt spid="54"/>
                                        </p:tgtEl>
                                        <p:attrNameLst>
                                          <p:attrName>style.visibility</p:attrName>
                                        </p:attrNameLst>
                                      </p:cBhvr>
                                      <p:to>
                                        <p:strVal val="hidden"/>
                                      </p:to>
                                    </p:set>
                                  </p:childTnLst>
                                </p:cTn>
                              </p:par>
                              <p:par>
                                <p:cTn id="524" presetID="2" presetClass="exit" presetSubtype="8" fill="hold" nodeType="withEffect">
                                  <p:stCondLst>
                                    <p:cond delay="0"/>
                                  </p:stCondLst>
                                  <p:childTnLst>
                                    <p:anim calcmode="lin" valueType="num">
                                      <p:cBhvr additive="base">
                                        <p:cTn id="525" dur="2000"/>
                                        <p:tgtEl>
                                          <p:spTgt spid="55"/>
                                        </p:tgtEl>
                                        <p:attrNameLst>
                                          <p:attrName>ppt_x</p:attrName>
                                        </p:attrNameLst>
                                      </p:cBhvr>
                                      <p:tavLst>
                                        <p:tav tm="0">
                                          <p:val>
                                            <p:strVal val="ppt_x"/>
                                          </p:val>
                                        </p:tav>
                                        <p:tav tm="100000">
                                          <p:val>
                                            <p:strVal val="0-ppt_w/2"/>
                                          </p:val>
                                        </p:tav>
                                      </p:tavLst>
                                    </p:anim>
                                    <p:anim calcmode="lin" valueType="num">
                                      <p:cBhvr additive="base">
                                        <p:cTn id="526" dur="2000"/>
                                        <p:tgtEl>
                                          <p:spTgt spid="55"/>
                                        </p:tgtEl>
                                        <p:attrNameLst>
                                          <p:attrName>ppt_y</p:attrName>
                                        </p:attrNameLst>
                                      </p:cBhvr>
                                      <p:tavLst>
                                        <p:tav tm="0">
                                          <p:val>
                                            <p:strVal val="ppt_y"/>
                                          </p:val>
                                        </p:tav>
                                        <p:tav tm="100000">
                                          <p:val>
                                            <p:strVal val="ppt_y"/>
                                          </p:val>
                                        </p:tav>
                                      </p:tavLst>
                                    </p:anim>
                                    <p:set>
                                      <p:cBhvr>
                                        <p:cTn id="527" dur="1" fill="hold">
                                          <p:stCondLst>
                                            <p:cond delay="1999"/>
                                          </p:stCondLst>
                                        </p:cTn>
                                        <p:tgtEl>
                                          <p:spTgt spid="55"/>
                                        </p:tgtEl>
                                        <p:attrNameLst>
                                          <p:attrName>style.visibility</p:attrName>
                                        </p:attrNameLst>
                                      </p:cBhvr>
                                      <p:to>
                                        <p:strVal val="hidden"/>
                                      </p:to>
                                    </p:set>
                                  </p:childTnLst>
                                </p:cTn>
                              </p:par>
                              <p:par>
                                <p:cTn id="528" presetID="8" presetClass="emph" presetSubtype="0" autoRev="1" fill="hold" nodeType="withEffect">
                                  <p:stCondLst>
                                    <p:cond delay="0"/>
                                  </p:stCondLst>
                                  <p:childTnLst>
                                    <p:animRot by="10800000">
                                      <p:cBhvr>
                                        <p:cTn id="529" dur="2000" fill="hold"/>
                                        <p:tgtEl>
                                          <p:spTgt spid="4"/>
                                        </p:tgtEl>
                                        <p:attrNameLst>
                                          <p:attrName>r</p:attrName>
                                        </p:attrNameLst>
                                      </p:cBhvr>
                                    </p:animRot>
                                  </p:childTnLst>
                                </p:cTn>
                              </p:par>
                              <p:par>
                                <p:cTn id="530" presetID="8" presetClass="emph" presetSubtype="0" autoRev="1" fill="hold" nodeType="withEffect">
                                  <p:stCondLst>
                                    <p:cond delay="0"/>
                                  </p:stCondLst>
                                  <p:childTnLst>
                                    <p:animRot by="10800000">
                                      <p:cBhvr>
                                        <p:cTn id="531" dur="2000" fill="hold"/>
                                        <p:tgtEl>
                                          <p:spTgt spid="6"/>
                                        </p:tgtEl>
                                        <p:attrNameLst>
                                          <p:attrName>r</p:attrName>
                                        </p:attrNameLst>
                                      </p:cBhvr>
                                    </p:animRot>
                                  </p:childTnLst>
                                </p:cTn>
                              </p:par>
                              <p:par>
                                <p:cTn id="532" presetID="8" presetClass="emph" presetSubtype="0" autoRev="1" fill="hold" nodeType="withEffect">
                                  <p:stCondLst>
                                    <p:cond delay="0"/>
                                  </p:stCondLst>
                                  <p:childTnLst>
                                    <p:animRot by="10800000">
                                      <p:cBhvr>
                                        <p:cTn id="533" dur="2000" fill="hold"/>
                                        <p:tgtEl>
                                          <p:spTgt spid="8"/>
                                        </p:tgtEl>
                                        <p:attrNameLst>
                                          <p:attrName>r</p:attrName>
                                        </p:attrNameLst>
                                      </p:cBhvr>
                                    </p:animRot>
                                  </p:childTnLst>
                                </p:cTn>
                              </p:par>
                              <p:par>
                                <p:cTn id="534" presetID="8" presetClass="emph" presetSubtype="0" autoRev="1" fill="hold" nodeType="withEffect">
                                  <p:stCondLst>
                                    <p:cond delay="0"/>
                                  </p:stCondLst>
                                  <p:childTnLst>
                                    <p:animRot by="10800000">
                                      <p:cBhvr>
                                        <p:cTn id="535" dur="2000" fill="hold"/>
                                        <p:tgtEl>
                                          <p:spTgt spid="10"/>
                                        </p:tgtEl>
                                        <p:attrNameLst>
                                          <p:attrName>r</p:attrName>
                                        </p:attrNameLst>
                                      </p:cBhvr>
                                    </p:animRot>
                                  </p:childTnLst>
                                </p:cTn>
                              </p:par>
                              <p:par>
                                <p:cTn id="536" presetID="8" presetClass="emph" presetSubtype="0" autoRev="1" fill="hold" nodeType="withEffect">
                                  <p:stCondLst>
                                    <p:cond delay="0"/>
                                  </p:stCondLst>
                                  <p:childTnLst>
                                    <p:animRot by="10800000">
                                      <p:cBhvr>
                                        <p:cTn id="537" dur="2000" fill="hold"/>
                                        <p:tgtEl>
                                          <p:spTgt spid="12"/>
                                        </p:tgtEl>
                                        <p:attrNameLst>
                                          <p:attrName>r</p:attrName>
                                        </p:attrNameLst>
                                      </p:cBhvr>
                                    </p:animRot>
                                  </p:childTnLst>
                                </p:cTn>
                              </p:par>
                              <p:par>
                                <p:cTn id="538" presetID="8" presetClass="emph" presetSubtype="0" autoRev="1" fill="hold" nodeType="withEffect">
                                  <p:stCondLst>
                                    <p:cond delay="0"/>
                                  </p:stCondLst>
                                  <p:childTnLst>
                                    <p:animRot by="10800000">
                                      <p:cBhvr>
                                        <p:cTn id="539" dur="2000" fill="hold"/>
                                        <p:tgtEl>
                                          <p:spTgt spid="14"/>
                                        </p:tgtEl>
                                        <p:attrNameLst>
                                          <p:attrName>r</p:attrName>
                                        </p:attrNameLst>
                                      </p:cBhvr>
                                    </p:animRot>
                                  </p:childTnLst>
                                </p:cTn>
                              </p:par>
                              <p:par>
                                <p:cTn id="540" presetID="8" presetClass="emph" presetSubtype="0" autoRev="1" fill="hold" nodeType="withEffect">
                                  <p:stCondLst>
                                    <p:cond delay="0"/>
                                  </p:stCondLst>
                                  <p:childTnLst>
                                    <p:animRot by="10800000">
                                      <p:cBhvr>
                                        <p:cTn id="541" dur="2000" fill="hold"/>
                                        <p:tgtEl>
                                          <p:spTgt spid="16"/>
                                        </p:tgtEl>
                                        <p:attrNameLst>
                                          <p:attrName>r</p:attrName>
                                        </p:attrNameLst>
                                      </p:cBhvr>
                                    </p:animRot>
                                  </p:childTnLst>
                                </p:cTn>
                              </p:par>
                              <p:par>
                                <p:cTn id="542" presetID="8" presetClass="emph" presetSubtype="0" autoRev="1" fill="hold" nodeType="withEffect">
                                  <p:stCondLst>
                                    <p:cond delay="0"/>
                                  </p:stCondLst>
                                  <p:childTnLst>
                                    <p:animRot by="10800000">
                                      <p:cBhvr>
                                        <p:cTn id="543" dur="2000" fill="hold"/>
                                        <p:tgtEl>
                                          <p:spTgt spid="18"/>
                                        </p:tgtEl>
                                        <p:attrNameLst>
                                          <p:attrName>r</p:attrName>
                                        </p:attrNameLst>
                                      </p:cBhvr>
                                    </p:animRot>
                                  </p:childTnLst>
                                </p:cTn>
                              </p:par>
                              <p:par>
                                <p:cTn id="544" presetID="8" presetClass="emph" presetSubtype="0" autoRev="1" fill="hold" nodeType="withEffect">
                                  <p:stCondLst>
                                    <p:cond delay="0"/>
                                  </p:stCondLst>
                                  <p:childTnLst>
                                    <p:animRot by="10800000">
                                      <p:cBhvr>
                                        <p:cTn id="545" dur="2000" fill="hold"/>
                                        <p:tgtEl>
                                          <p:spTgt spid="20"/>
                                        </p:tgtEl>
                                        <p:attrNameLst>
                                          <p:attrName>r</p:attrName>
                                        </p:attrNameLst>
                                      </p:cBhvr>
                                    </p:animRot>
                                  </p:childTnLst>
                                </p:cTn>
                              </p:par>
                              <p:par>
                                <p:cTn id="546" presetID="8" presetClass="emph" presetSubtype="0" autoRev="1" fill="hold" nodeType="withEffect">
                                  <p:stCondLst>
                                    <p:cond delay="0"/>
                                  </p:stCondLst>
                                  <p:childTnLst>
                                    <p:animRot by="10800000">
                                      <p:cBhvr>
                                        <p:cTn id="547" dur="2000" fill="hold"/>
                                        <p:tgtEl>
                                          <p:spTgt spid="22"/>
                                        </p:tgtEl>
                                        <p:attrNameLst>
                                          <p:attrName>r</p:attrName>
                                        </p:attrNameLst>
                                      </p:cBhvr>
                                    </p:animRot>
                                  </p:childTnLst>
                                </p:cTn>
                              </p:par>
                              <p:par>
                                <p:cTn id="548" presetID="8" presetClass="emph" presetSubtype="0" autoRev="1" fill="hold" nodeType="withEffect">
                                  <p:stCondLst>
                                    <p:cond delay="0"/>
                                  </p:stCondLst>
                                  <p:childTnLst>
                                    <p:animRot by="10800000">
                                      <p:cBhvr>
                                        <p:cTn id="549" dur="2000" fill="hold"/>
                                        <p:tgtEl>
                                          <p:spTgt spid="24"/>
                                        </p:tgtEl>
                                        <p:attrNameLst>
                                          <p:attrName>r</p:attrName>
                                        </p:attrNameLst>
                                      </p:cBhvr>
                                    </p:animRot>
                                  </p:childTnLst>
                                </p:cTn>
                              </p:par>
                              <p:par>
                                <p:cTn id="550" presetID="8" presetClass="emph" presetSubtype="0" autoRev="1" fill="hold" nodeType="withEffect">
                                  <p:stCondLst>
                                    <p:cond delay="0"/>
                                  </p:stCondLst>
                                  <p:childTnLst>
                                    <p:animRot by="10800000">
                                      <p:cBhvr>
                                        <p:cTn id="551" dur="2000" fill="hold"/>
                                        <p:tgtEl>
                                          <p:spTgt spid="26"/>
                                        </p:tgtEl>
                                        <p:attrNameLst>
                                          <p:attrName>r</p:attrName>
                                        </p:attrNameLst>
                                      </p:cBhvr>
                                    </p:animRot>
                                  </p:childTnLst>
                                </p:cTn>
                              </p:par>
                              <p:par>
                                <p:cTn id="552" presetID="8" presetClass="emph" presetSubtype="0" autoRev="1" fill="hold" nodeType="withEffect">
                                  <p:stCondLst>
                                    <p:cond delay="0"/>
                                  </p:stCondLst>
                                  <p:childTnLst>
                                    <p:animRot by="10800000">
                                      <p:cBhvr>
                                        <p:cTn id="553" dur="2000" fill="hold"/>
                                        <p:tgtEl>
                                          <p:spTgt spid="28"/>
                                        </p:tgtEl>
                                        <p:attrNameLst>
                                          <p:attrName>r</p:attrName>
                                        </p:attrNameLst>
                                      </p:cBhvr>
                                    </p:animRot>
                                  </p:childTnLst>
                                </p:cTn>
                              </p:par>
                              <p:par>
                                <p:cTn id="554" presetID="8" presetClass="emph" presetSubtype="0" autoRev="1" fill="hold" nodeType="withEffect">
                                  <p:stCondLst>
                                    <p:cond delay="0"/>
                                  </p:stCondLst>
                                  <p:childTnLst>
                                    <p:animRot by="10800000">
                                      <p:cBhvr>
                                        <p:cTn id="555" dur="2000" fill="hold"/>
                                        <p:tgtEl>
                                          <p:spTgt spid="30"/>
                                        </p:tgtEl>
                                        <p:attrNameLst>
                                          <p:attrName>r</p:attrName>
                                        </p:attrNameLst>
                                      </p:cBhvr>
                                    </p:animRot>
                                  </p:childTnLst>
                                </p:cTn>
                              </p:par>
                              <p:par>
                                <p:cTn id="556" presetID="8" presetClass="emph" presetSubtype="0" autoRev="1" fill="hold" nodeType="withEffect">
                                  <p:stCondLst>
                                    <p:cond delay="0"/>
                                  </p:stCondLst>
                                  <p:childTnLst>
                                    <p:animRot by="10800000">
                                      <p:cBhvr>
                                        <p:cTn id="557" dur="2000" fill="hold"/>
                                        <p:tgtEl>
                                          <p:spTgt spid="31"/>
                                        </p:tgtEl>
                                        <p:attrNameLst>
                                          <p:attrName>r</p:attrName>
                                        </p:attrNameLst>
                                      </p:cBhvr>
                                    </p:animRot>
                                  </p:childTnLst>
                                </p:cTn>
                              </p:par>
                              <p:par>
                                <p:cTn id="558" presetID="8" presetClass="emph" presetSubtype="0" autoRev="1" fill="hold" nodeType="withEffect">
                                  <p:stCondLst>
                                    <p:cond delay="0"/>
                                  </p:stCondLst>
                                  <p:childTnLst>
                                    <p:animRot by="10800000">
                                      <p:cBhvr>
                                        <p:cTn id="559" dur="2000" fill="hold"/>
                                        <p:tgtEl>
                                          <p:spTgt spid="32"/>
                                        </p:tgtEl>
                                        <p:attrNameLst>
                                          <p:attrName>r</p:attrName>
                                        </p:attrNameLst>
                                      </p:cBhvr>
                                    </p:animRot>
                                  </p:childTnLst>
                                </p:cTn>
                              </p:par>
                              <p:par>
                                <p:cTn id="560" presetID="8" presetClass="emph" presetSubtype="0" autoRev="1" fill="hold" nodeType="withEffect">
                                  <p:stCondLst>
                                    <p:cond delay="0"/>
                                  </p:stCondLst>
                                  <p:childTnLst>
                                    <p:animRot by="10800000">
                                      <p:cBhvr>
                                        <p:cTn id="561" dur="2000" fill="hold"/>
                                        <p:tgtEl>
                                          <p:spTgt spid="33"/>
                                        </p:tgtEl>
                                        <p:attrNameLst>
                                          <p:attrName>r</p:attrName>
                                        </p:attrNameLst>
                                      </p:cBhvr>
                                    </p:animRot>
                                  </p:childTnLst>
                                </p:cTn>
                              </p:par>
                              <p:par>
                                <p:cTn id="562" presetID="8" presetClass="emph" presetSubtype="0" autoRev="1" fill="hold" nodeType="withEffect">
                                  <p:stCondLst>
                                    <p:cond delay="0"/>
                                  </p:stCondLst>
                                  <p:childTnLst>
                                    <p:animRot by="10800000">
                                      <p:cBhvr>
                                        <p:cTn id="563" dur="2000" fill="hold"/>
                                        <p:tgtEl>
                                          <p:spTgt spid="34"/>
                                        </p:tgtEl>
                                        <p:attrNameLst>
                                          <p:attrName>r</p:attrName>
                                        </p:attrNameLst>
                                      </p:cBhvr>
                                    </p:animRot>
                                  </p:childTnLst>
                                </p:cTn>
                              </p:par>
                              <p:par>
                                <p:cTn id="564" presetID="8" presetClass="emph" presetSubtype="0" autoRev="1" fill="hold" nodeType="withEffect">
                                  <p:stCondLst>
                                    <p:cond delay="0"/>
                                  </p:stCondLst>
                                  <p:childTnLst>
                                    <p:animRot by="10800000">
                                      <p:cBhvr>
                                        <p:cTn id="565" dur="2000" fill="hold"/>
                                        <p:tgtEl>
                                          <p:spTgt spid="35"/>
                                        </p:tgtEl>
                                        <p:attrNameLst>
                                          <p:attrName>r</p:attrName>
                                        </p:attrNameLst>
                                      </p:cBhvr>
                                    </p:animRot>
                                  </p:childTnLst>
                                </p:cTn>
                              </p:par>
                              <p:par>
                                <p:cTn id="566" presetID="8" presetClass="emph" presetSubtype="0" autoRev="1" fill="hold" nodeType="withEffect">
                                  <p:stCondLst>
                                    <p:cond delay="0"/>
                                  </p:stCondLst>
                                  <p:childTnLst>
                                    <p:animRot by="10800000">
                                      <p:cBhvr>
                                        <p:cTn id="567" dur="2000" fill="hold"/>
                                        <p:tgtEl>
                                          <p:spTgt spid="36"/>
                                        </p:tgtEl>
                                        <p:attrNameLst>
                                          <p:attrName>r</p:attrName>
                                        </p:attrNameLst>
                                      </p:cBhvr>
                                    </p:animRot>
                                  </p:childTnLst>
                                </p:cTn>
                              </p:par>
                              <p:par>
                                <p:cTn id="568" presetID="8" presetClass="emph" presetSubtype="0" autoRev="1" fill="hold" nodeType="withEffect">
                                  <p:stCondLst>
                                    <p:cond delay="0"/>
                                  </p:stCondLst>
                                  <p:childTnLst>
                                    <p:animRot by="10800000">
                                      <p:cBhvr>
                                        <p:cTn id="569" dur="2000" fill="hold"/>
                                        <p:tgtEl>
                                          <p:spTgt spid="37"/>
                                        </p:tgtEl>
                                        <p:attrNameLst>
                                          <p:attrName>r</p:attrName>
                                        </p:attrNameLst>
                                      </p:cBhvr>
                                    </p:animRot>
                                  </p:childTnLst>
                                </p:cTn>
                              </p:par>
                              <p:par>
                                <p:cTn id="570" presetID="8" presetClass="emph" presetSubtype="0" autoRev="1" fill="hold" nodeType="withEffect">
                                  <p:stCondLst>
                                    <p:cond delay="0"/>
                                  </p:stCondLst>
                                  <p:childTnLst>
                                    <p:animRot by="10800000">
                                      <p:cBhvr>
                                        <p:cTn id="571" dur="2000" fill="hold"/>
                                        <p:tgtEl>
                                          <p:spTgt spid="38"/>
                                        </p:tgtEl>
                                        <p:attrNameLst>
                                          <p:attrName>r</p:attrName>
                                        </p:attrNameLst>
                                      </p:cBhvr>
                                    </p:animRot>
                                  </p:childTnLst>
                                </p:cTn>
                              </p:par>
                              <p:par>
                                <p:cTn id="572" presetID="8" presetClass="emph" presetSubtype="0" autoRev="1" fill="hold" nodeType="withEffect">
                                  <p:stCondLst>
                                    <p:cond delay="0"/>
                                  </p:stCondLst>
                                  <p:childTnLst>
                                    <p:animRot by="10800000">
                                      <p:cBhvr>
                                        <p:cTn id="573" dur="2000" fill="hold"/>
                                        <p:tgtEl>
                                          <p:spTgt spid="39"/>
                                        </p:tgtEl>
                                        <p:attrNameLst>
                                          <p:attrName>r</p:attrName>
                                        </p:attrNameLst>
                                      </p:cBhvr>
                                    </p:animRot>
                                  </p:childTnLst>
                                </p:cTn>
                              </p:par>
                              <p:par>
                                <p:cTn id="574" presetID="8" presetClass="emph" presetSubtype="0" autoRev="1" fill="hold" nodeType="withEffect">
                                  <p:stCondLst>
                                    <p:cond delay="0"/>
                                  </p:stCondLst>
                                  <p:childTnLst>
                                    <p:animRot by="10800000">
                                      <p:cBhvr>
                                        <p:cTn id="575" dur="2000" fill="hold"/>
                                        <p:tgtEl>
                                          <p:spTgt spid="40"/>
                                        </p:tgtEl>
                                        <p:attrNameLst>
                                          <p:attrName>r</p:attrName>
                                        </p:attrNameLst>
                                      </p:cBhvr>
                                    </p:animRot>
                                  </p:childTnLst>
                                </p:cTn>
                              </p:par>
                              <p:par>
                                <p:cTn id="576" presetID="8" presetClass="emph" presetSubtype="0" autoRev="1" fill="hold" nodeType="withEffect">
                                  <p:stCondLst>
                                    <p:cond delay="0"/>
                                  </p:stCondLst>
                                  <p:childTnLst>
                                    <p:animRot by="10800000">
                                      <p:cBhvr>
                                        <p:cTn id="577" dur="2000" fill="hold"/>
                                        <p:tgtEl>
                                          <p:spTgt spid="41"/>
                                        </p:tgtEl>
                                        <p:attrNameLst>
                                          <p:attrName>r</p:attrName>
                                        </p:attrNameLst>
                                      </p:cBhvr>
                                    </p:animRot>
                                  </p:childTnLst>
                                </p:cTn>
                              </p:par>
                              <p:par>
                                <p:cTn id="578" presetID="8" presetClass="emph" presetSubtype="0" autoRev="1" fill="hold" nodeType="withEffect">
                                  <p:stCondLst>
                                    <p:cond delay="0"/>
                                  </p:stCondLst>
                                  <p:childTnLst>
                                    <p:animRot by="10800000">
                                      <p:cBhvr>
                                        <p:cTn id="579" dur="2000" fill="hold"/>
                                        <p:tgtEl>
                                          <p:spTgt spid="42"/>
                                        </p:tgtEl>
                                        <p:attrNameLst>
                                          <p:attrName>r</p:attrName>
                                        </p:attrNameLst>
                                      </p:cBhvr>
                                    </p:animRot>
                                  </p:childTnLst>
                                </p:cTn>
                              </p:par>
                              <p:par>
                                <p:cTn id="580" presetID="8" presetClass="emph" presetSubtype="0" autoRev="1" fill="hold" nodeType="withEffect">
                                  <p:stCondLst>
                                    <p:cond delay="0"/>
                                  </p:stCondLst>
                                  <p:childTnLst>
                                    <p:animRot by="-10800000">
                                      <p:cBhvr>
                                        <p:cTn id="581" dur="2000" fill="hold"/>
                                        <p:tgtEl>
                                          <p:spTgt spid="5"/>
                                        </p:tgtEl>
                                        <p:attrNameLst>
                                          <p:attrName>r</p:attrName>
                                        </p:attrNameLst>
                                      </p:cBhvr>
                                    </p:animRot>
                                  </p:childTnLst>
                                </p:cTn>
                              </p:par>
                              <p:par>
                                <p:cTn id="582" presetID="8" presetClass="emph" presetSubtype="0" autoRev="1" fill="hold" nodeType="withEffect">
                                  <p:stCondLst>
                                    <p:cond delay="0"/>
                                  </p:stCondLst>
                                  <p:childTnLst>
                                    <p:animRot by="-10800000">
                                      <p:cBhvr>
                                        <p:cTn id="583" dur="2000" fill="hold"/>
                                        <p:tgtEl>
                                          <p:spTgt spid="7"/>
                                        </p:tgtEl>
                                        <p:attrNameLst>
                                          <p:attrName>r</p:attrName>
                                        </p:attrNameLst>
                                      </p:cBhvr>
                                    </p:animRot>
                                  </p:childTnLst>
                                </p:cTn>
                              </p:par>
                              <p:par>
                                <p:cTn id="584" presetID="8" presetClass="emph" presetSubtype="0" autoRev="1" fill="hold" nodeType="withEffect">
                                  <p:stCondLst>
                                    <p:cond delay="0"/>
                                  </p:stCondLst>
                                  <p:childTnLst>
                                    <p:animRot by="-10800000">
                                      <p:cBhvr>
                                        <p:cTn id="585" dur="2000" fill="hold"/>
                                        <p:tgtEl>
                                          <p:spTgt spid="9"/>
                                        </p:tgtEl>
                                        <p:attrNameLst>
                                          <p:attrName>r</p:attrName>
                                        </p:attrNameLst>
                                      </p:cBhvr>
                                    </p:animRot>
                                  </p:childTnLst>
                                </p:cTn>
                              </p:par>
                              <p:par>
                                <p:cTn id="586" presetID="8" presetClass="emph" presetSubtype="0" autoRev="1" fill="hold" nodeType="withEffect">
                                  <p:stCondLst>
                                    <p:cond delay="0"/>
                                  </p:stCondLst>
                                  <p:childTnLst>
                                    <p:animRot by="-10800000">
                                      <p:cBhvr>
                                        <p:cTn id="587" dur="2000" fill="hold"/>
                                        <p:tgtEl>
                                          <p:spTgt spid="11"/>
                                        </p:tgtEl>
                                        <p:attrNameLst>
                                          <p:attrName>r</p:attrName>
                                        </p:attrNameLst>
                                      </p:cBhvr>
                                    </p:animRot>
                                  </p:childTnLst>
                                </p:cTn>
                              </p:par>
                              <p:par>
                                <p:cTn id="588" presetID="8" presetClass="emph" presetSubtype="0" autoRev="1" fill="hold" nodeType="withEffect">
                                  <p:stCondLst>
                                    <p:cond delay="0"/>
                                  </p:stCondLst>
                                  <p:childTnLst>
                                    <p:animRot by="-10800000">
                                      <p:cBhvr>
                                        <p:cTn id="589" dur="2000" fill="hold"/>
                                        <p:tgtEl>
                                          <p:spTgt spid="13"/>
                                        </p:tgtEl>
                                        <p:attrNameLst>
                                          <p:attrName>r</p:attrName>
                                        </p:attrNameLst>
                                      </p:cBhvr>
                                    </p:animRot>
                                  </p:childTnLst>
                                </p:cTn>
                              </p:par>
                              <p:par>
                                <p:cTn id="590" presetID="8" presetClass="emph" presetSubtype="0" autoRev="1" fill="hold" nodeType="withEffect">
                                  <p:stCondLst>
                                    <p:cond delay="0"/>
                                  </p:stCondLst>
                                  <p:childTnLst>
                                    <p:animRot by="-10800000">
                                      <p:cBhvr>
                                        <p:cTn id="591" dur="2000" fill="hold"/>
                                        <p:tgtEl>
                                          <p:spTgt spid="15"/>
                                        </p:tgtEl>
                                        <p:attrNameLst>
                                          <p:attrName>r</p:attrName>
                                        </p:attrNameLst>
                                      </p:cBhvr>
                                    </p:animRot>
                                  </p:childTnLst>
                                </p:cTn>
                              </p:par>
                              <p:par>
                                <p:cTn id="592" presetID="8" presetClass="emph" presetSubtype="0" autoRev="1" fill="hold" nodeType="withEffect">
                                  <p:stCondLst>
                                    <p:cond delay="0"/>
                                  </p:stCondLst>
                                  <p:childTnLst>
                                    <p:animRot by="-10800000">
                                      <p:cBhvr>
                                        <p:cTn id="593" dur="2000" fill="hold"/>
                                        <p:tgtEl>
                                          <p:spTgt spid="17"/>
                                        </p:tgtEl>
                                        <p:attrNameLst>
                                          <p:attrName>r</p:attrName>
                                        </p:attrNameLst>
                                      </p:cBhvr>
                                    </p:animRot>
                                  </p:childTnLst>
                                </p:cTn>
                              </p:par>
                              <p:par>
                                <p:cTn id="594" presetID="8" presetClass="emph" presetSubtype="0" autoRev="1" fill="hold" nodeType="withEffect">
                                  <p:stCondLst>
                                    <p:cond delay="0"/>
                                  </p:stCondLst>
                                  <p:childTnLst>
                                    <p:animRot by="-10800000">
                                      <p:cBhvr>
                                        <p:cTn id="595" dur="2000" fill="hold"/>
                                        <p:tgtEl>
                                          <p:spTgt spid="19"/>
                                        </p:tgtEl>
                                        <p:attrNameLst>
                                          <p:attrName>r</p:attrName>
                                        </p:attrNameLst>
                                      </p:cBhvr>
                                    </p:animRot>
                                  </p:childTnLst>
                                </p:cTn>
                              </p:par>
                              <p:par>
                                <p:cTn id="596" presetID="8" presetClass="emph" presetSubtype="0" autoRev="1" fill="hold" nodeType="withEffect">
                                  <p:stCondLst>
                                    <p:cond delay="0"/>
                                  </p:stCondLst>
                                  <p:childTnLst>
                                    <p:animRot by="-10800000">
                                      <p:cBhvr>
                                        <p:cTn id="597" dur="2000" fill="hold"/>
                                        <p:tgtEl>
                                          <p:spTgt spid="21"/>
                                        </p:tgtEl>
                                        <p:attrNameLst>
                                          <p:attrName>r</p:attrName>
                                        </p:attrNameLst>
                                      </p:cBhvr>
                                    </p:animRot>
                                  </p:childTnLst>
                                </p:cTn>
                              </p:par>
                              <p:par>
                                <p:cTn id="598" presetID="8" presetClass="emph" presetSubtype="0" autoRev="1" fill="hold" nodeType="withEffect">
                                  <p:stCondLst>
                                    <p:cond delay="0"/>
                                  </p:stCondLst>
                                  <p:childTnLst>
                                    <p:animRot by="-10800000">
                                      <p:cBhvr>
                                        <p:cTn id="599" dur="2000" fill="hold"/>
                                        <p:tgtEl>
                                          <p:spTgt spid="23"/>
                                        </p:tgtEl>
                                        <p:attrNameLst>
                                          <p:attrName>r</p:attrName>
                                        </p:attrNameLst>
                                      </p:cBhvr>
                                    </p:animRot>
                                  </p:childTnLst>
                                </p:cTn>
                              </p:par>
                              <p:par>
                                <p:cTn id="600" presetID="8" presetClass="emph" presetSubtype="0" autoRev="1" fill="hold" nodeType="withEffect">
                                  <p:stCondLst>
                                    <p:cond delay="0"/>
                                  </p:stCondLst>
                                  <p:childTnLst>
                                    <p:animRot by="-10800000">
                                      <p:cBhvr>
                                        <p:cTn id="601" dur="2000" fill="hold"/>
                                        <p:tgtEl>
                                          <p:spTgt spid="25"/>
                                        </p:tgtEl>
                                        <p:attrNameLst>
                                          <p:attrName>r</p:attrName>
                                        </p:attrNameLst>
                                      </p:cBhvr>
                                    </p:animRot>
                                  </p:childTnLst>
                                </p:cTn>
                              </p:par>
                              <p:par>
                                <p:cTn id="602" presetID="8" presetClass="emph" presetSubtype="0" autoRev="1" fill="hold" nodeType="withEffect">
                                  <p:stCondLst>
                                    <p:cond delay="0"/>
                                  </p:stCondLst>
                                  <p:childTnLst>
                                    <p:animRot by="-10800000">
                                      <p:cBhvr>
                                        <p:cTn id="603" dur="2000" fill="hold"/>
                                        <p:tgtEl>
                                          <p:spTgt spid="27"/>
                                        </p:tgtEl>
                                        <p:attrNameLst>
                                          <p:attrName>r</p:attrName>
                                        </p:attrNameLst>
                                      </p:cBhvr>
                                    </p:animRot>
                                  </p:childTnLst>
                                </p:cTn>
                              </p:par>
                              <p:par>
                                <p:cTn id="604" presetID="8" presetClass="emph" presetSubtype="0" autoRev="1" fill="hold" nodeType="withEffect">
                                  <p:stCondLst>
                                    <p:cond delay="0"/>
                                  </p:stCondLst>
                                  <p:childTnLst>
                                    <p:animRot by="-10800000">
                                      <p:cBhvr>
                                        <p:cTn id="605" dur="2000" fill="hold"/>
                                        <p:tgtEl>
                                          <p:spTgt spid="29"/>
                                        </p:tgtEl>
                                        <p:attrNameLst>
                                          <p:attrName>r</p:attrName>
                                        </p:attrNameLst>
                                      </p:cBhvr>
                                    </p:animRot>
                                  </p:childTnLst>
                                </p:cTn>
                              </p:par>
                              <p:par>
                                <p:cTn id="606" presetID="8" presetClass="emph" presetSubtype="0" autoRev="1" fill="hold" nodeType="withEffect">
                                  <p:stCondLst>
                                    <p:cond delay="0"/>
                                  </p:stCondLst>
                                  <p:childTnLst>
                                    <p:animRot by="-10800000">
                                      <p:cBhvr>
                                        <p:cTn id="607" dur="2000" fill="hold"/>
                                        <p:tgtEl>
                                          <p:spTgt spid="43"/>
                                        </p:tgtEl>
                                        <p:attrNameLst>
                                          <p:attrName>r</p:attrName>
                                        </p:attrNameLst>
                                      </p:cBhvr>
                                    </p:animRot>
                                  </p:childTnLst>
                                </p:cTn>
                              </p:par>
                              <p:par>
                                <p:cTn id="608" presetID="8" presetClass="emph" presetSubtype="0" autoRev="1" fill="hold" nodeType="withEffect">
                                  <p:stCondLst>
                                    <p:cond delay="0"/>
                                  </p:stCondLst>
                                  <p:childTnLst>
                                    <p:animRot by="-10800000">
                                      <p:cBhvr>
                                        <p:cTn id="609" dur="2000" fill="hold"/>
                                        <p:tgtEl>
                                          <p:spTgt spid="44"/>
                                        </p:tgtEl>
                                        <p:attrNameLst>
                                          <p:attrName>r</p:attrName>
                                        </p:attrNameLst>
                                      </p:cBhvr>
                                    </p:animRot>
                                  </p:childTnLst>
                                </p:cTn>
                              </p:par>
                              <p:par>
                                <p:cTn id="610" presetID="8" presetClass="emph" presetSubtype="0" autoRev="1" fill="hold" nodeType="withEffect">
                                  <p:stCondLst>
                                    <p:cond delay="0"/>
                                  </p:stCondLst>
                                  <p:childTnLst>
                                    <p:animRot by="-10800000">
                                      <p:cBhvr>
                                        <p:cTn id="611" dur="2000" fill="hold"/>
                                        <p:tgtEl>
                                          <p:spTgt spid="45"/>
                                        </p:tgtEl>
                                        <p:attrNameLst>
                                          <p:attrName>r</p:attrName>
                                        </p:attrNameLst>
                                      </p:cBhvr>
                                    </p:animRot>
                                  </p:childTnLst>
                                </p:cTn>
                              </p:par>
                              <p:par>
                                <p:cTn id="612" presetID="8" presetClass="emph" presetSubtype="0" autoRev="1" fill="hold" nodeType="withEffect">
                                  <p:stCondLst>
                                    <p:cond delay="0"/>
                                  </p:stCondLst>
                                  <p:childTnLst>
                                    <p:animRot by="-10800000">
                                      <p:cBhvr>
                                        <p:cTn id="613" dur="2000" fill="hold"/>
                                        <p:tgtEl>
                                          <p:spTgt spid="46"/>
                                        </p:tgtEl>
                                        <p:attrNameLst>
                                          <p:attrName>r</p:attrName>
                                        </p:attrNameLst>
                                      </p:cBhvr>
                                    </p:animRot>
                                  </p:childTnLst>
                                </p:cTn>
                              </p:par>
                              <p:par>
                                <p:cTn id="614" presetID="8" presetClass="emph" presetSubtype="0" autoRev="1" fill="hold" nodeType="withEffect">
                                  <p:stCondLst>
                                    <p:cond delay="0"/>
                                  </p:stCondLst>
                                  <p:childTnLst>
                                    <p:animRot by="-10800000">
                                      <p:cBhvr>
                                        <p:cTn id="615" dur="2000" fill="hold"/>
                                        <p:tgtEl>
                                          <p:spTgt spid="47"/>
                                        </p:tgtEl>
                                        <p:attrNameLst>
                                          <p:attrName>r</p:attrName>
                                        </p:attrNameLst>
                                      </p:cBhvr>
                                    </p:animRot>
                                  </p:childTnLst>
                                </p:cTn>
                              </p:par>
                              <p:par>
                                <p:cTn id="616" presetID="8" presetClass="emph" presetSubtype="0" autoRev="1" fill="hold" nodeType="withEffect">
                                  <p:stCondLst>
                                    <p:cond delay="0"/>
                                  </p:stCondLst>
                                  <p:childTnLst>
                                    <p:animRot by="-10800000">
                                      <p:cBhvr>
                                        <p:cTn id="617" dur="2000" fill="hold"/>
                                        <p:tgtEl>
                                          <p:spTgt spid="48"/>
                                        </p:tgtEl>
                                        <p:attrNameLst>
                                          <p:attrName>r</p:attrName>
                                        </p:attrNameLst>
                                      </p:cBhvr>
                                    </p:animRot>
                                  </p:childTnLst>
                                </p:cTn>
                              </p:par>
                              <p:par>
                                <p:cTn id="618" presetID="8" presetClass="emph" presetSubtype="0" autoRev="1" fill="hold" nodeType="withEffect">
                                  <p:stCondLst>
                                    <p:cond delay="0"/>
                                  </p:stCondLst>
                                  <p:childTnLst>
                                    <p:animRot by="-10800000">
                                      <p:cBhvr>
                                        <p:cTn id="619" dur="2000" fill="hold"/>
                                        <p:tgtEl>
                                          <p:spTgt spid="49"/>
                                        </p:tgtEl>
                                        <p:attrNameLst>
                                          <p:attrName>r</p:attrName>
                                        </p:attrNameLst>
                                      </p:cBhvr>
                                    </p:animRot>
                                  </p:childTnLst>
                                </p:cTn>
                              </p:par>
                              <p:par>
                                <p:cTn id="620" presetID="8" presetClass="emph" presetSubtype="0" autoRev="1" fill="hold" nodeType="withEffect">
                                  <p:stCondLst>
                                    <p:cond delay="0"/>
                                  </p:stCondLst>
                                  <p:childTnLst>
                                    <p:animRot by="-10800000">
                                      <p:cBhvr>
                                        <p:cTn id="621" dur="2000" fill="hold"/>
                                        <p:tgtEl>
                                          <p:spTgt spid="50"/>
                                        </p:tgtEl>
                                        <p:attrNameLst>
                                          <p:attrName>r</p:attrName>
                                        </p:attrNameLst>
                                      </p:cBhvr>
                                    </p:animRot>
                                  </p:childTnLst>
                                </p:cTn>
                              </p:par>
                              <p:par>
                                <p:cTn id="622" presetID="8" presetClass="emph" presetSubtype="0" autoRev="1" fill="hold" nodeType="withEffect">
                                  <p:stCondLst>
                                    <p:cond delay="0"/>
                                  </p:stCondLst>
                                  <p:childTnLst>
                                    <p:animRot by="-10800000">
                                      <p:cBhvr>
                                        <p:cTn id="623" dur="2000" fill="hold"/>
                                        <p:tgtEl>
                                          <p:spTgt spid="51"/>
                                        </p:tgtEl>
                                        <p:attrNameLst>
                                          <p:attrName>r</p:attrName>
                                        </p:attrNameLst>
                                      </p:cBhvr>
                                    </p:animRot>
                                  </p:childTnLst>
                                </p:cTn>
                              </p:par>
                              <p:par>
                                <p:cTn id="624" presetID="8" presetClass="emph" presetSubtype="0" autoRev="1" fill="hold" nodeType="withEffect">
                                  <p:stCondLst>
                                    <p:cond delay="0"/>
                                  </p:stCondLst>
                                  <p:childTnLst>
                                    <p:animRot by="-10800000">
                                      <p:cBhvr>
                                        <p:cTn id="625" dur="2000" fill="hold"/>
                                        <p:tgtEl>
                                          <p:spTgt spid="52"/>
                                        </p:tgtEl>
                                        <p:attrNameLst>
                                          <p:attrName>r</p:attrName>
                                        </p:attrNameLst>
                                      </p:cBhvr>
                                    </p:animRot>
                                  </p:childTnLst>
                                </p:cTn>
                              </p:par>
                              <p:par>
                                <p:cTn id="626" presetID="8" presetClass="emph" presetSubtype="0" autoRev="1" fill="hold" nodeType="withEffect">
                                  <p:stCondLst>
                                    <p:cond delay="0"/>
                                  </p:stCondLst>
                                  <p:childTnLst>
                                    <p:animRot by="-10800000">
                                      <p:cBhvr>
                                        <p:cTn id="627" dur="2000" fill="hold"/>
                                        <p:tgtEl>
                                          <p:spTgt spid="53"/>
                                        </p:tgtEl>
                                        <p:attrNameLst>
                                          <p:attrName>r</p:attrName>
                                        </p:attrNameLst>
                                      </p:cBhvr>
                                    </p:animRot>
                                  </p:childTnLst>
                                </p:cTn>
                              </p:par>
                              <p:par>
                                <p:cTn id="628" presetID="8" presetClass="emph" presetSubtype="0" autoRev="1" fill="hold" nodeType="withEffect">
                                  <p:stCondLst>
                                    <p:cond delay="0"/>
                                  </p:stCondLst>
                                  <p:childTnLst>
                                    <p:animRot by="-10800000">
                                      <p:cBhvr>
                                        <p:cTn id="629" dur="2000" fill="hold"/>
                                        <p:tgtEl>
                                          <p:spTgt spid="54"/>
                                        </p:tgtEl>
                                        <p:attrNameLst>
                                          <p:attrName>r</p:attrName>
                                        </p:attrNameLst>
                                      </p:cBhvr>
                                    </p:animRot>
                                  </p:childTnLst>
                                </p:cTn>
                              </p:par>
                              <p:par>
                                <p:cTn id="630" presetID="8" presetClass="emph" presetSubtype="0" autoRev="1" fill="hold" nodeType="withEffect">
                                  <p:stCondLst>
                                    <p:cond delay="0"/>
                                  </p:stCondLst>
                                  <p:childTnLst>
                                    <p:animRot by="-10800000">
                                      <p:cBhvr>
                                        <p:cTn id="631" dur="2000" fill="hold"/>
                                        <p:tgtEl>
                                          <p:spTgt spid="55"/>
                                        </p:tgtEl>
                                        <p:attrNameLst>
                                          <p:attrName>r</p:attrName>
                                        </p:attrNameLst>
                                      </p:cBhvr>
                                    </p:animRot>
                                  </p:childTnLst>
                                </p:cTn>
                              </p:par>
                              <p:par>
                                <p:cTn id="632" presetID="17" presetClass="entr" presetSubtype="10" fill="hold" nodeType="withEffect">
                                  <p:stCondLst>
                                    <p:cond delay="0"/>
                                  </p:stCondLst>
                                  <p:childTnLst>
                                    <p:set>
                                      <p:cBhvr>
                                        <p:cTn id="633" dur="1" fill="hold">
                                          <p:stCondLst>
                                            <p:cond delay="0"/>
                                          </p:stCondLst>
                                        </p:cTn>
                                        <p:tgtEl>
                                          <p:spTgt spid="2"/>
                                        </p:tgtEl>
                                        <p:attrNameLst>
                                          <p:attrName>style.visibility</p:attrName>
                                        </p:attrNameLst>
                                      </p:cBhvr>
                                      <p:to>
                                        <p:strVal val="visible"/>
                                      </p:to>
                                    </p:set>
                                    <p:anim calcmode="lin" valueType="num">
                                      <p:cBhvr>
                                        <p:cTn id="634" dur="2000" fill="hold"/>
                                        <p:tgtEl>
                                          <p:spTgt spid="2"/>
                                        </p:tgtEl>
                                        <p:attrNameLst>
                                          <p:attrName>ppt_w</p:attrName>
                                        </p:attrNameLst>
                                      </p:cBhvr>
                                      <p:tavLst>
                                        <p:tav tm="0">
                                          <p:val>
                                            <p:fltVal val="0"/>
                                          </p:val>
                                        </p:tav>
                                        <p:tav tm="100000">
                                          <p:val>
                                            <p:strVal val="#ppt_w"/>
                                          </p:val>
                                        </p:tav>
                                      </p:tavLst>
                                    </p:anim>
                                    <p:anim calcmode="lin" valueType="num">
                                      <p:cBhvr>
                                        <p:cTn id="6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C00000">
                <a:shade val="67500"/>
                <a:satMod val="115000"/>
              </a:srgbClr>
            </a:gs>
            <a:gs pos="100000">
              <a:srgbClr val="C00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689822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0" y="0"/>
            <a:ext cx="500048" cy="500048"/>
          </a:xfrm>
          <a:prstGeom prst="rect">
            <a:avLst/>
          </a:prstGeom>
        </p:spPr>
      </p:pic>
      <p:pic>
        <p:nvPicPr>
          <p:cNvPr id="6" name="5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0" y="4643452"/>
            <a:ext cx="500048" cy="500048"/>
          </a:xfrm>
          <a:prstGeom prst="rect">
            <a:avLst/>
          </a:prstGeom>
        </p:spPr>
      </p:pic>
      <p:pic>
        <p:nvPicPr>
          <p:cNvPr id="7" name="6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8643952" y="2071684"/>
            <a:ext cx="500048" cy="500048"/>
          </a:xfrm>
          <a:prstGeom prst="rect">
            <a:avLst/>
          </a:prstGeom>
        </p:spPr>
      </p:pic>
      <p:pic>
        <p:nvPicPr>
          <p:cNvPr id="8" name="7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8643952" y="2571750"/>
            <a:ext cx="500048" cy="500048"/>
          </a:xfrm>
          <a:prstGeom prst="rect">
            <a:avLst/>
          </a:prstGeom>
        </p:spPr>
      </p:pic>
      <p:pic>
        <p:nvPicPr>
          <p:cNvPr id="9" name="8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714348" y="500048"/>
            <a:ext cx="500048" cy="500048"/>
          </a:xfrm>
          <a:prstGeom prst="rect">
            <a:avLst/>
          </a:prstGeom>
        </p:spPr>
      </p:pic>
      <p:pic>
        <p:nvPicPr>
          <p:cNvPr id="10" name="9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714348" y="4214824"/>
            <a:ext cx="500048" cy="500048"/>
          </a:xfrm>
          <a:prstGeom prst="rect">
            <a:avLst/>
          </a:prstGeom>
        </p:spPr>
      </p:pic>
      <p:pic>
        <p:nvPicPr>
          <p:cNvPr id="11" name="10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1428728" y="1000114"/>
            <a:ext cx="500048" cy="500048"/>
          </a:xfrm>
          <a:prstGeom prst="rect">
            <a:avLst/>
          </a:prstGeom>
        </p:spPr>
      </p:pic>
      <p:pic>
        <p:nvPicPr>
          <p:cNvPr id="12" name="11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1428728" y="3857634"/>
            <a:ext cx="500048" cy="500048"/>
          </a:xfrm>
          <a:prstGeom prst="rect">
            <a:avLst/>
          </a:prstGeom>
        </p:spPr>
      </p:pic>
      <p:pic>
        <p:nvPicPr>
          <p:cNvPr id="13" name="12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2143108" y="1285866"/>
            <a:ext cx="500048" cy="500048"/>
          </a:xfrm>
          <a:prstGeom prst="rect">
            <a:avLst/>
          </a:prstGeom>
        </p:spPr>
      </p:pic>
      <p:pic>
        <p:nvPicPr>
          <p:cNvPr id="14" name="13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2143108" y="3429006"/>
            <a:ext cx="500048" cy="500048"/>
          </a:xfrm>
          <a:prstGeom prst="rect">
            <a:avLst/>
          </a:prstGeom>
        </p:spPr>
      </p:pic>
      <p:pic>
        <p:nvPicPr>
          <p:cNvPr id="15" name="14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3071802" y="1571618"/>
            <a:ext cx="500048" cy="500048"/>
          </a:xfrm>
          <a:prstGeom prst="rect">
            <a:avLst/>
          </a:prstGeom>
        </p:spPr>
      </p:pic>
      <p:pic>
        <p:nvPicPr>
          <p:cNvPr id="16" name="15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3071802" y="3286130"/>
            <a:ext cx="500048" cy="500048"/>
          </a:xfrm>
          <a:prstGeom prst="rect">
            <a:avLst/>
          </a:prstGeom>
        </p:spPr>
      </p:pic>
      <p:pic>
        <p:nvPicPr>
          <p:cNvPr id="17" name="16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3857620" y="1643056"/>
            <a:ext cx="500048" cy="500048"/>
          </a:xfrm>
          <a:prstGeom prst="rect">
            <a:avLst/>
          </a:prstGeom>
        </p:spPr>
      </p:pic>
      <p:pic>
        <p:nvPicPr>
          <p:cNvPr id="18" name="17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3786182" y="3071816"/>
            <a:ext cx="500048" cy="500048"/>
          </a:xfrm>
          <a:prstGeom prst="rect">
            <a:avLst/>
          </a:prstGeom>
        </p:spPr>
      </p:pic>
      <p:pic>
        <p:nvPicPr>
          <p:cNvPr id="19" name="18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4643438" y="1785932"/>
            <a:ext cx="500048" cy="500048"/>
          </a:xfrm>
          <a:prstGeom prst="rect">
            <a:avLst/>
          </a:prstGeom>
        </p:spPr>
      </p:pic>
      <p:pic>
        <p:nvPicPr>
          <p:cNvPr id="20" name="19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4643438" y="2928940"/>
            <a:ext cx="500048" cy="500048"/>
          </a:xfrm>
          <a:prstGeom prst="rect">
            <a:avLst/>
          </a:prstGeom>
        </p:spPr>
      </p:pic>
      <p:pic>
        <p:nvPicPr>
          <p:cNvPr id="21" name="20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5357818" y="1928808"/>
            <a:ext cx="500048" cy="500048"/>
          </a:xfrm>
          <a:prstGeom prst="rect">
            <a:avLst/>
          </a:prstGeom>
        </p:spPr>
      </p:pic>
      <p:pic>
        <p:nvPicPr>
          <p:cNvPr id="22" name="21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5357818" y="2786064"/>
            <a:ext cx="500048" cy="500048"/>
          </a:xfrm>
          <a:prstGeom prst="rect">
            <a:avLst/>
          </a:prstGeom>
        </p:spPr>
      </p:pic>
      <p:pic>
        <p:nvPicPr>
          <p:cNvPr id="23" name="22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6072198" y="2000246"/>
            <a:ext cx="500048" cy="500048"/>
          </a:xfrm>
          <a:prstGeom prst="rect">
            <a:avLst/>
          </a:prstGeom>
        </p:spPr>
      </p:pic>
      <p:pic>
        <p:nvPicPr>
          <p:cNvPr id="24" name="23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6072198" y="2643188"/>
            <a:ext cx="500048" cy="500048"/>
          </a:xfrm>
          <a:prstGeom prst="rect">
            <a:avLst/>
          </a:prstGeom>
        </p:spPr>
      </p:pic>
      <p:pic>
        <p:nvPicPr>
          <p:cNvPr id="25" name="24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6715140" y="2071684"/>
            <a:ext cx="500048" cy="500048"/>
          </a:xfrm>
          <a:prstGeom prst="rect">
            <a:avLst/>
          </a:prstGeom>
        </p:spPr>
      </p:pic>
      <p:pic>
        <p:nvPicPr>
          <p:cNvPr id="26" name="25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6715140" y="2571750"/>
            <a:ext cx="500048" cy="500048"/>
          </a:xfrm>
          <a:prstGeom prst="rect">
            <a:avLst/>
          </a:prstGeom>
        </p:spPr>
      </p:pic>
      <p:pic>
        <p:nvPicPr>
          <p:cNvPr id="27" name="26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7358082" y="2071684"/>
            <a:ext cx="500048" cy="500048"/>
          </a:xfrm>
          <a:prstGeom prst="rect">
            <a:avLst/>
          </a:prstGeom>
        </p:spPr>
      </p:pic>
      <p:pic>
        <p:nvPicPr>
          <p:cNvPr id="28" name="27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7358082" y="2571750"/>
            <a:ext cx="500048" cy="500048"/>
          </a:xfrm>
          <a:prstGeom prst="rect">
            <a:avLst/>
          </a:prstGeom>
        </p:spPr>
      </p:pic>
      <p:pic>
        <p:nvPicPr>
          <p:cNvPr id="29" name="28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8001024" y="2071684"/>
            <a:ext cx="500048" cy="500048"/>
          </a:xfrm>
          <a:prstGeom prst="rect">
            <a:avLst/>
          </a:prstGeom>
        </p:spPr>
      </p:pic>
      <p:pic>
        <p:nvPicPr>
          <p:cNvPr id="30" name="29 Imagen" descr="eye-41387_640.png"/>
          <p:cNvPicPr>
            <a:picLocks noChangeAspect="1"/>
          </p:cNvPicPr>
          <p:nvPr/>
        </p:nvPicPr>
        <p:blipFill>
          <a:blip r:embed="rId3" cstate="print">
            <a:duotone>
              <a:prstClr val="black"/>
              <a:srgbClr val="00B050">
                <a:tint val="45000"/>
                <a:satMod val="400000"/>
              </a:srgbClr>
            </a:duotone>
            <a:lum bright="-20000" contrast="40000"/>
          </a:blip>
          <a:stretch>
            <a:fillRect/>
          </a:stretch>
        </p:blipFill>
        <p:spPr>
          <a:xfrm>
            <a:off x="8001024" y="2571750"/>
            <a:ext cx="500048" cy="500048"/>
          </a:xfrm>
          <a:prstGeom prst="rect">
            <a:avLst/>
          </a:prstGeom>
        </p:spPr>
      </p:pic>
      <p:sp>
        <p:nvSpPr>
          <p:cNvPr id="31" name="30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1+#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1+#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2000" fill="hold"/>
                                        <p:tgtEl>
                                          <p:spTgt spid="11"/>
                                        </p:tgtEl>
                                        <p:attrNameLst>
                                          <p:attrName>ppt_x</p:attrName>
                                        </p:attrNameLst>
                                      </p:cBhvr>
                                      <p:tavLst>
                                        <p:tav tm="0">
                                          <p:val>
                                            <p:strVal val="1+#ppt_w/2"/>
                                          </p:val>
                                        </p:tav>
                                        <p:tav tm="100000">
                                          <p:val>
                                            <p:strVal val="#ppt_x"/>
                                          </p:val>
                                        </p:tav>
                                      </p:tavLst>
                                    </p:anim>
                                    <p:anim calcmode="lin" valueType="num">
                                      <p:cBhvr additive="base">
                                        <p:cTn id="22" dur="2000" fill="hold"/>
                                        <p:tgtEl>
                                          <p:spTgt spid="11"/>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additive="base">
                                        <p:cTn id="25" dur="2000" fill="hold"/>
                                        <p:tgtEl>
                                          <p:spTgt spid="13"/>
                                        </p:tgtEl>
                                        <p:attrNameLst>
                                          <p:attrName>ppt_x</p:attrName>
                                        </p:attrNameLst>
                                      </p:cBhvr>
                                      <p:tavLst>
                                        <p:tav tm="0">
                                          <p:val>
                                            <p:strVal val="1+#ppt_w/2"/>
                                          </p:val>
                                        </p:tav>
                                        <p:tav tm="100000">
                                          <p:val>
                                            <p:strVal val="#ppt_x"/>
                                          </p:val>
                                        </p:tav>
                                      </p:tavLst>
                                    </p:anim>
                                    <p:anim calcmode="lin" valueType="num">
                                      <p:cBhvr additive="base">
                                        <p:cTn id="26" dur="2000" fill="hold"/>
                                        <p:tgtEl>
                                          <p:spTgt spid="13"/>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1+#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1+#ppt_w/2"/>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1"/>
                                        </p:tgtEl>
                                        <p:attrNameLst>
                                          <p:attrName>style.visibility</p:attrName>
                                        </p:attrNameLst>
                                      </p:cBhvr>
                                      <p:to>
                                        <p:strVal val="visible"/>
                                      </p:to>
                                    </p:set>
                                    <p:anim calcmode="lin" valueType="num">
                                      <p:cBhvr additive="base">
                                        <p:cTn id="41" dur="2000" fill="hold"/>
                                        <p:tgtEl>
                                          <p:spTgt spid="21"/>
                                        </p:tgtEl>
                                        <p:attrNameLst>
                                          <p:attrName>ppt_x</p:attrName>
                                        </p:attrNameLst>
                                      </p:cBhvr>
                                      <p:tavLst>
                                        <p:tav tm="0">
                                          <p:val>
                                            <p:strVal val="1+#ppt_w/2"/>
                                          </p:val>
                                        </p:tav>
                                        <p:tav tm="100000">
                                          <p:val>
                                            <p:strVal val="#ppt_x"/>
                                          </p:val>
                                        </p:tav>
                                      </p:tavLst>
                                    </p:anim>
                                    <p:anim calcmode="lin" valueType="num">
                                      <p:cBhvr additive="base">
                                        <p:cTn id="42" dur="2000" fill="hold"/>
                                        <p:tgtEl>
                                          <p:spTgt spid="21"/>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additive="base">
                                        <p:cTn id="53" dur="2000" fill="hold"/>
                                        <p:tgtEl>
                                          <p:spTgt spid="27"/>
                                        </p:tgtEl>
                                        <p:attrNameLst>
                                          <p:attrName>ppt_x</p:attrName>
                                        </p:attrNameLst>
                                      </p:cBhvr>
                                      <p:tavLst>
                                        <p:tav tm="0">
                                          <p:val>
                                            <p:strVal val="1+#ppt_w/2"/>
                                          </p:val>
                                        </p:tav>
                                        <p:tav tm="100000">
                                          <p:val>
                                            <p:strVal val="#ppt_x"/>
                                          </p:val>
                                        </p:tav>
                                      </p:tavLst>
                                    </p:anim>
                                    <p:anim calcmode="lin" valueType="num">
                                      <p:cBhvr additive="base">
                                        <p:cTn id="54" dur="2000" fill="hold"/>
                                        <p:tgtEl>
                                          <p:spTgt spid="27"/>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2000" fill="hold"/>
                                        <p:tgtEl>
                                          <p:spTgt spid="29"/>
                                        </p:tgtEl>
                                        <p:attrNameLst>
                                          <p:attrName>ppt_x</p:attrName>
                                        </p:attrNameLst>
                                      </p:cBhvr>
                                      <p:tavLst>
                                        <p:tav tm="0">
                                          <p:val>
                                            <p:strVal val="1+#ppt_w/2"/>
                                          </p:val>
                                        </p:tav>
                                        <p:tav tm="100000">
                                          <p:val>
                                            <p:strVal val="#ppt_x"/>
                                          </p:val>
                                        </p:tav>
                                      </p:tavLst>
                                    </p:anim>
                                    <p:anim calcmode="lin" valueType="num">
                                      <p:cBhvr additive="base">
                                        <p:cTn id="58" dur="2000" fill="hold"/>
                                        <p:tgtEl>
                                          <p:spTgt spid="29"/>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8"/>
                                        </p:tgtEl>
                                        <p:attrNameLst>
                                          <p:attrName>style.visibility</p:attrName>
                                        </p:attrNameLst>
                                      </p:cBhvr>
                                      <p:to>
                                        <p:strVal val="visible"/>
                                      </p:to>
                                    </p:set>
                                    <p:anim calcmode="lin" valueType="num">
                                      <p:cBhvr additive="base">
                                        <p:cTn id="65" dur="2000" fill="hold"/>
                                        <p:tgtEl>
                                          <p:spTgt spid="8"/>
                                        </p:tgtEl>
                                        <p:attrNameLst>
                                          <p:attrName>ppt_x</p:attrName>
                                        </p:attrNameLst>
                                      </p:cBhvr>
                                      <p:tavLst>
                                        <p:tav tm="0">
                                          <p:val>
                                            <p:strVal val="1+#ppt_w/2"/>
                                          </p:val>
                                        </p:tav>
                                        <p:tav tm="100000">
                                          <p:val>
                                            <p:strVal val="#ppt_x"/>
                                          </p:val>
                                        </p:tav>
                                      </p:tavLst>
                                    </p:anim>
                                    <p:anim calcmode="lin" valueType="num">
                                      <p:cBhvr additive="base">
                                        <p:cTn id="66" dur="2000" fill="hold"/>
                                        <p:tgtEl>
                                          <p:spTgt spid="8"/>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1+#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0"/>
                                        </p:tgtEl>
                                        <p:attrNameLst>
                                          <p:attrName>style.visibility</p:attrName>
                                        </p:attrNameLst>
                                      </p:cBhvr>
                                      <p:to>
                                        <p:strVal val="visible"/>
                                      </p:to>
                                    </p:set>
                                    <p:anim calcmode="lin" valueType="num">
                                      <p:cBhvr additive="base">
                                        <p:cTn id="89" dur="2000" fill="hold"/>
                                        <p:tgtEl>
                                          <p:spTgt spid="20"/>
                                        </p:tgtEl>
                                        <p:attrNameLst>
                                          <p:attrName>ppt_x</p:attrName>
                                        </p:attrNameLst>
                                      </p:cBhvr>
                                      <p:tavLst>
                                        <p:tav tm="0">
                                          <p:val>
                                            <p:strVal val="1+#ppt_w/2"/>
                                          </p:val>
                                        </p:tav>
                                        <p:tav tm="100000">
                                          <p:val>
                                            <p:strVal val="#ppt_x"/>
                                          </p:val>
                                        </p:tav>
                                      </p:tavLst>
                                    </p:anim>
                                    <p:anim calcmode="lin" valueType="num">
                                      <p:cBhvr additive="base">
                                        <p:cTn id="90" dur="2000" fill="hold"/>
                                        <p:tgtEl>
                                          <p:spTgt spid="20"/>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2"/>
                                        </p:tgtEl>
                                        <p:attrNameLst>
                                          <p:attrName>style.visibility</p:attrName>
                                        </p:attrNameLst>
                                      </p:cBhvr>
                                      <p:to>
                                        <p:strVal val="visible"/>
                                      </p:to>
                                    </p:set>
                                    <p:anim calcmode="lin" valueType="num">
                                      <p:cBhvr additive="base">
                                        <p:cTn id="93" dur="2000" fill="hold"/>
                                        <p:tgtEl>
                                          <p:spTgt spid="22"/>
                                        </p:tgtEl>
                                        <p:attrNameLst>
                                          <p:attrName>ppt_x</p:attrName>
                                        </p:attrNameLst>
                                      </p:cBhvr>
                                      <p:tavLst>
                                        <p:tav tm="0">
                                          <p:val>
                                            <p:strVal val="1+#ppt_w/2"/>
                                          </p:val>
                                        </p:tav>
                                        <p:tav tm="100000">
                                          <p:val>
                                            <p:strVal val="#ppt_x"/>
                                          </p:val>
                                        </p:tav>
                                      </p:tavLst>
                                    </p:anim>
                                    <p:anim calcmode="lin" valueType="num">
                                      <p:cBhvr additive="base">
                                        <p:cTn id="94" dur="2000" fill="hold"/>
                                        <p:tgtEl>
                                          <p:spTgt spid="22"/>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4"/>
                                        </p:tgtEl>
                                        <p:attrNameLst>
                                          <p:attrName>style.visibility</p:attrName>
                                        </p:attrNameLst>
                                      </p:cBhvr>
                                      <p:to>
                                        <p:strVal val="visible"/>
                                      </p:to>
                                    </p:set>
                                    <p:anim calcmode="lin" valueType="num">
                                      <p:cBhvr additive="base">
                                        <p:cTn id="97" dur="2000" fill="hold"/>
                                        <p:tgtEl>
                                          <p:spTgt spid="24"/>
                                        </p:tgtEl>
                                        <p:attrNameLst>
                                          <p:attrName>ppt_x</p:attrName>
                                        </p:attrNameLst>
                                      </p:cBhvr>
                                      <p:tavLst>
                                        <p:tav tm="0">
                                          <p:val>
                                            <p:strVal val="1+#ppt_w/2"/>
                                          </p:val>
                                        </p:tav>
                                        <p:tav tm="100000">
                                          <p:val>
                                            <p:strVal val="#ppt_x"/>
                                          </p:val>
                                        </p:tav>
                                      </p:tavLst>
                                    </p:anim>
                                    <p:anim calcmode="lin" valueType="num">
                                      <p:cBhvr additive="base">
                                        <p:cTn id="98" dur="2000" fill="hold"/>
                                        <p:tgtEl>
                                          <p:spTgt spid="24"/>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1+#ppt_w/2"/>
                                          </p:val>
                                        </p:tav>
                                        <p:tav tm="100000">
                                          <p:val>
                                            <p:strVal val="#ppt_x"/>
                                          </p:val>
                                        </p:tav>
                                      </p:tavLst>
                                    </p:anim>
                                    <p:anim calcmode="lin" valueType="num">
                                      <p:cBhvr additive="base">
                                        <p:cTn id="102" dur="2000" fill="hold"/>
                                        <p:tgtEl>
                                          <p:spTgt spid="26"/>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30"/>
                                        </p:tgtEl>
                                        <p:attrNameLst>
                                          <p:attrName>style.visibility</p:attrName>
                                        </p:attrNameLst>
                                      </p:cBhvr>
                                      <p:to>
                                        <p:strVal val="visible"/>
                                      </p:to>
                                    </p:set>
                                    <p:anim calcmode="lin" valueType="num">
                                      <p:cBhvr additive="base">
                                        <p:cTn id="109" dur="2000" fill="hold"/>
                                        <p:tgtEl>
                                          <p:spTgt spid="30"/>
                                        </p:tgtEl>
                                        <p:attrNameLst>
                                          <p:attrName>ppt_x</p:attrName>
                                        </p:attrNameLst>
                                      </p:cBhvr>
                                      <p:tavLst>
                                        <p:tav tm="0">
                                          <p:val>
                                            <p:strVal val="1+#ppt_w/2"/>
                                          </p:val>
                                        </p:tav>
                                        <p:tav tm="100000">
                                          <p:val>
                                            <p:strVal val="#ppt_x"/>
                                          </p:val>
                                        </p:tav>
                                      </p:tavLst>
                                    </p:anim>
                                    <p:anim calcmode="lin" valueType="num">
                                      <p:cBhvr additive="base">
                                        <p:cTn id="110" dur="2000" fill="hold"/>
                                        <p:tgtEl>
                                          <p:spTgt spid="30"/>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1"/>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3"/>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3"/>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5"/>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7"/>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9"/>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6"/>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8"/>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0"/>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2"/>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8"/>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0"/>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2"/>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4"/>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6"/>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30"/>
                                        </p:tgtEl>
                                        <p:attrNameLst>
                                          <p:attrName>r</p:attrName>
                                        </p:attrNameLst>
                                      </p:cBhvr>
                                    </p:animRot>
                                  </p:childTnLst>
                                </p:cTn>
                              </p:par>
                            </p:childTnLst>
                          </p:cTn>
                        </p:par>
                        <p:par>
                          <p:cTn id="163" fill="hold">
                            <p:stCondLst>
                              <p:cond delay="4000"/>
                            </p:stCondLst>
                            <p:childTnLst>
                              <p:par>
                                <p:cTn id="164" presetID="2" presetClass="exit" presetSubtype="6" fill="hold" nodeType="afterEffect">
                                  <p:stCondLst>
                                    <p:cond delay="0"/>
                                  </p:stCondLst>
                                  <p:childTnLst>
                                    <p:anim calcmode="lin" valueType="num">
                                      <p:cBhvr additive="base">
                                        <p:cTn id="165" dur="2000"/>
                                        <p:tgtEl>
                                          <p:spTgt spid="5"/>
                                        </p:tgtEl>
                                        <p:attrNameLst>
                                          <p:attrName>ppt_x</p:attrName>
                                        </p:attrNameLst>
                                      </p:cBhvr>
                                      <p:tavLst>
                                        <p:tav tm="0">
                                          <p:val>
                                            <p:strVal val="ppt_x"/>
                                          </p:val>
                                        </p:tav>
                                        <p:tav tm="100000">
                                          <p:val>
                                            <p:strVal val="1+ppt_w/2"/>
                                          </p:val>
                                        </p:tav>
                                      </p:tavLst>
                                    </p:anim>
                                    <p:anim calcmode="lin" valueType="num">
                                      <p:cBhvr additive="base">
                                        <p:cTn id="166" dur="2000"/>
                                        <p:tgtEl>
                                          <p:spTgt spid="5"/>
                                        </p:tgtEl>
                                        <p:attrNameLst>
                                          <p:attrName>ppt_y</p:attrName>
                                        </p:attrNameLst>
                                      </p:cBhvr>
                                      <p:tavLst>
                                        <p:tav tm="0">
                                          <p:val>
                                            <p:strVal val="ppt_y"/>
                                          </p:val>
                                        </p:tav>
                                        <p:tav tm="100000">
                                          <p:val>
                                            <p:strVal val="1+ppt_h/2"/>
                                          </p:val>
                                        </p:tav>
                                      </p:tavLst>
                                    </p:anim>
                                    <p:set>
                                      <p:cBhvr>
                                        <p:cTn id="167" dur="1" fill="hold">
                                          <p:stCondLst>
                                            <p:cond delay="1999"/>
                                          </p:stCondLst>
                                        </p:cTn>
                                        <p:tgtEl>
                                          <p:spTgt spid="5"/>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1+ppt_w/2"/>
                                          </p:val>
                                        </p:tav>
                                      </p:tavLst>
                                    </p:anim>
                                    <p:anim calcmode="lin" valueType="num">
                                      <p:cBhvr additive="base">
                                        <p:cTn id="170" dur="2000"/>
                                        <p:tgtEl>
                                          <p:spTgt spid="7"/>
                                        </p:tgtEl>
                                        <p:attrNameLst>
                                          <p:attrName>ppt_y</p:attrName>
                                        </p:attrNameLst>
                                      </p:cBhvr>
                                      <p:tavLst>
                                        <p:tav tm="0">
                                          <p:val>
                                            <p:strVal val="ppt_y"/>
                                          </p:val>
                                        </p:tav>
                                        <p:tav tm="100000">
                                          <p:val>
                                            <p:strVal val="1+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9"/>
                                        </p:tgtEl>
                                        <p:attrNameLst>
                                          <p:attrName>ppt_x</p:attrName>
                                        </p:attrNameLst>
                                      </p:cBhvr>
                                      <p:tavLst>
                                        <p:tav tm="0">
                                          <p:val>
                                            <p:strVal val="ppt_x"/>
                                          </p:val>
                                        </p:tav>
                                        <p:tav tm="100000">
                                          <p:val>
                                            <p:strVal val="1+ppt_w/2"/>
                                          </p:val>
                                        </p:tav>
                                      </p:tavLst>
                                    </p:anim>
                                    <p:anim calcmode="lin" valueType="num">
                                      <p:cBhvr additive="base">
                                        <p:cTn id="174" dur="2000"/>
                                        <p:tgtEl>
                                          <p:spTgt spid="9"/>
                                        </p:tgtEl>
                                        <p:attrNameLst>
                                          <p:attrName>ppt_y</p:attrName>
                                        </p:attrNameLst>
                                      </p:cBhvr>
                                      <p:tavLst>
                                        <p:tav tm="0">
                                          <p:val>
                                            <p:strVal val="ppt_y"/>
                                          </p:val>
                                        </p:tav>
                                        <p:tav tm="100000">
                                          <p:val>
                                            <p:strVal val="1+ppt_h/2"/>
                                          </p:val>
                                        </p:tav>
                                      </p:tavLst>
                                    </p:anim>
                                    <p:set>
                                      <p:cBhvr>
                                        <p:cTn id="175" dur="1" fill="hold">
                                          <p:stCondLst>
                                            <p:cond delay="1999"/>
                                          </p:stCondLst>
                                        </p:cTn>
                                        <p:tgtEl>
                                          <p:spTgt spid="9"/>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1"/>
                                        </p:tgtEl>
                                        <p:attrNameLst>
                                          <p:attrName>ppt_x</p:attrName>
                                        </p:attrNameLst>
                                      </p:cBhvr>
                                      <p:tavLst>
                                        <p:tav tm="0">
                                          <p:val>
                                            <p:strVal val="ppt_x"/>
                                          </p:val>
                                        </p:tav>
                                        <p:tav tm="100000">
                                          <p:val>
                                            <p:strVal val="1+ppt_w/2"/>
                                          </p:val>
                                        </p:tav>
                                      </p:tavLst>
                                    </p:anim>
                                    <p:anim calcmode="lin" valueType="num">
                                      <p:cBhvr additive="base">
                                        <p:cTn id="178" dur="2000"/>
                                        <p:tgtEl>
                                          <p:spTgt spid="11"/>
                                        </p:tgtEl>
                                        <p:attrNameLst>
                                          <p:attrName>ppt_y</p:attrName>
                                        </p:attrNameLst>
                                      </p:cBhvr>
                                      <p:tavLst>
                                        <p:tav tm="0">
                                          <p:val>
                                            <p:strVal val="ppt_y"/>
                                          </p:val>
                                        </p:tav>
                                        <p:tav tm="100000">
                                          <p:val>
                                            <p:strVal val="1+ppt_h/2"/>
                                          </p:val>
                                        </p:tav>
                                      </p:tavLst>
                                    </p:anim>
                                    <p:set>
                                      <p:cBhvr>
                                        <p:cTn id="179" dur="1" fill="hold">
                                          <p:stCondLst>
                                            <p:cond delay="1999"/>
                                          </p:stCondLst>
                                        </p:cTn>
                                        <p:tgtEl>
                                          <p:spTgt spid="11"/>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3"/>
                                        </p:tgtEl>
                                        <p:attrNameLst>
                                          <p:attrName>ppt_x</p:attrName>
                                        </p:attrNameLst>
                                      </p:cBhvr>
                                      <p:tavLst>
                                        <p:tav tm="0">
                                          <p:val>
                                            <p:strVal val="ppt_x"/>
                                          </p:val>
                                        </p:tav>
                                        <p:tav tm="100000">
                                          <p:val>
                                            <p:strVal val="1+ppt_w/2"/>
                                          </p:val>
                                        </p:tav>
                                      </p:tavLst>
                                    </p:anim>
                                    <p:anim calcmode="lin" valueType="num">
                                      <p:cBhvr additive="base">
                                        <p:cTn id="182" dur="2000"/>
                                        <p:tgtEl>
                                          <p:spTgt spid="13"/>
                                        </p:tgtEl>
                                        <p:attrNameLst>
                                          <p:attrName>ppt_y</p:attrName>
                                        </p:attrNameLst>
                                      </p:cBhvr>
                                      <p:tavLst>
                                        <p:tav tm="0">
                                          <p:val>
                                            <p:strVal val="ppt_y"/>
                                          </p:val>
                                        </p:tav>
                                        <p:tav tm="100000">
                                          <p:val>
                                            <p:strVal val="1+ppt_h/2"/>
                                          </p:val>
                                        </p:tav>
                                      </p:tavLst>
                                    </p:anim>
                                    <p:set>
                                      <p:cBhvr>
                                        <p:cTn id="183" dur="1" fill="hold">
                                          <p:stCondLst>
                                            <p:cond delay="1999"/>
                                          </p:stCondLst>
                                        </p:cTn>
                                        <p:tgtEl>
                                          <p:spTgt spid="13"/>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5"/>
                                        </p:tgtEl>
                                        <p:attrNameLst>
                                          <p:attrName>ppt_x</p:attrName>
                                        </p:attrNameLst>
                                      </p:cBhvr>
                                      <p:tavLst>
                                        <p:tav tm="0">
                                          <p:val>
                                            <p:strVal val="ppt_x"/>
                                          </p:val>
                                        </p:tav>
                                        <p:tav tm="100000">
                                          <p:val>
                                            <p:strVal val="1+ppt_w/2"/>
                                          </p:val>
                                        </p:tav>
                                      </p:tavLst>
                                    </p:anim>
                                    <p:anim calcmode="lin" valueType="num">
                                      <p:cBhvr additive="base">
                                        <p:cTn id="186" dur="2000"/>
                                        <p:tgtEl>
                                          <p:spTgt spid="15"/>
                                        </p:tgtEl>
                                        <p:attrNameLst>
                                          <p:attrName>ppt_y</p:attrName>
                                        </p:attrNameLst>
                                      </p:cBhvr>
                                      <p:tavLst>
                                        <p:tav tm="0">
                                          <p:val>
                                            <p:strVal val="ppt_y"/>
                                          </p:val>
                                        </p:tav>
                                        <p:tav tm="100000">
                                          <p:val>
                                            <p:strVal val="1+ppt_h/2"/>
                                          </p:val>
                                        </p:tav>
                                      </p:tavLst>
                                    </p:anim>
                                    <p:set>
                                      <p:cBhvr>
                                        <p:cTn id="187" dur="1" fill="hold">
                                          <p:stCondLst>
                                            <p:cond delay="1999"/>
                                          </p:stCondLst>
                                        </p:cTn>
                                        <p:tgtEl>
                                          <p:spTgt spid="15"/>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7"/>
                                        </p:tgtEl>
                                        <p:attrNameLst>
                                          <p:attrName>ppt_x</p:attrName>
                                        </p:attrNameLst>
                                      </p:cBhvr>
                                      <p:tavLst>
                                        <p:tav tm="0">
                                          <p:val>
                                            <p:strVal val="ppt_x"/>
                                          </p:val>
                                        </p:tav>
                                        <p:tav tm="100000">
                                          <p:val>
                                            <p:strVal val="1+ppt_w/2"/>
                                          </p:val>
                                        </p:tav>
                                      </p:tavLst>
                                    </p:anim>
                                    <p:anim calcmode="lin" valueType="num">
                                      <p:cBhvr additive="base">
                                        <p:cTn id="190" dur="2000"/>
                                        <p:tgtEl>
                                          <p:spTgt spid="17"/>
                                        </p:tgtEl>
                                        <p:attrNameLst>
                                          <p:attrName>ppt_y</p:attrName>
                                        </p:attrNameLst>
                                      </p:cBhvr>
                                      <p:tavLst>
                                        <p:tav tm="0">
                                          <p:val>
                                            <p:strVal val="ppt_y"/>
                                          </p:val>
                                        </p:tav>
                                        <p:tav tm="100000">
                                          <p:val>
                                            <p:strVal val="1+ppt_h/2"/>
                                          </p:val>
                                        </p:tav>
                                      </p:tavLst>
                                    </p:anim>
                                    <p:set>
                                      <p:cBhvr>
                                        <p:cTn id="191" dur="1" fill="hold">
                                          <p:stCondLst>
                                            <p:cond delay="1999"/>
                                          </p:stCondLst>
                                        </p:cTn>
                                        <p:tgtEl>
                                          <p:spTgt spid="17"/>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9"/>
                                        </p:tgtEl>
                                        <p:attrNameLst>
                                          <p:attrName>ppt_x</p:attrName>
                                        </p:attrNameLst>
                                      </p:cBhvr>
                                      <p:tavLst>
                                        <p:tav tm="0">
                                          <p:val>
                                            <p:strVal val="ppt_x"/>
                                          </p:val>
                                        </p:tav>
                                        <p:tav tm="100000">
                                          <p:val>
                                            <p:strVal val="1+ppt_w/2"/>
                                          </p:val>
                                        </p:tav>
                                      </p:tavLst>
                                    </p:anim>
                                    <p:anim calcmode="lin" valueType="num">
                                      <p:cBhvr additive="base">
                                        <p:cTn id="194" dur="2000"/>
                                        <p:tgtEl>
                                          <p:spTgt spid="19"/>
                                        </p:tgtEl>
                                        <p:attrNameLst>
                                          <p:attrName>ppt_y</p:attrName>
                                        </p:attrNameLst>
                                      </p:cBhvr>
                                      <p:tavLst>
                                        <p:tav tm="0">
                                          <p:val>
                                            <p:strVal val="ppt_y"/>
                                          </p:val>
                                        </p:tav>
                                        <p:tav tm="100000">
                                          <p:val>
                                            <p:strVal val="1+ppt_h/2"/>
                                          </p:val>
                                        </p:tav>
                                      </p:tavLst>
                                    </p:anim>
                                    <p:set>
                                      <p:cBhvr>
                                        <p:cTn id="195" dur="1" fill="hold">
                                          <p:stCondLst>
                                            <p:cond delay="1999"/>
                                          </p:stCondLst>
                                        </p:cTn>
                                        <p:tgtEl>
                                          <p:spTgt spid="19"/>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1+ppt_w/2"/>
                                          </p:val>
                                        </p:tav>
                                      </p:tavLst>
                                    </p:anim>
                                    <p:anim calcmode="lin" valueType="num">
                                      <p:cBhvr additive="base">
                                        <p:cTn id="198" dur="2000"/>
                                        <p:tgtEl>
                                          <p:spTgt spid="21"/>
                                        </p:tgtEl>
                                        <p:attrNameLst>
                                          <p:attrName>ppt_y</p:attrName>
                                        </p:attrNameLst>
                                      </p:cBhvr>
                                      <p:tavLst>
                                        <p:tav tm="0">
                                          <p:val>
                                            <p:strVal val="ppt_y"/>
                                          </p:val>
                                        </p:tav>
                                        <p:tav tm="100000">
                                          <p:val>
                                            <p:strVal val="1+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3"/>
                                        </p:tgtEl>
                                        <p:attrNameLst>
                                          <p:attrName>ppt_x</p:attrName>
                                        </p:attrNameLst>
                                      </p:cBhvr>
                                      <p:tavLst>
                                        <p:tav tm="0">
                                          <p:val>
                                            <p:strVal val="ppt_x"/>
                                          </p:val>
                                        </p:tav>
                                        <p:tav tm="100000">
                                          <p:val>
                                            <p:strVal val="1+ppt_w/2"/>
                                          </p:val>
                                        </p:tav>
                                      </p:tavLst>
                                    </p:anim>
                                    <p:anim calcmode="lin" valueType="num">
                                      <p:cBhvr additive="base">
                                        <p:cTn id="202" dur="2000"/>
                                        <p:tgtEl>
                                          <p:spTgt spid="23"/>
                                        </p:tgtEl>
                                        <p:attrNameLst>
                                          <p:attrName>ppt_y</p:attrName>
                                        </p:attrNameLst>
                                      </p:cBhvr>
                                      <p:tavLst>
                                        <p:tav tm="0">
                                          <p:val>
                                            <p:strVal val="ppt_y"/>
                                          </p:val>
                                        </p:tav>
                                        <p:tav tm="100000">
                                          <p:val>
                                            <p:strVal val="1+ppt_h/2"/>
                                          </p:val>
                                        </p:tav>
                                      </p:tavLst>
                                    </p:anim>
                                    <p:set>
                                      <p:cBhvr>
                                        <p:cTn id="203" dur="1" fill="hold">
                                          <p:stCondLst>
                                            <p:cond delay="1999"/>
                                          </p:stCondLst>
                                        </p:cTn>
                                        <p:tgtEl>
                                          <p:spTgt spid="23"/>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5"/>
                                        </p:tgtEl>
                                        <p:attrNameLst>
                                          <p:attrName>ppt_x</p:attrName>
                                        </p:attrNameLst>
                                      </p:cBhvr>
                                      <p:tavLst>
                                        <p:tav tm="0">
                                          <p:val>
                                            <p:strVal val="ppt_x"/>
                                          </p:val>
                                        </p:tav>
                                        <p:tav tm="100000">
                                          <p:val>
                                            <p:strVal val="1+ppt_w/2"/>
                                          </p:val>
                                        </p:tav>
                                      </p:tavLst>
                                    </p:anim>
                                    <p:anim calcmode="lin" valueType="num">
                                      <p:cBhvr additive="base">
                                        <p:cTn id="206" dur="2000"/>
                                        <p:tgtEl>
                                          <p:spTgt spid="25"/>
                                        </p:tgtEl>
                                        <p:attrNameLst>
                                          <p:attrName>ppt_y</p:attrName>
                                        </p:attrNameLst>
                                      </p:cBhvr>
                                      <p:tavLst>
                                        <p:tav tm="0">
                                          <p:val>
                                            <p:strVal val="ppt_y"/>
                                          </p:val>
                                        </p:tav>
                                        <p:tav tm="100000">
                                          <p:val>
                                            <p:strVal val="1+ppt_h/2"/>
                                          </p:val>
                                        </p:tav>
                                      </p:tavLst>
                                    </p:anim>
                                    <p:set>
                                      <p:cBhvr>
                                        <p:cTn id="207" dur="1" fill="hold">
                                          <p:stCondLst>
                                            <p:cond delay="1999"/>
                                          </p:stCondLst>
                                        </p:cTn>
                                        <p:tgtEl>
                                          <p:spTgt spid="25"/>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7"/>
                                        </p:tgtEl>
                                        <p:attrNameLst>
                                          <p:attrName>ppt_x</p:attrName>
                                        </p:attrNameLst>
                                      </p:cBhvr>
                                      <p:tavLst>
                                        <p:tav tm="0">
                                          <p:val>
                                            <p:strVal val="ppt_x"/>
                                          </p:val>
                                        </p:tav>
                                        <p:tav tm="100000">
                                          <p:val>
                                            <p:strVal val="1+ppt_w/2"/>
                                          </p:val>
                                        </p:tav>
                                      </p:tavLst>
                                    </p:anim>
                                    <p:anim calcmode="lin" valueType="num">
                                      <p:cBhvr additive="base">
                                        <p:cTn id="210" dur="2000"/>
                                        <p:tgtEl>
                                          <p:spTgt spid="27"/>
                                        </p:tgtEl>
                                        <p:attrNameLst>
                                          <p:attrName>ppt_y</p:attrName>
                                        </p:attrNameLst>
                                      </p:cBhvr>
                                      <p:tavLst>
                                        <p:tav tm="0">
                                          <p:val>
                                            <p:strVal val="ppt_y"/>
                                          </p:val>
                                        </p:tav>
                                        <p:tav tm="100000">
                                          <p:val>
                                            <p:strVal val="1+ppt_h/2"/>
                                          </p:val>
                                        </p:tav>
                                      </p:tavLst>
                                    </p:anim>
                                    <p:set>
                                      <p:cBhvr>
                                        <p:cTn id="211" dur="1" fill="hold">
                                          <p:stCondLst>
                                            <p:cond delay="1999"/>
                                          </p:stCondLst>
                                        </p:cTn>
                                        <p:tgtEl>
                                          <p:spTgt spid="27"/>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9"/>
                                        </p:tgtEl>
                                        <p:attrNameLst>
                                          <p:attrName>ppt_x</p:attrName>
                                        </p:attrNameLst>
                                      </p:cBhvr>
                                      <p:tavLst>
                                        <p:tav tm="0">
                                          <p:val>
                                            <p:strVal val="ppt_x"/>
                                          </p:val>
                                        </p:tav>
                                        <p:tav tm="100000">
                                          <p:val>
                                            <p:strVal val="1+ppt_w/2"/>
                                          </p:val>
                                        </p:tav>
                                      </p:tavLst>
                                    </p:anim>
                                    <p:anim calcmode="lin" valueType="num">
                                      <p:cBhvr additive="base">
                                        <p:cTn id="214" dur="2000"/>
                                        <p:tgtEl>
                                          <p:spTgt spid="29"/>
                                        </p:tgtEl>
                                        <p:attrNameLst>
                                          <p:attrName>ppt_y</p:attrName>
                                        </p:attrNameLst>
                                      </p:cBhvr>
                                      <p:tavLst>
                                        <p:tav tm="0">
                                          <p:val>
                                            <p:strVal val="ppt_y"/>
                                          </p:val>
                                        </p:tav>
                                        <p:tav tm="100000">
                                          <p:val>
                                            <p:strVal val="1+ppt_h/2"/>
                                          </p:val>
                                        </p:tav>
                                      </p:tavLst>
                                    </p:anim>
                                    <p:set>
                                      <p:cBhvr>
                                        <p:cTn id="215" dur="1" fill="hold">
                                          <p:stCondLst>
                                            <p:cond delay="1999"/>
                                          </p:stCondLst>
                                        </p:cTn>
                                        <p:tgtEl>
                                          <p:spTgt spid="29"/>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6"/>
                                        </p:tgtEl>
                                        <p:attrNameLst>
                                          <p:attrName>ppt_x</p:attrName>
                                        </p:attrNameLst>
                                      </p:cBhvr>
                                      <p:tavLst>
                                        <p:tav tm="0">
                                          <p:val>
                                            <p:strVal val="ppt_x"/>
                                          </p:val>
                                        </p:tav>
                                        <p:tav tm="100000">
                                          <p:val>
                                            <p:strVal val="1+ppt_w/2"/>
                                          </p:val>
                                        </p:tav>
                                      </p:tavLst>
                                    </p:anim>
                                    <p:anim calcmode="lin" valueType="num">
                                      <p:cBhvr additive="base">
                                        <p:cTn id="218" dur="2000"/>
                                        <p:tgtEl>
                                          <p:spTgt spid="6"/>
                                        </p:tgtEl>
                                        <p:attrNameLst>
                                          <p:attrName>ppt_y</p:attrName>
                                        </p:attrNameLst>
                                      </p:cBhvr>
                                      <p:tavLst>
                                        <p:tav tm="0">
                                          <p:val>
                                            <p:strVal val="ppt_y"/>
                                          </p:val>
                                        </p:tav>
                                        <p:tav tm="100000">
                                          <p:val>
                                            <p:strVal val="0-ppt_h/2"/>
                                          </p:val>
                                        </p:tav>
                                      </p:tavLst>
                                    </p:anim>
                                    <p:set>
                                      <p:cBhvr>
                                        <p:cTn id="219" dur="1" fill="hold">
                                          <p:stCondLst>
                                            <p:cond delay="1999"/>
                                          </p:stCondLst>
                                        </p:cTn>
                                        <p:tgtEl>
                                          <p:spTgt spid="6"/>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8"/>
                                        </p:tgtEl>
                                        <p:attrNameLst>
                                          <p:attrName>ppt_x</p:attrName>
                                        </p:attrNameLst>
                                      </p:cBhvr>
                                      <p:tavLst>
                                        <p:tav tm="0">
                                          <p:val>
                                            <p:strVal val="ppt_x"/>
                                          </p:val>
                                        </p:tav>
                                        <p:tav tm="100000">
                                          <p:val>
                                            <p:strVal val="1+ppt_w/2"/>
                                          </p:val>
                                        </p:tav>
                                      </p:tavLst>
                                    </p:anim>
                                    <p:anim calcmode="lin" valueType="num">
                                      <p:cBhvr additive="base">
                                        <p:cTn id="222" dur="2000"/>
                                        <p:tgtEl>
                                          <p:spTgt spid="8"/>
                                        </p:tgtEl>
                                        <p:attrNameLst>
                                          <p:attrName>ppt_y</p:attrName>
                                        </p:attrNameLst>
                                      </p:cBhvr>
                                      <p:tavLst>
                                        <p:tav tm="0">
                                          <p:val>
                                            <p:strVal val="ppt_y"/>
                                          </p:val>
                                        </p:tav>
                                        <p:tav tm="100000">
                                          <p:val>
                                            <p:strVal val="0-ppt_h/2"/>
                                          </p:val>
                                        </p:tav>
                                      </p:tavLst>
                                    </p:anim>
                                    <p:set>
                                      <p:cBhvr>
                                        <p:cTn id="223" dur="1" fill="hold">
                                          <p:stCondLst>
                                            <p:cond delay="1999"/>
                                          </p:stCondLst>
                                        </p:cTn>
                                        <p:tgtEl>
                                          <p:spTgt spid="8"/>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10"/>
                                        </p:tgtEl>
                                        <p:attrNameLst>
                                          <p:attrName>ppt_x</p:attrName>
                                        </p:attrNameLst>
                                      </p:cBhvr>
                                      <p:tavLst>
                                        <p:tav tm="0">
                                          <p:val>
                                            <p:strVal val="ppt_x"/>
                                          </p:val>
                                        </p:tav>
                                        <p:tav tm="100000">
                                          <p:val>
                                            <p:strVal val="1+ppt_w/2"/>
                                          </p:val>
                                        </p:tav>
                                      </p:tavLst>
                                    </p:anim>
                                    <p:anim calcmode="lin" valueType="num">
                                      <p:cBhvr additive="base">
                                        <p:cTn id="226" dur="2000"/>
                                        <p:tgtEl>
                                          <p:spTgt spid="10"/>
                                        </p:tgtEl>
                                        <p:attrNameLst>
                                          <p:attrName>ppt_y</p:attrName>
                                        </p:attrNameLst>
                                      </p:cBhvr>
                                      <p:tavLst>
                                        <p:tav tm="0">
                                          <p:val>
                                            <p:strVal val="ppt_y"/>
                                          </p:val>
                                        </p:tav>
                                        <p:tav tm="100000">
                                          <p:val>
                                            <p:strVal val="0-ppt_h/2"/>
                                          </p:val>
                                        </p:tav>
                                      </p:tavLst>
                                    </p:anim>
                                    <p:set>
                                      <p:cBhvr>
                                        <p:cTn id="227" dur="1" fill="hold">
                                          <p:stCondLst>
                                            <p:cond delay="1999"/>
                                          </p:stCondLst>
                                        </p:cTn>
                                        <p:tgtEl>
                                          <p:spTgt spid="10"/>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12"/>
                                        </p:tgtEl>
                                        <p:attrNameLst>
                                          <p:attrName>ppt_x</p:attrName>
                                        </p:attrNameLst>
                                      </p:cBhvr>
                                      <p:tavLst>
                                        <p:tav tm="0">
                                          <p:val>
                                            <p:strVal val="ppt_x"/>
                                          </p:val>
                                        </p:tav>
                                        <p:tav tm="100000">
                                          <p:val>
                                            <p:strVal val="1+ppt_w/2"/>
                                          </p:val>
                                        </p:tav>
                                      </p:tavLst>
                                    </p:anim>
                                    <p:anim calcmode="lin" valueType="num">
                                      <p:cBhvr additive="base">
                                        <p:cTn id="230" dur="2000"/>
                                        <p:tgtEl>
                                          <p:spTgt spid="12"/>
                                        </p:tgtEl>
                                        <p:attrNameLst>
                                          <p:attrName>ppt_y</p:attrName>
                                        </p:attrNameLst>
                                      </p:cBhvr>
                                      <p:tavLst>
                                        <p:tav tm="0">
                                          <p:val>
                                            <p:strVal val="ppt_y"/>
                                          </p:val>
                                        </p:tav>
                                        <p:tav tm="100000">
                                          <p:val>
                                            <p:strVal val="0-ppt_h/2"/>
                                          </p:val>
                                        </p:tav>
                                      </p:tavLst>
                                    </p:anim>
                                    <p:set>
                                      <p:cBhvr>
                                        <p:cTn id="231" dur="1" fill="hold">
                                          <p:stCondLst>
                                            <p:cond delay="1999"/>
                                          </p:stCondLst>
                                        </p:cTn>
                                        <p:tgtEl>
                                          <p:spTgt spid="12"/>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4"/>
                                        </p:tgtEl>
                                        <p:attrNameLst>
                                          <p:attrName>ppt_x</p:attrName>
                                        </p:attrNameLst>
                                      </p:cBhvr>
                                      <p:tavLst>
                                        <p:tav tm="0">
                                          <p:val>
                                            <p:strVal val="ppt_x"/>
                                          </p:val>
                                        </p:tav>
                                        <p:tav tm="100000">
                                          <p:val>
                                            <p:strVal val="1+ppt_w/2"/>
                                          </p:val>
                                        </p:tav>
                                      </p:tavLst>
                                    </p:anim>
                                    <p:anim calcmode="lin" valueType="num">
                                      <p:cBhvr additive="base">
                                        <p:cTn id="234" dur="2000"/>
                                        <p:tgtEl>
                                          <p:spTgt spid="14"/>
                                        </p:tgtEl>
                                        <p:attrNameLst>
                                          <p:attrName>ppt_y</p:attrName>
                                        </p:attrNameLst>
                                      </p:cBhvr>
                                      <p:tavLst>
                                        <p:tav tm="0">
                                          <p:val>
                                            <p:strVal val="ppt_y"/>
                                          </p:val>
                                        </p:tav>
                                        <p:tav tm="100000">
                                          <p:val>
                                            <p:strVal val="0-ppt_h/2"/>
                                          </p:val>
                                        </p:tav>
                                      </p:tavLst>
                                    </p:anim>
                                    <p:set>
                                      <p:cBhvr>
                                        <p:cTn id="235" dur="1" fill="hold">
                                          <p:stCondLst>
                                            <p:cond delay="1999"/>
                                          </p:stCondLst>
                                        </p:cTn>
                                        <p:tgtEl>
                                          <p:spTgt spid="14"/>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16"/>
                                        </p:tgtEl>
                                        <p:attrNameLst>
                                          <p:attrName>ppt_x</p:attrName>
                                        </p:attrNameLst>
                                      </p:cBhvr>
                                      <p:tavLst>
                                        <p:tav tm="0">
                                          <p:val>
                                            <p:strVal val="ppt_x"/>
                                          </p:val>
                                        </p:tav>
                                        <p:tav tm="100000">
                                          <p:val>
                                            <p:strVal val="1+ppt_w/2"/>
                                          </p:val>
                                        </p:tav>
                                      </p:tavLst>
                                    </p:anim>
                                    <p:anim calcmode="lin" valueType="num">
                                      <p:cBhvr additive="base">
                                        <p:cTn id="238" dur="2000"/>
                                        <p:tgtEl>
                                          <p:spTgt spid="16"/>
                                        </p:tgtEl>
                                        <p:attrNameLst>
                                          <p:attrName>ppt_y</p:attrName>
                                        </p:attrNameLst>
                                      </p:cBhvr>
                                      <p:tavLst>
                                        <p:tav tm="0">
                                          <p:val>
                                            <p:strVal val="ppt_y"/>
                                          </p:val>
                                        </p:tav>
                                        <p:tav tm="100000">
                                          <p:val>
                                            <p:strVal val="0-ppt_h/2"/>
                                          </p:val>
                                        </p:tav>
                                      </p:tavLst>
                                    </p:anim>
                                    <p:set>
                                      <p:cBhvr>
                                        <p:cTn id="239" dur="1" fill="hold">
                                          <p:stCondLst>
                                            <p:cond delay="1999"/>
                                          </p:stCondLst>
                                        </p:cTn>
                                        <p:tgtEl>
                                          <p:spTgt spid="16"/>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8"/>
                                        </p:tgtEl>
                                        <p:attrNameLst>
                                          <p:attrName>ppt_x</p:attrName>
                                        </p:attrNameLst>
                                      </p:cBhvr>
                                      <p:tavLst>
                                        <p:tav tm="0">
                                          <p:val>
                                            <p:strVal val="ppt_x"/>
                                          </p:val>
                                        </p:tav>
                                        <p:tav tm="100000">
                                          <p:val>
                                            <p:strVal val="1+ppt_w/2"/>
                                          </p:val>
                                        </p:tav>
                                      </p:tavLst>
                                    </p:anim>
                                    <p:anim calcmode="lin" valueType="num">
                                      <p:cBhvr additive="base">
                                        <p:cTn id="242" dur="2000"/>
                                        <p:tgtEl>
                                          <p:spTgt spid="18"/>
                                        </p:tgtEl>
                                        <p:attrNameLst>
                                          <p:attrName>ppt_y</p:attrName>
                                        </p:attrNameLst>
                                      </p:cBhvr>
                                      <p:tavLst>
                                        <p:tav tm="0">
                                          <p:val>
                                            <p:strVal val="ppt_y"/>
                                          </p:val>
                                        </p:tav>
                                        <p:tav tm="100000">
                                          <p:val>
                                            <p:strVal val="0-ppt_h/2"/>
                                          </p:val>
                                        </p:tav>
                                      </p:tavLst>
                                    </p:anim>
                                    <p:set>
                                      <p:cBhvr>
                                        <p:cTn id="243" dur="1" fill="hold">
                                          <p:stCondLst>
                                            <p:cond delay="1999"/>
                                          </p:stCondLst>
                                        </p:cTn>
                                        <p:tgtEl>
                                          <p:spTgt spid="18"/>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20"/>
                                        </p:tgtEl>
                                        <p:attrNameLst>
                                          <p:attrName>ppt_x</p:attrName>
                                        </p:attrNameLst>
                                      </p:cBhvr>
                                      <p:tavLst>
                                        <p:tav tm="0">
                                          <p:val>
                                            <p:strVal val="ppt_x"/>
                                          </p:val>
                                        </p:tav>
                                        <p:tav tm="100000">
                                          <p:val>
                                            <p:strVal val="1+ppt_w/2"/>
                                          </p:val>
                                        </p:tav>
                                      </p:tavLst>
                                    </p:anim>
                                    <p:anim calcmode="lin" valueType="num">
                                      <p:cBhvr additive="base">
                                        <p:cTn id="246" dur="2000"/>
                                        <p:tgtEl>
                                          <p:spTgt spid="20"/>
                                        </p:tgtEl>
                                        <p:attrNameLst>
                                          <p:attrName>ppt_y</p:attrName>
                                        </p:attrNameLst>
                                      </p:cBhvr>
                                      <p:tavLst>
                                        <p:tav tm="0">
                                          <p:val>
                                            <p:strVal val="ppt_y"/>
                                          </p:val>
                                        </p:tav>
                                        <p:tav tm="100000">
                                          <p:val>
                                            <p:strVal val="0-ppt_h/2"/>
                                          </p:val>
                                        </p:tav>
                                      </p:tavLst>
                                    </p:anim>
                                    <p:set>
                                      <p:cBhvr>
                                        <p:cTn id="247" dur="1" fill="hold">
                                          <p:stCondLst>
                                            <p:cond delay="1999"/>
                                          </p:stCondLst>
                                        </p:cTn>
                                        <p:tgtEl>
                                          <p:spTgt spid="20"/>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2"/>
                                        </p:tgtEl>
                                        <p:attrNameLst>
                                          <p:attrName>ppt_x</p:attrName>
                                        </p:attrNameLst>
                                      </p:cBhvr>
                                      <p:tavLst>
                                        <p:tav tm="0">
                                          <p:val>
                                            <p:strVal val="ppt_x"/>
                                          </p:val>
                                        </p:tav>
                                        <p:tav tm="100000">
                                          <p:val>
                                            <p:strVal val="1+ppt_w/2"/>
                                          </p:val>
                                        </p:tav>
                                      </p:tavLst>
                                    </p:anim>
                                    <p:anim calcmode="lin" valueType="num">
                                      <p:cBhvr additive="base">
                                        <p:cTn id="250" dur="2000"/>
                                        <p:tgtEl>
                                          <p:spTgt spid="22"/>
                                        </p:tgtEl>
                                        <p:attrNameLst>
                                          <p:attrName>ppt_y</p:attrName>
                                        </p:attrNameLst>
                                      </p:cBhvr>
                                      <p:tavLst>
                                        <p:tav tm="0">
                                          <p:val>
                                            <p:strVal val="ppt_y"/>
                                          </p:val>
                                        </p:tav>
                                        <p:tav tm="100000">
                                          <p:val>
                                            <p:strVal val="0-ppt_h/2"/>
                                          </p:val>
                                        </p:tav>
                                      </p:tavLst>
                                    </p:anim>
                                    <p:set>
                                      <p:cBhvr>
                                        <p:cTn id="251" dur="1" fill="hold">
                                          <p:stCondLst>
                                            <p:cond delay="1999"/>
                                          </p:stCondLst>
                                        </p:cTn>
                                        <p:tgtEl>
                                          <p:spTgt spid="22"/>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4"/>
                                        </p:tgtEl>
                                        <p:attrNameLst>
                                          <p:attrName>ppt_x</p:attrName>
                                        </p:attrNameLst>
                                      </p:cBhvr>
                                      <p:tavLst>
                                        <p:tav tm="0">
                                          <p:val>
                                            <p:strVal val="ppt_x"/>
                                          </p:val>
                                        </p:tav>
                                        <p:tav tm="100000">
                                          <p:val>
                                            <p:strVal val="1+ppt_w/2"/>
                                          </p:val>
                                        </p:tav>
                                      </p:tavLst>
                                    </p:anim>
                                    <p:anim calcmode="lin" valueType="num">
                                      <p:cBhvr additive="base">
                                        <p:cTn id="254" dur="2000"/>
                                        <p:tgtEl>
                                          <p:spTgt spid="24"/>
                                        </p:tgtEl>
                                        <p:attrNameLst>
                                          <p:attrName>ppt_y</p:attrName>
                                        </p:attrNameLst>
                                      </p:cBhvr>
                                      <p:tavLst>
                                        <p:tav tm="0">
                                          <p:val>
                                            <p:strVal val="ppt_y"/>
                                          </p:val>
                                        </p:tav>
                                        <p:tav tm="100000">
                                          <p:val>
                                            <p:strVal val="0-ppt_h/2"/>
                                          </p:val>
                                        </p:tav>
                                      </p:tavLst>
                                    </p:anim>
                                    <p:set>
                                      <p:cBhvr>
                                        <p:cTn id="255" dur="1" fill="hold">
                                          <p:stCondLst>
                                            <p:cond delay="1999"/>
                                          </p:stCondLst>
                                        </p:cTn>
                                        <p:tgtEl>
                                          <p:spTgt spid="24"/>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6"/>
                                        </p:tgtEl>
                                        <p:attrNameLst>
                                          <p:attrName>ppt_x</p:attrName>
                                        </p:attrNameLst>
                                      </p:cBhvr>
                                      <p:tavLst>
                                        <p:tav tm="0">
                                          <p:val>
                                            <p:strVal val="ppt_x"/>
                                          </p:val>
                                        </p:tav>
                                        <p:tav tm="100000">
                                          <p:val>
                                            <p:strVal val="1+ppt_w/2"/>
                                          </p:val>
                                        </p:tav>
                                      </p:tavLst>
                                    </p:anim>
                                    <p:anim calcmode="lin" valueType="num">
                                      <p:cBhvr additive="base">
                                        <p:cTn id="258" dur="2000"/>
                                        <p:tgtEl>
                                          <p:spTgt spid="26"/>
                                        </p:tgtEl>
                                        <p:attrNameLst>
                                          <p:attrName>ppt_y</p:attrName>
                                        </p:attrNameLst>
                                      </p:cBhvr>
                                      <p:tavLst>
                                        <p:tav tm="0">
                                          <p:val>
                                            <p:strVal val="ppt_y"/>
                                          </p:val>
                                        </p:tav>
                                        <p:tav tm="100000">
                                          <p:val>
                                            <p:strVal val="0-ppt_h/2"/>
                                          </p:val>
                                        </p:tav>
                                      </p:tavLst>
                                    </p:anim>
                                    <p:set>
                                      <p:cBhvr>
                                        <p:cTn id="259" dur="1" fill="hold">
                                          <p:stCondLst>
                                            <p:cond delay="1999"/>
                                          </p:stCondLst>
                                        </p:cTn>
                                        <p:tgtEl>
                                          <p:spTgt spid="26"/>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1+ppt_w/2"/>
                                          </p:val>
                                        </p:tav>
                                      </p:tavLst>
                                    </p:anim>
                                    <p:anim calcmode="lin" valueType="num">
                                      <p:cBhvr additive="base">
                                        <p:cTn id="262" dur="2000"/>
                                        <p:tgtEl>
                                          <p:spTgt spid="28"/>
                                        </p:tgtEl>
                                        <p:attrNameLst>
                                          <p:attrName>ppt_y</p:attrName>
                                        </p:attrNameLst>
                                      </p:cBhvr>
                                      <p:tavLst>
                                        <p:tav tm="0">
                                          <p:val>
                                            <p:strVal val="ppt_y"/>
                                          </p:val>
                                        </p:tav>
                                        <p:tav tm="100000">
                                          <p:val>
                                            <p:strVal val="0-ppt_h/2"/>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30"/>
                                        </p:tgtEl>
                                        <p:attrNameLst>
                                          <p:attrName>ppt_x</p:attrName>
                                        </p:attrNameLst>
                                      </p:cBhvr>
                                      <p:tavLst>
                                        <p:tav tm="0">
                                          <p:val>
                                            <p:strVal val="ppt_x"/>
                                          </p:val>
                                        </p:tav>
                                        <p:tav tm="100000">
                                          <p:val>
                                            <p:strVal val="1+ppt_w/2"/>
                                          </p:val>
                                        </p:tav>
                                      </p:tavLst>
                                    </p:anim>
                                    <p:anim calcmode="lin" valueType="num">
                                      <p:cBhvr additive="base">
                                        <p:cTn id="266" dur="2000"/>
                                        <p:tgtEl>
                                          <p:spTgt spid="30"/>
                                        </p:tgtEl>
                                        <p:attrNameLst>
                                          <p:attrName>ppt_y</p:attrName>
                                        </p:attrNameLst>
                                      </p:cBhvr>
                                      <p:tavLst>
                                        <p:tav tm="0">
                                          <p:val>
                                            <p:strVal val="ppt_y"/>
                                          </p:val>
                                        </p:tav>
                                        <p:tav tm="100000">
                                          <p:val>
                                            <p:strVal val="0-ppt_h/2"/>
                                          </p:val>
                                        </p:tav>
                                      </p:tavLst>
                                    </p:anim>
                                    <p:set>
                                      <p:cBhvr>
                                        <p:cTn id="267" dur="1" fill="hold">
                                          <p:stCondLst>
                                            <p:cond delay="1999"/>
                                          </p:stCondLst>
                                        </p:cTn>
                                        <p:tgtEl>
                                          <p:spTgt spid="30"/>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5"/>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7"/>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9"/>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1"/>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3"/>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5"/>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7"/>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9"/>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1"/>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5"/>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7"/>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9"/>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6"/>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8"/>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0"/>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2"/>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4"/>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6"/>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8"/>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0"/>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2"/>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4"/>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6"/>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8"/>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30"/>
                                        </p:tgtEl>
                                        <p:attrNameLst>
                                          <p:attrName>r</p:attrName>
                                        </p:attrNameLst>
                                      </p:cBhvr>
                                    </p:animRot>
                                  </p:childTnLst>
                                </p:cTn>
                              </p:par>
                              <p:par>
                                <p:cTn id="320" presetID="17" presetClass="entr" presetSubtype="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par>
                                <p:cTn id="326" presetID="16" presetClass="entr" presetSubtype="42" fill="hold" nodeType="withEffect">
                                  <p:stCondLst>
                                    <p:cond delay="0"/>
                                  </p:stCondLst>
                                  <p:childTnLst>
                                    <p:set>
                                      <p:cBhvr>
                                        <p:cTn id="327" dur="1" fill="hold">
                                          <p:stCondLst>
                                            <p:cond delay="0"/>
                                          </p:stCondLst>
                                        </p:cTn>
                                        <p:tgtEl>
                                          <p:spTgt spid="2"/>
                                        </p:tgtEl>
                                        <p:attrNameLst>
                                          <p:attrName>style.visibility</p:attrName>
                                        </p:attrNameLst>
                                      </p:cBhvr>
                                      <p:to>
                                        <p:strVal val="visible"/>
                                      </p:to>
                                    </p:set>
                                    <p:animEffect transition="in" filter="barn(outHorizontal)">
                                      <p:cBhvr>
                                        <p:cTn id="3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6600">
                <a:shade val="67500"/>
                <a:satMod val="115000"/>
              </a:srgbClr>
            </a:gs>
            <a:gs pos="100000">
              <a:srgbClr val="FF66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19498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0" y="1928808"/>
            <a:ext cx="709598" cy="665248"/>
          </a:xfrm>
          <a:prstGeom prst="rect">
            <a:avLst/>
          </a:prstGeom>
        </p:spPr>
      </p:pic>
      <p:pic>
        <p:nvPicPr>
          <p:cNvPr id="5" name="4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714348" y="1928808"/>
            <a:ext cx="709598" cy="665248"/>
          </a:xfrm>
          <a:prstGeom prst="rect">
            <a:avLst/>
          </a:prstGeom>
        </p:spPr>
      </p:pic>
      <p:pic>
        <p:nvPicPr>
          <p:cNvPr id="6" name="5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1428728" y="1928808"/>
            <a:ext cx="709598" cy="665248"/>
          </a:xfrm>
          <a:prstGeom prst="rect">
            <a:avLst/>
          </a:prstGeom>
        </p:spPr>
      </p:pic>
      <p:pic>
        <p:nvPicPr>
          <p:cNvPr id="7" name="6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2143108" y="1928808"/>
            <a:ext cx="709598" cy="665248"/>
          </a:xfrm>
          <a:prstGeom prst="rect">
            <a:avLst/>
          </a:prstGeom>
        </p:spPr>
      </p:pic>
      <p:pic>
        <p:nvPicPr>
          <p:cNvPr id="8" name="7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2786082" y="1928808"/>
            <a:ext cx="709598" cy="665248"/>
          </a:xfrm>
          <a:prstGeom prst="rect">
            <a:avLst/>
          </a:prstGeom>
        </p:spPr>
      </p:pic>
      <p:pic>
        <p:nvPicPr>
          <p:cNvPr id="9" name="8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3500430" y="1928808"/>
            <a:ext cx="709598" cy="665248"/>
          </a:xfrm>
          <a:prstGeom prst="rect">
            <a:avLst/>
          </a:prstGeom>
        </p:spPr>
      </p:pic>
      <p:pic>
        <p:nvPicPr>
          <p:cNvPr id="10" name="9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4143404" y="1928808"/>
            <a:ext cx="709598" cy="665248"/>
          </a:xfrm>
          <a:prstGeom prst="rect">
            <a:avLst/>
          </a:prstGeom>
        </p:spPr>
      </p:pic>
      <p:pic>
        <p:nvPicPr>
          <p:cNvPr id="11" name="10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4857752" y="1928808"/>
            <a:ext cx="709598" cy="665248"/>
          </a:xfrm>
          <a:prstGeom prst="rect">
            <a:avLst/>
          </a:prstGeom>
        </p:spPr>
      </p:pic>
      <p:pic>
        <p:nvPicPr>
          <p:cNvPr id="12" name="11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5572164" y="1928808"/>
            <a:ext cx="709598" cy="665248"/>
          </a:xfrm>
          <a:prstGeom prst="rect">
            <a:avLst/>
          </a:prstGeom>
        </p:spPr>
      </p:pic>
      <p:pic>
        <p:nvPicPr>
          <p:cNvPr id="13" name="12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6286512" y="1928808"/>
            <a:ext cx="709598" cy="665248"/>
          </a:xfrm>
          <a:prstGeom prst="rect">
            <a:avLst/>
          </a:prstGeom>
        </p:spPr>
      </p:pic>
      <p:pic>
        <p:nvPicPr>
          <p:cNvPr id="14" name="13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7000892" y="1928808"/>
            <a:ext cx="709598" cy="665248"/>
          </a:xfrm>
          <a:prstGeom prst="rect">
            <a:avLst/>
          </a:prstGeom>
        </p:spPr>
      </p:pic>
      <p:pic>
        <p:nvPicPr>
          <p:cNvPr id="15" name="14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7715272" y="1928808"/>
            <a:ext cx="709598" cy="665248"/>
          </a:xfrm>
          <a:prstGeom prst="rect">
            <a:avLst/>
          </a:prstGeom>
        </p:spPr>
      </p:pic>
      <p:pic>
        <p:nvPicPr>
          <p:cNvPr id="16" name="15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8434402" y="1928808"/>
            <a:ext cx="709598" cy="665248"/>
          </a:xfrm>
          <a:prstGeom prst="rect">
            <a:avLst/>
          </a:prstGeom>
        </p:spPr>
      </p:pic>
      <p:pic>
        <p:nvPicPr>
          <p:cNvPr id="17" name="16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0" y="2571750"/>
            <a:ext cx="709598" cy="665248"/>
          </a:xfrm>
          <a:prstGeom prst="rect">
            <a:avLst/>
          </a:prstGeom>
        </p:spPr>
      </p:pic>
      <p:pic>
        <p:nvPicPr>
          <p:cNvPr id="18" name="17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714348" y="2571750"/>
            <a:ext cx="709598" cy="665248"/>
          </a:xfrm>
          <a:prstGeom prst="rect">
            <a:avLst/>
          </a:prstGeom>
        </p:spPr>
      </p:pic>
      <p:pic>
        <p:nvPicPr>
          <p:cNvPr id="19" name="18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1428728" y="2571750"/>
            <a:ext cx="709598" cy="665248"/>
          </a:xfrm>
          <a:prstGeom prst="rect">
            <a:avLst/>
          </a:prstGeom>
        </p:spPr>
      </p:pic>
      <p:pic>
        <p:nvPicPr>
          <p:cNvPr id="20" name="19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2143108" y="2571750"/>
            <a:ext cx="709598" cy="665248"/>
          </a:xfrm>
          <a:prstGeom prst="rect">
            <a:avLst/>
          </a:prstGeom>
        </p:spPr>
      </p:pic>
      <p:pic>
        <p:nvPicPr>
          <p:cNvPr id="21" name="20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2786082" y="2571750"/>
            <a:ext cx="709598" cy="665248"/>
          </a:xfrm>
          <a:prstGeom prst="rect">
            <a:avLst/>
          </a:prstGeom>
        </p:spPr>
      </p:pic>
      <p:pic>
        <p:nvPicPr>
          <p:cNvPr id="22" name="21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3500430" y="2571750"/>
            <a:ext cx="709598" cy="665248"/>
          </a:xfrm>
          <a:prstGeom prst="rect">
            <a:avLst/>
          </a:prstGeom>
        </p:spPr>
      </p:pic>
      <p:pic>
        <p:nvPicPr>
          <p:cNvPr id="23" name="22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4143404" y="2571750"/>
            <a:ext cx="709598" cy="665248"/>
          </a:xfrm>
          <a:prstGeom prst="rect">
            <a:avLst/>
          </a:prstGeom>
        </p:spPr>
      </p:pic>
      <p:pic>
        <p:nvPicPr>
          <p:cNvPr id="24" name="23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4857752" y="2571750"/>
            <a:ext cx="709598" cy="665248"/>
          </a:xfrm>
          <a:prstGeom prst="rect">
            <a:avLst/>
          </a:prstGeom>
        </p:spPr>
      </p:pic>
      <p:pic>
        <p:nvPicPr>
          <p:cNvPr id="25" name="24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5572164" y="2571750"/>
            <a:ext cx="709598" cy="665248"/>
          </a:xfrm>
          <a:prstGeom prst="rect">
            <a:avLst/>
          </a:prstGeom>
        </p:spPr>
      </p:pic>
      <p:pic>
        <p:nvPicPr>
          <p:cNvPr id="26" name="25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6286512" y="2571750"/>
            <a:ext cx="709598" cy="665248"/>
          </a:xfrm>
          <a:prstGeom prst="rect">
            <a:avLst/>
          </a:prstGeom>
        </p:spPr>
      </p:pic>
      <p:pic>
        <p:nvPicPr>
          <p:cNvPr id="27" name="26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7000892" y="2571750"/>
            <a:ext cx="709598" cy="665248"/>
          </a:xfrm>
          <a:prstGeom prst="rect">
            <a:avLst/>
          </a:prstGeom>
        </p:spPr>
      </p:pic>
      <p:pic>
        <p:nvPicPr>
          <p:cNvPr id="28" name="27 Imagen" descr="espiral_png_by_malenyesotelo-d5frr4c.png"/>
          <p:cNvPicPr>
            <a:picLocks noChangeAspect="1"/>
          </p:cNvPicPr>
          <p:nvPr/>
        </p:nvPicPr>
        <p:blipFill>
          <a:blip r:embed="rId3" cstate="print">
            <a:duotone>
              <a:schemeClr val="accent6">
                <a:shade val="45000"/>
                <a:satMod val="135000"/>
              </a:schemeClr>
              <a:prstClr val="white"/>
            </a:duotone>
            <a:lum bright="-30000" contrast="40000"/>
          </a:blip>
          <a:srcRect l="10005" t="5714" r="10005" b="5715"/>
          <a:stretch>
            <a:fillRect/>
          </a:stretch>
        </p:blipFill>
        <p:spPr>
          <a:xfrm>
            <a:off x="7715272" y="2571750"/>
            <a:ext cx="709598" cy="665248"/>
          </a:xfrm>
          <a:prstGeom prst="rect">
            <a:avLst/>
          </a:prstGeom>
        </p:spPr>
      </p:pic>
      <p:pic>
        <p:nvPicPr>
          <p:cNvPr id="29" name="28 Imagen" descr="espiral_png_by_malenyesotelo-d5frr4c.png"/>
          <p:cNvPicPr>
            <a:picLocks noChangeAspect="1"/>
          </p:cNvPicPr>
          <p:nvPr/>
        </p:nvPicPr>
        <p:blipFill>
          <a:blip r:embed="rId3" cstate="print">
            <a:duotone>
              <a:schemeClr val="accent3">
                <a:shade val="45000"/>
                <a:satMod val="135000"/>
              </a:schemeClr>
              <a:prstClr val="white"/>
            </a:duotone>
            <a:lum bright="40000" contrast="40000"/>
          </a:blip>
          <a:srcRect l="10005" t="5714" r="10005" b="5715"/>
          <a:stretch>
            <a:fillRect/>
          </a:stretch>
        </p:blipFill>
        <p:spPr>
          <a:xfrm>
            <a:off x="8434402" y="2571750"/>
            <a:ext cx="709598" cy="665248"/>
          </a:xfrm>
          <a:prstGeom prst="rect">
            <a:avLst/>
          </a:prstGeom>
        </p:spPr>
      </p:pic>
      <p:sp>
        <p:nvSpPr>
          <p:cNvPr id="30" name="29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ppt_y"/>
                                          </p:val>
                                        </p:tav>
                                        <p:tav tm="100000">
                                          <p:val>
                                            <p:strVal val="#ppt_y"/>
                                          </p:val>
                                        </p:tav>
                                      </p:tavLst>
                                    </p:anim>
                                  </p:childTnLst>
                                </p:cTn>
                              </p:par>
                              <p:par>
                                <p:cTn id="47" presetID="2" presetClass="entr" presetSubtype="8"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ppt_y"/>
                                          </p:val>
                                        </p:tav>
                                        <p:tav tm="100000">
                                          <p:val>
                                            <p:strVal val="#ppt_y"/>
                                          </p:val>
                                        </p:tav>
                                      </p:tavLst>
                                    </p:anim>
                                  </p:childTnLst>
                                </p:cTn>
                              </p:par>
                              <p:par>
                                <p:cTn id="55" presetID="2" presetClass="entr" presetSubtype="8"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0-#ppt_w/2"/>
                                          </p:val>
                                        </p:tav>
                                        <p:tav tm="100000">
                                          <p:val>
                                            <p:strVal val="#ppt_x"/>
                                          </p:val>
                                        </p:tav>
                                      </p:tavLst>
                                    </p:anim>
                                    <p:anim calcmode="lin" valueType="num">
                                      <p:cBhvr additive="base">
                                        <p:cTn id="58" dur="2000" fill="hold"/>
                                        <p:tgtEl>
                                          <p:spTgt spid="16"/>
                                        </p:tgtEl>
                                        <p:attrNameLst>
                                          <p:attrName>ppt_y</p:attrName>
                                        </p:attrNameLst>
                                      </p:cBhvr>
                                      <p:tavLst>
                                        <p:tav tm="0">
                                          <p:val>
                                            <p:strVal val="#ppt_y"/>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1+#ppt_w/2"/>
                                          </p:val>
                                        </p:tav>
                                        <p:tav tm="100000">
                                          <p:val>
                                            <p:strVal val="#ppt_x"/>
                                          </p:val>
                                        </p:tav>
                                      </p:tavLst>
                                    </p:anim>
                                    <p:anim calcmode="lin" valueType="num">
                                      <p:cBhvr additive="base">
                                        <p:cTn id="62" dur="2000" fill="hold"/>
                                        <p:tgtEl>
                                          <p:spTgt spid="17"/>
                                        </p:tgtEl>
                                        <p:attrNameLst>
                                          <p:attrName>ppt_y</p:attrName>
                                        </p:attrNameLst>
                                      </p:cBhvr>
                                      <p:tavLst>
                                        <p:tav tm="0">
                                          <p:val>
                                            <p:strVal val="#ppt_y"/>
                                          </p:val>
                                        </p:tav>
                                        <p:tav tm="100000">
                                          <p:val>
                                            <p:strVal val="#ppt_y"/>
                                          </p:val>
                                        </p:tav>
                                      </p:tavLst>
                                    </p:anim>
                                  </p:childTnLst>
                                </p:cTn>
                              </p:par>
                              <p:par>
                                <p:cTn id="63" presetID="2" presetClass="entr" presetSubtype="2"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1+#ppt_w/2"/>
                                          </p:val>
                                        </p:tav>
                                        <p:tav tm="100000">
                                          <p:val>
                                            <p:strVal val="#ppt_x"/>
                                          </p:val>
                                        </p:tav>
                                      </p:tavLst>
                                    </p:anim>
                                    <p:anim calcmode="lin" valueType="num">
                                      <p:cBhvr additive="base">
                                        <p:cTn id="66" dur="2000" fill="hold"/>
                                        <p:tgtEl>
                                          <p:spTgt spid="18"/>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1+#ppt_w/2"/>
                                          </p:val>
                                        </p:tav>
                                        <p:tav tm="100000">
                                          <p:val>
                                            <p:strVal val="#ppt_x"/>
                                          </p:val>
                                        </p:tav>
                                      </p:tavLst>
                                    </p:anim>
                                    <p:anim calcmode="lin" valueType="num">
                                      <p:cBhvr additive="base">
                                        <p:cTn id="70" dur="2000" fill="hold"/>
                                        <p:tgtEl>
                                          <p:spTgt spid="19"/>
                                        </p:tgtEl>
                                        <p:attrNameLst>
                                          <p:attrName>ppt_y</p:attrName>
                                        </p:attrNameLst>
                                      </p:cBhvr>
                                      <p:tavLst>
                                        <p:tav tm="0">
                                          <p:val>
                                            <p:strVal val="#ppt_y"/>
                                          </p:val>
                                        </p:tav>
                                        <p:tav tm="100000">
                                          <p:val>
                                            <p:strVal val="#ppt_y"/>
                                          </p:val>
                                        </p:tav>
                                      </p:tavLst>
                                    </p:anim>
                                  </p:childTnLst>
                                </p:cTn>
                              </p:par>
                              <p:par>
                                <p:cTn id="71" presetID="2" presetClass="entr" presetSubtype="2"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1+#ppt_w/2"/>
                                          </p:val>
                                        </p:tav>
                                        <p:tav tm="100000">
                                          <p:val>
                                            <p:strVal val="#ppt_x"/>
                                          </p:val>
                                        </p:tav>
                                      </p:tavLst>
                                    </p:anim>
                                    <p:anim calcmode="lin" valueType="num">
                                      <p:cBhvr additive="base">
                                        <p:cTn id="74" dur="2000" fill="hold"/>
                                        <p:tgtEl>
                                          <p:spTgt spid="20"/>
                                        </p:tgtEl>
                                        <p:attrNameLst>
                                          <p:attrName>ppt_y</p:attrName>
                                        </p:attrNameLst>
                                      </p:cBhvr>
                                      <p:tavLst>
                                        <p:tav tm="0">
                                          <p:val>
                                            <p:strVal val="#ppt_y"/>
                                          </p:val>
                                        </p:tav>
                                        <p:tav tm="100000">
                                          <p:val>
                                            <p:strVal val="#ppt_y"/>
                                          </p:val>
                                        </p:tav>
                                      </p:tavLst>
                                    </p:anim>
                                  </p:childTnLst>
                                </p:cTn>
                              </p:par>
                              <p:par>
                                <p:cTn id="75" presetID="2" presetClass="entr" presetSubtype="2"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1+#ppt_w/2"/>
                                          </p:val>
                                        </p:tav>
                                        <p:tav tm="100000">
                                          <p:val>
                                            <p:strVal val="#ppt_x"/>
                                          </p:val>
                                        </p:tav>
                                      </p:tavLst>
                                    </p:anim>
                                    <p:anim calcmode="lin" valueType="num">
                                      <p:cBhvr additive="base">
                                        <p:cTn id="78" dur="2000" fill="hold"/>
                                        <p:tgtEl>
                                          <p:spTgt spid="21"/>
                                        </p:tgtEl>
                                        <p:attrNameLst>
                                          <p:attrName>ppt_y</p:attrName>
                                        </p:attrNameLst>
                                      </p:cBhvr>
                                      <p:tavLst>
                                        <p:tav tm="0">
                                          <p:val>
                                            <p:strVal val="#ppt_y"/>
                                          </p:val>
                                        </p:tav>
                                        <p:tav tm="100000">
                                          <p:val>
                                            <p:strVal val="#ppt_y"/>
                                          </p:val>
                                        </p:tav>
                                      </p:tavLst>
                                    </p:anim>
                                  </p:childTnLst>
                                </p:cTn>
                              </p:par>
                              <p:par>
                                <p:cTn id="79" presetID="2" presetClass="entr" presetSubtype="2"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1+#ppt_w/2"/>
                                          </p:val>
                                        </p:tav>
                                        <p:tav tm="100000">
                                          <p:val>
                                            <p:strVal val="#ppt_x"/>
                                          </p:val>
                                        </p:tav>
                                      </p:tavLst>
                                    </p:anim>
                                    <p:anim calcmode="lin" valueType="num">
                                      <p:cBhvr additive="base">
                                        <p:cTn id="82" dur="2000" fill="hold"/>
                                        <p:tgtEl>
                                          <p:spTgt spid="22"/>
                                        </p:tgtEl>
                                        <p:attrNameLst>
                                          <p:attrName>ppt_y</p:attrName>
                                        </p:attrNameLst>
                                      </p:cBhvr>
                                      <p:tavLst>
                                        <p:tav tm="0">
                                          <p:val>
                                            <p:strVal val="#ppt_y"/>
                                          </p:val>
                                        </p:tav>
                                        <p:tav tm="100000">
                                          <p:val>
                                            <p:strVal val="#ppt_y"/>
                                          </p:val>
                                        </p:tav>
                                      </p:tavLst>
                                    </p:anim>
                                  </p:childTnLst>
                                </p:cTn>
                              </p:par>
                              <p:par>
                                <p:cTn id="83" presetID="2" presetClass="entr" presetSubtype="2"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ppt_y"/>
                                          </p:val>
                                        </p:tav>
                                        <p:tav tm="100000">
                                          <p:val>
                                            <p:strVal val="#ppt_y"/>
                                          </p:val>
                                        </p:tav>
                                      </p:tavLst>
                                    </p:anim>
                                  </p:childTnLst>
                                </p:cTn>
                              </p:par>
                              <p:par>
                                <p:cTn id="87" presetID="2" presetClass="entr" presetSubtype="2"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1+#ppt_w/2"/>
                                          </p:val>
                                        </p:tav>
                                        <p:tav tm="100000">
                                          <p:val>
                                            <p:strVal val="#ppt_x"/>
                                          </p:val>
                                        </p:tav>
                                      </p:tavLst>
                                    </p:anim>
                                    <p:anim calcmode="lin" valueType="num">
                                      <p:cBhvr additive="base">
                                        <p:cTn id="90" dur="2000" fill="hold"/>
                                        <p:tgtEl>
                                          <p:spTgt spid="24"/>
                                        </p:tgtEl>
                                        <p:attrNameLst>
                                          <p:attrName>ppt_y</p:attrName>
                                        </p:attrNameLst>
                                      </p:cBhvr>
                                      <p:tavLst>
                                        <p:tav tm="0">
                                          <p:val>
                                            <p:strVal val="#ppt_y"/>
                                          </p:val>
                                        </p:tav>
                                        <p:tav tm="100000">
                                          <p:val>
                                            <p:strVal val="#ppt_y"/>
                                          </p:val>
                                        </p:tav>
                                      </p:tavLst>
                                    </p:anim>
                                  </p:childTnLst>
                                </p:cTn>
                              </p:par>
                              <p:par>
                                <p:cTn id="91" presetID="2" presetClass="entr" presetSubtype="2"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ppt_y"/>
                                          </p:val>
                                        </p:tav>
                                        <p:tav tm="100000">
                                          <p:val>
                                            <p:strVal val="#ppt_y"/>
                                          </p:val>
                                        </p:tav>
                                      </p:tavLst>
                                    </p:anim>
                                  </p:childTnLst>
                                </p:cTn>
                              </p:par>
                              <p:par>
                                <p:cTn id="95" presetID="2" presetClass="entr" presetSubtype="2"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1+#ppt_w/2"/>
                                          </p:val>
                                        </p:tav>
                                        <p:tav tm="100000">
                                          <p:val>
                                            <p:strVal val="#ppt_x"/>
                                          </p:val>
                                        </p:tav>
                                      </p:tavLst>
                                    </p:anim>
                                    <p:anim calcmode="lin" valueType="num">
                                      <p:cBhvr additive="base">
                                        <p:cTn id="98" dur="2000" fill="hold"/>
                                        <p:tgtEl>
                                          <p:spTgt spid="26"/>
                                        </p:tgtEl>
                                        <p:attrNameLst>
                                          <p:attrName>ppt_y</p:attrName>
                                        </p:attrNameLst>
                                      </p:cBhvr>
                                      <p:tavLst>
                                        <p:tav tm="0">
                                          <p:val>
                                            <p:strVal val="#ppt_y"/>
                                          </p:val>
                                        </p:tav>
                                        <p:tav tm="100000">
                                          <p:val>
                                            <p:strVal val="#ppt_y"/>
                                          </p:val>
                                        </p:tav>
                                      </p:tavLst>
                                    </p:anim>
                                  </p:childTnLst>
                                </p:cTn>
                              </p:par>
                              <p:par>
                                <p:cTn id="99" presetID="2" presetClass="entr" presetSubtype="2"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1+#ppt_w/2"/>
                                          </p:val>
                                        </p:tav>
                                        <p:tav tm="100000">
                                          <p:val>
                                            <p:strVal val="#ppt_x"/>
                                          </p:val>
                                        </p:tav>
                                      </p:tavLst>
                                    </p:anim>
                                    <p:anim calcmode="lin" valueType="num">
                                      <p:cBhvr additive="base">
                                        <p:cTn id="102" dur="2000" fill="hold"/>
                                        <p:tgtEl>
                                          <p:spTgt spid="27"/>
                                        </p:tgtEl>
                                        <p:attrNameLst>
                                          <p:attrName>ppt_y</p:attrName>
                                        </p:attrNameLst>
                                      </p:cBhvr>
                                      <p:tavLst>
                                        <p:tav tm="0">
                                          <p:val>
                                            <p:strVal val="#ppt_y"/>
                                          </p:val>
                                        </p:tav>
                                        <p:tav tm="100000">
                                          <p:val>
                                            <p:strVal val="#ppt_y"/>
                                          </p:val>
                                        </p:tav>
                                      </p:tavLst>
                                    </p:anim>
                                  </p:childTnLst>
                                </p:cTn>
                              </p:par>
                              <p:par>
                                <p:cTn id="103" presetID="2" presetClass="entr" presetSubtype="2"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1+#ppt_w/2"/>
                                          </p:val>
                                        </p:tav>
                                        <p:tav tm="100000">
                                          <p:val>
                                            <p:strVal val="#ppt_x"/>
                                          </p:val>
                                        </p:tav>
                                      </p:tavLst>
                                    </p:anim>
                                    <p:anim calcmode="lin" valueType="num">
                                      <p:cBhvr additive="base">
                                        <p:cTn id="106" dur="2000" fill="hold"/>
                                        <p:tgtEl>
                                          <p:spTgt spid="28"/>
                                        </p:tgtEl>
                                        <p:attrNameLst>
                                          <p:attrName>ppt_y</p:attrName>
                                        </p:attrNameLst>
                                      </p:cBhvr>
                                      <p:tavLst>
                                        <p:tav tm="0">
                                          <p:val>
                                            <p:strVal val="#ppt_y"/>
                                          </p:val>
                                        </p:tav>
                                        <p:tav tm="100000">
                                          <p:val>
                                            <p:strVal val="#ppt_y"/>
                                          </p:val>
                                        </p:tav>
                                      </p:tavLst>
                                    </p:anim>
                                  </p:childTnLst>
                                </p:cTn>
                              </p:par>
                              <p:par>
                                <p:cTn id="107" presetID="2" presetClass="entr" presetSubtype="2"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ppt_y"/>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6"/>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7"/>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8"/>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0"/>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1"/>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3"/>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5"/>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6"/>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17"/>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8"/>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2"/>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3"/>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4"/>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5"/>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6"/>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7"/>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4"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ppt_x"/>
                                          </p:val>
                                        </p:tav>
                                      </p:tavLst>
                                    </p:anim>
                                    <p:anim calcmode="lin" valueType="num">
                                      <p:cBhvr additive="base">
                                        <p:cTn id="166" dur="2000"/>
                                        <p:tgtEl>
                                          <p:spTgt spid="4"/>
                                        </p:tgtEl>
                                        <p:attrNameLst>
                                          <p:attrName>ppt_y</p:attrName>
                                        </p:attrNameLst>
                                      </p:cBhvr>
                                      <p:tavLst>
                                        <p:tav tm="0">
                                          <p:val>
                                            <p:strVal val="ppt_y"/>
                                          </p:val>
                                        </p:tav>
                                        <p:tav tm="100000">
                                          <p:val>
                                            <p:strVal val="1+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4"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ppt_x"/>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4" fill="hold" nodeType="withEffect">
                                  <p:stCondLst>
                                    <p:cond delay="0"/>
                                  </p:stCondLst>
                                  <p:childTnLst>
                                    <p:anim calcmode="lin" valueType="num">
                                      <p:cBhvr additive="base">
                                        <p:cTn id="173" dur="2000"/>
                                        <p:tgtEl>
                                          <p:spTgt spid="6"/>
                                        </p:tgtEl>
                                        <p:attrNameLst>
                                          <p:attrName>ppt_x</p:attrName>
                                        </p:attrNameLst>
                                      </p:cBhvr>
                                      <p:tavLst>
                                        <p:tav tm="0">
                                          <p:val>
                                            <p:strVal val="ppt_x"/>
                                          </p:val>
                                        </p:tav>
                                        <p:tav tm="100000">
                                          <p:val>
                                            <p:strVal val="ppt_x"/>
                                          </p:val>
                                        </p:tav>
                                      </p:tavLst>
                                    </p:anim>
                                    <p:anim calcmode="lin" valueType="num">
                                      <p:cBhvr additive="base">
                                        <p:cTn id="174" dur="2000"/>
                                        <p:tgtEl>
                                          <p:spTgt spid="6"/>
                                        </p:tgtEl>
                                        <p:attrNameLst>
                                          <p:attrName>ppt_y</p:attrName>
                                        </p:attrNameLst>
                                      </p:cBhvr>
                                      <p:tavLst>
                                        <p:tav tm="0">
                                          <p:val>
                                            <p:strVal val="ppt_y"/>
                                          </p:val>
                                        </p:tav>
                                        <p:tav tm="100000">
                                          <p:val>
                                            <p:strVal val="1+ppt_h/2"/>
                                          </p:val>
                                        </p:tav>
                                      </p:tavLst>
                                    </p:anim>
                                    <p:set>
                                      <p:cBhvr>
                                        <p:cTn id="175" dur="1" fill="hold">
                                          <p:stCondLst>
                                            <p:cond delay="1999"/>
                                          </p:stCondLst>
                                        </p:cTn>
                                        <p:tgtEl>
                                          <p:spTgt spid="6"/>
                                        </p:tgtEl>
                                        <p:attrNameLst>
                                          <p:attrName>style.visibility</p:attrName>
                                        </p:attrNameLst>
                                      </p:cBhvr>
                                      <p:to>
                                        <p:strVal val="hidden"/>
                                      </p:to>
                                    </p:set>
                                  </p:childTnLst>
                                </p:cTn>
                              </p:par>
                              <p:par>
                                <p:cTn id="176" presetID="2" presetClass="exit" presetSubtype="4" fill="hold" nodeType="withEffect">
                                  <p:stCondLst>
                                    <p:cond delay="0"/>
                                  </p:stCondLst>
                                  <p:childTnLst>
                                    <p:anim calcmode="lin" valueType="num">
                                      <p:cBhvr additive="base">
                                        <p:cTn id="177" dur="2000"/>
                                        <p:tgtEl>
                                          <p:spTgt spid="7"/>
                                        </p:tgtEl>
                                        <p:attrNameLst>
                                          <p:attrName>ppt_x</p:attrName>
                                        </p:attrNameLst>
                                      </p:cBhvr>
                                      <p:tavLst>
                                        <p:tav tm="0">
                                          <p:val>
                                            <p:strVal val="ppt_x"/>
                                          </p:val>
                                        </p:tav>
                                        <p:tav tm="100000">
                                          <p:val>
                                            <p:strVal val="ppt_x"/>
                                          </p:val>
                                        </p:tav>
                                      </p:tavLst>
                                    </p:anim>
                                    <p:anim calcmode="lin" valueType="num">
                                      <p:cBhvr additive="base">
                                        <p:cTn id="178" dur="2000"/>
                                        <p:tgtEl>
                                          <p:spTgt spid="7"/>
                                        </p:tgtEl>
                                        <p:attrNameLst>
                                          <p:attrName>ppt_y</p:attrName>
                                        </p:attrNameLst>
                                      </p:cBhvr>
                                      <p:tavLst>
                                        <p:tav tm="0">
                                          <p:val>
                                            <p:strVal val="ppt_y"/>
                                          </p:val>
                                        </p:tav>
                                        <p:tav tm="100000">
                                          <p:val>
                                            <p:strVal val="1+ppt_h/2"/>
                                          </p:val>
                                        </p:tav>
                                      </p:tavLst>
                                    </p:anim>
                                    <p:set>
                                      <p:cBhvr>
                                        <p:cTn id="179" dur="1" fill="hold">
                                          <p:stCondLst>
                                            <p:cond delay="1999"/>
                                          </p:stCondLst>
                                        </p:cTn>
                                        <p:tgtEl>
                                          <p:spTgt spid="7"/>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8"/>
                                        </p:tgtEl>
                                        <p:attrNameLst>
                                          <p:attrName>ppt_x</p:attrName>
                                        </p:attrNameLst>
                                      </p:cBhvr>
                                      <p:tavLst>
                                        <p:tav tm="0">
                                          <p:val>
                                            <p:strVal val="ppt_x"/>
                                          </p:val>
                                        </p:tav>
                                        <p:tav tm="100000">
                                          <p:val>
                                            <p:strVal val="ppt_x"/>
                                          </p:val>
                                        </p:tav>
                                      </p:tavLst>
                                    </p:anim>
                                    <p:anim calcmode="lin" valueType="num">
                                      <p:cBhvr additive="base">
                                        <p:cTn id="182" dur="2000"/>
                                        <p:tgtEl>
                                          <p:spTgt spid="8"/>
                                        </p:tgtEl>
                                        <p:attrNameLst>
                                          <p:attrName>ppt_y</p:attrName>
                                        </p:attrNameLst>
                                      </p:cBhvr>
                                      <p:tavLst>
                                        <p:tav tm="0">
                                          <p:val>
                                            <p:strVal val="ppt_y"/>
                                          </p:val>
                                        </p:tav>
                                        <p:tav tm="100000">
                                          <p:val>
                                            <p:strVal val="1+ppt_h/2"/>
                                          </p:val>
                                        </p:tav>
                                      </p:tavLst>
                                    </p:anim>
                                    <p:set>
                                      <p:cBhvr>
                                        <p:cTn id="183" dur="1" fill="hold">
                                          <p:stCondLst>
                                            <p:cond delay="1999"/>
                                          </p:stCondLst>
                                        </p:cTn>
                                        <p:tgtEl>
                                          <p:spTgt spid="8"/>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9"/>
                                        </p:tgtEl>
                                        <p:attrNameLst>
                                          <p:attrName>ppt_x</p:attrName>
                                        </p:attrNameLst>
                                      </p:cBhvr>
                                      <p:tavLst>
                                        <p:tav tm="0">
                                          <p:val>
                                            <p:strVal val="ppt_x"/>
                                          </p:val>
                                        </p:tav>
                                        <p:tav tm="100000">
                                          <p:val>
                                            <p:strVal val="ppt_x"/>
                                          </p:val>
                                        </p:tav>
                                      </p:tavLst>
                                    </p:anim>
                                    <p:anim calcmode="lin" valueType="num">
                                      <p:cBhvr additive="base">
                                        <p:cTn id="186" dur="2000"/>
                                        <p:tgtEl>
                                          <p:spTgt spid="9"/>
                                        </p:tgtEl>
                                        <p:attrNameLst>
                                          <p:attrName>ppt_y</p:attrName>
                                        </p:attrNameLst>
                                      </p:cBhvr>
                                      <p:tavLst>
                                        <p:tav tm="0">
                                          <p:val>
                                            <p:strVal val="ppt_y"/>
                                          </p:val>
                                        </p:tav>
                                        <p:tav tm="100000">
                                          <p:val>
                                            <p:strVal val="1+ppt_h/2"/>
                                          </p:val>
                                        </p:tav>
                                      </p:tavLst>
                                    </p:anim>
                                    <p:set>
                                      <p:cBhvr>
                                        <p:cTn id="187" dur="1" fill="hold">
                                          <p:stCondLst>
                                            <p:cond delay="1999"/>
                                          </p:stCondLst>
                                        </p:cTn>
                                        <p:tgtEl>
                                          <p:spTgt spid="9"/>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ppt_x"/>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ppt_x"/>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ppt_x"/>
                                          </p:val>
                                        </p:tav>
                                      </p:tavLst>
                                    </p:anim>
                                    <p:anim calcmode="lin" valueType="num">
                                      <p:cBhvr additive="base">
                                        <p:cTn id="198" dur="2000"/>
                                        <p:tgtEl>
                                          <p:spTgt spid="12"/>
                                        </p:tgtEl>
                                        <p:attrNameLst>
                                          <p:attrName>ppt_y</p:attrName>
                                        </p:attrNameLst>
                                      </p:cBhvr>
                                      <p:tavLst>
                                        <p:tav tm="0">
                                          <p:val>
                                            <p:strVal val="ppt_y"/>
                                          </p:val>
                                        </p:tav>
                                        <p:tav tm="100000">
                                          <p:val>
                                            <p:strVal val="1+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ppt_x"/>
                                          </p:val>
                                        </p:tav>
                                      </p:tavLst>
                                    </p:anim>
                                    <p:anim calcmode="lin" valueType="num">
                                      <p:cBhvr additive="base">
                                        <p:cTn id="202" dur="2000"/>
                                        <p:tgtEl>
                                          <p:spTgt spid="13"/>
                                        </p:tgtEl>
                                        <p:attrNameLst>
                                          <p:attrName>ppt_y</p:attrName>
                                        </p:attrNameLst>
                                      </p:cBhvr>
                                      <p:tavLst>
                                        <p:tav tm="0">
                                          <p:val>
                                            <p:strVal val="ppt_y"/>
                                          </p:val>
                                        </p:tav>
                                        <p:tav tm="100000">
                                          <p:val>
                                            <p:strVal val="1+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4"/>
                                        </p:tgtEl>
                                        <p:attrNameLst>
                                          <p:attrName>ppt_x</p:attrName>
                                        </p:attrNameLst>
                                      </p:cBhvr>
                                      <p:tavLst>
                                        <p:tav tm="0">
                                          <p:val>
                                            <p:strVal val="ppt_x"/>
                                          </p:val>
                                        </p:tav>
                                        <p:tav tm="100000">
                                          <p:val>
                                            <p:strVal val="ppt_x"/>
                                          </p:val>
                                        </p:tav>
                                      </p:tavLst>
                                    </p:anim>
                                    <p:anim calcmode="lin" valueType="num">
                                      <p:cBhvr additive="base">
                                        <p:cTn id="206" dur="2000"/>
                                        <p:tgtEl>
                                          <p:spTgt spid="14"/>
                                        </p:tgtEl>
                                        <p:attrNameLst>
                                          <p:attrName>ppt_y</p:attrName>
                                        </p:attrNameLst>
                                      </p:cBhvr>
                                      <p:tavLst>
                                        <p:tav tm="0">
                                          <p:val>
                                            <p:strVal val="ppt_y"/>
                                          </p:val>
                                        </p:tav>
                                        <p:tav tm="100000">
                                          <p:val>
                                            <p:strVal val="1+ppt_h/2"/>
                                          </p:val>
                                        </p:tav>
                                      </p:tavLst>
                                    </p:anim>
                                    <p:set>
                                      <p:cBhvr>
                                        <p:cTn id="207" dur="1" fill="hold">
                                          <p:stCondLst>
                                            <p:cond delay="1999"/>
                                          </p:stCondLst>
                                        </p:cTn>
                                        <p:tgtEl>
                                          <p:spTgt spid="14"/>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15"/>
                                        </p:tgtEl>
                                        <p:attrNameLst>
                                          <p:attrName>ppt_x</p:attrName>
                                        </p:attrNameLst>
                                      </p:cBhvr>
                                      <p:tavLst>
                                        <p:tav tm="0">
                                          <p:val>
                                            <p:strVal val="ppt_x"/>
                                          </p:val>
                                        </p:tav>
                                        <p:tav tm="100000">
                                          <p:val>
                                            <p:strVal val="ppt_x"/>
                                          </p:val>
                                        </p:tav>
                                      </p:tavLst>
                                    </p:anim>
                                    <p:anim calcmode="lin" valueType="num">
                                      <p:cBhvr additive="base">
                                        <p:cTn id="210" dur="2000"/>
                                        <p:tgtEl>
                                          <p:spTgt spid="15"/>
                                        </p:tgtEl>
                                        <p:attrNameLst>
                                          <p:attrName>ppt_y</p:attrName>
                                        </p:attrNameLst>
                                      </p:cBhvr>
                                      <p:tavLst>
                                        <p:tav tm="0">
                                          <p:val>
                                            <p:strVal val="ppt_y"/>
                                          </p:val>
                                        </p:tav>
                                        <p:tav tm="100000">
                                          <p:val>
                                            <p:strVal val="1+ppt_h/2"/>
                                          </p:val>
                                        </p:tav>
                                      </p:tavLst>
                                    </p:anim>
                                    <p:set>
                                      <p:cBhvr>
                                        <p:cTn id="211" dur="1" fill="hold">
                                          <p:stCondLst>
                                            <p:cond delay="1999"/>
                                          </p:stCondLst>
                                        </p:cTn>
                                        <p:tgtEl>
                                          <p:spTgt spid="15"/>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16"/>
                                        </p:tgtEl>
                                        <p:attrNameLst>
                                          <p:attrName>ppt_x</p:attrName>
                                        </p:attrNameLst>
                                      </p:cBhvr>
                                      <p:tavLst>
                                        <p:tav tm="0">
                                          <p:val>
                                            <p:strVal val="ppt_x"/>
                                          </p:val>
                                        </p:tav>
                                        <p:tav tm="100000">
                                          <p:val>
                                            <p:strVal val="ppt_x"/>
                                          </p:val>
                                        </p:tav>
                                      </p:tavLst>
                                    </p:anim>
                                    <p:anim calcmode="lin" valueType="num">
                                      <p:cBhvr additive="base">
                                        <p:cTn id="214" dur="2000"/>
                                        <p:tgtEl>
                                          <p:spTgt spid="16"/>
                                        </p:tgtEl>
                                        <p:attrNameLst>
                                          <p:attrName>ppt_y</p:attrName>
                                        </p:attrNameLst>
                                      </p:cBhvr>
                                      <p:tavLst>
                                        <p:tav tm="0">
                                          <p:val>
                                            <p:strVal val="ppt_y"/>
                                          </p:val>
                                        </p:tav>
                                        <p:tav tm="100000">
                                          <p:val>
                                            <p:strVal val="1+ppt_h/2"/>
                                          </p:val>
                                        </p:tav>
                                      </p:tavLst>
                                    </p:anim>
                                    <p:set>
                                      <p:cBhvr>
                                        <p:cTn id="215" dur="1" fill="hold">
                                          <p:stCondLst>
                                            <p:cond delay="1999"/>
                                          </p:stCondLst>
                                        </p:cTn>
                                        <p:tgtEl>
                                          <p:spTgt spid="16"/>
                                        </p:tgtEl>
                                        <p:attrNameLst>
                                          <p:attrName>style.visibility</p:attrName>
                                        </p:attrNameLst>
                                      </p:cBhvr>
                                      <p:to>
                                        <p:strVal val="hidden"/>
                                      </p:to>
                                    </p:set>
                                  </p:childTnLst>
                                </p:cTn>
                              </p:par>
                              <p:par>
                                <p:cTn id="216" presetID="2" presetClass="exit" presetSubtype="1" fill="hold" nodeType="withEffect">
                                  <p:stCondLst>
                                    <p:cond delay="0"/>
                                  </p:stCondLst>
                                  <p:childTnLst>
                                    <p:anim calcmode="lin" valueType="num">
                                      <p:cBhvr additive="base">
                                        <p:cTn id="217" dur="2000"/>
                                        <p:tgtEl>
                                          <p:spTgt spid="17"/>
                                        </p:tgtEl>
                                        <p:attrNameLst>
                                          <p:attrName>ppt_x</p:attrName>
                                        </p:attrNameLst>
                                      </p:cBhvr>
                                      <p:tavLst>
                                        <p:tav tm="0">
                                          <p:val>
                                            <p:strVal val="ppt_x"/>
                                          </p:val>
                                        </p:tav>
                                        <p:tav tm="100000">
                                          <p:val>
                                            <p:strVal val="ppt_x"/>
                                          </p:val>
                                        </p:tav>
                                      </p:tavLst>
                                    </p:anim>
                                    <p:anim calcmode="lin" valueType="num">
                                      <p:cBhvr additive="base">
                                        <p:cTn id="218" dur="2000"/>
                                        <p:tgtEl>
                                          <p:spTgt spid="17"/>
                                        </p:tgtEl>
                                        <p:attrNameLst>
                                          <p:attrName>ppt_y</p:attrName>
                                        </p:attrNameLst>
                                      </p:cBhvr>
                                      <p:tavLst>
                                        <p:tav tm="0">
                                          <p:val>
                                            <p:strVal val="ppt_y"/>
                                          </p:val>
                                        </p:tav>
                                        <p:tav tm="100000">
                                          <p:val>
                                            <p:strVal val="0-ppt_h/2"/>
                                          </p:val>
                                        </p:tav>
                                      </p:tavLst>
                                    </p:anim>
                                    <p:set>
                                      <p:cBhvr>
                                        <p:cTn id="219" dur="1" fill="hold">
                                          <p:stCondLst>
                                            <p:cond delay="1999"/>
                                          </p:stCondLst>
                                        </p:cTn>
                                        <p:tgtEl>
                                          <p:spTgt spid="17"/>
                                        </p:tgtEl>
                                        <p:attrNameLst>
                                          <p:attrName>style.visibility</p:attrName>
                                        </p:attrNameLst>
                                      </p:cBhvr>
                                      <p:to>
                                        <p:strVal val="hidden"/>
                                      </p:to>
                                    </p:set>
                                  </p:childTnLst>
                                </p:cTn>
                              </p:par>
                              <p:par>
                                <p:cTn id="220" presetID="2" presetClass="exit" presetSubtype="1" fill="hold" nodeType="withEffect">
                                  <p:stCondLst>
                                    <p:cond delay="0"/>
                                  </p:stCondLst>
                                  <p:childTnLst>
                                    <p:anim calcmode="lin" valueType="num">
                                      <p:cBhvr additive="base">
                                        <p:cTn id="221" dur="2000"/>
                                        <p:tgtEl>
                                          <p:spTgt spid="18"/>
                                        </p:tgtEl>
                                        <p:attrNameLst>
                                          <p:attrName>ppt_x</p:attrName>
                                        </p:attrNameLst>
                                      </p:cBhvr>
                                      <p:tavLst>
                                        <p:tav tm="0">
                                          <p:val>
                                            <p:strVal val="ppt_x"/>
                                          </p:val>
                                        </p:tav>
                                        <p:tav tm="100000">
                                          <p:val>
                                            <p:strVal val="ppt_x"/>
                                          </p:val>
                                        </p:tav>
                                      </p:tavLst>
                                    </p:anim>
                                    <p:anim calcmode="lin" valueType="num">
                                      <p:cBhvr additive="base">
                                        <p:cTn id="222" dur="2000"/>
                                        <p:tgtEl>
                                          <p:spTgt spid="18"/>
                                        </p:tgtEl>
                                        <p:attrNameLst>
                                          <p:attrName>ppt_y</p:attrName>
                                        </p:attrNameLst>
                                      </p:cBhvr>
                                      <p:tavLst>
                                        <p:tav tm="0">
                                          <p:val>
                                            <p:strVal val="ppt_y"/>
                                          </p:val>
                                        </p:tav>
                                        <p:tav tm="100000">
                                          <p:val>
                                            <p:strVal val="0-ppt_h/2"/>
                                          </p:val>
                                        </p:tav>
                                      </p:tavLst>
                                    </p:anim>
                                    <p:set>
                                      <p:cBhvr>
                                        <p:cTn id="223" dur="1" fill="hold">
                                          <p:stCondLst>
                                            <p:cond delay="1999"/>
                                          </p:stCondLst>
                                        </p:cTn>
                                        <p:tgtEl>
                                          <p:spTgt spid="18"/>
                                        </p:tgtEl>
                                        <p:attrNameLst>
                                          <p:attrName>style.visibility</p:attrName>
                                        </p:attrNameLst>
                                      </p:cBhvr>
                                      <p:to>
                                        <p:strVal val="hidden"/>
                                      </p:to>
                                    </p:set>
                                  </p:childTnLst>
                                </p:cTn>
                              </p:par>
                              <p:par>
                                <p:cTn id="224" presetID="2" presetClass="exit" presetSubtype="1" fill="hold" nodeType="withEffect">
                                  <p:stCondLst>
                                    <p:cond delay="0"/>
                                  </p:stCondLst>
                                  <p:childTnLst>
                                    <p:anim calcmode="lin" valueType="num">
                                      <p:cBhvr additive="base">
                                        <p:cTn id="225" dur="2000"/>
                                        <p:tgtEl>
                                          <p:spTgt spid="19"/>
                                        </p:tgtEl>
                                        <p:attrNameLst>
                                          <p:attrName>ppt_x</p:attrName>
                                        </p:attrNameLst>
                                      </p:cBhvr>
                                      <p:tavLst>
                                        <p:tav tm="0">
                                          <p:val>
                                            <p:strVal val="ppt_x"/>
                                          </p:val>
                                        </p:tav>
                                        <p:tav tm="100000">
                                          <p:val>
                                            <p:strVal val="ppt_x"/>
                                          </p:val>
                                        </p:tav>
                                      </p:tavLst>
                                    </p:anim>
                                    <p:anim calcmode="lin" valueType="num">
                                      <p:cBhvr additive="base">
                                        <p:cTn id="226" dur="2000"/>
                                        <p:tgtEl>
                                          <p:spTgt spid="19"/>
                                        </p:tgtEl>
                                        <p:attrNameLst>
                                          <p:attrName>ppt_y</p:attrName>
                                        </p:attrNameLst>
                                      </p:cBhvr>
                                      <p:tavLst>
                                        <p:tav tm="0">
                                          <p:val>
                                            <p:strVal val="ppt_y"/>
                                          </p:val>
                                        </p:tav>
                                        <p:tav tm="100000">
                                          <p:val>
                                            <p:strVal val="0-ppt_h/2"/>
                                          </p:val>
                                        </p:tav>
                                      </p:tavLst>
                                    </p:anim>
                                    <p:set>
                                      <p:cBhvr>
                                        <p:cTn id="227" dur="1" fill="hold">
                                          <p:stCondLst>
                                            <p:cond delay="1999"/>
                                          </p:stCondLst>
                                        </p:cTn>
                                        <p:tgtEl>
                                          <p:spTgt spid="19"/>
                                        </p:tgtEl>
                                        <p:attrNameLst>
                                          <p:attrName>style.visibility</p:attrName>
                                        </p:attrNameLst>
                                      </p:cBhvr>
                                      <p:to>
                                        <p:strVal val="hidden"/>
                                      </p:to>
                                    </p:set>
                                  </p:childTnLst>
                                </p:cTn>
                              </p:par>
                              <p:par>
                                <p:cTn id="228" presetID="2" presetClass="exit" presetSubtype="1" fill="hold" nodeType="withEffect">
                                  <p:stCondLst>
                                    <p:cond delay="0"/>
                                  </p:stCondLst>
                                  <p:childTnLst>
                                    <p:anim calcmode="lin" valueType="num">
                                      <p:cBhvr additive="base">
                                        <p:cTn id="229" dur="2000"/>
                                        <p:tgtEl>
                                          <p:spTgt spid="20"/>
                                        </p:tgtEl>
                                        <p:attrNameLst>
                                          <p:attrName>ppt_x</p:attrName>
                                        </p:attrNameLst>
                                      </p:cBhvr>
                                      <p:tavLst>
                                        <p:tav tm="0">
                                          <p:val>
                                            <p:strVal val="ppt_x"/>
                                          </p:val>
                                        </p:tav>
                                        <p:tav tm="100000">
                                          <p:val>
                                            <p:strVal val="ppt_x"/>
                                          </p:val>
                                        </p:tav>
                                      </p:tavLst>
                                    </p:anim>
                                    <p:anim calcmode="lin" valueType="num">
                                      <p:cBhvr additive="base">
                                        <p:cTn id="230" dur="2000"/>
                                        <p:tgtEl>
                                          <p:spTgt spid="20"/>
                                        </p:tgtEl>
                                        <p:attrNameLst>
                                          <p:attrName>ppt_y</p:attrName>
                                        </p:attrNameLst>
                                      </p:cBhvr>
                                      <p:tavLst>
                                        <p:tav tm="0">
                                          <p:val>
                                            <p:strVal val="ppt_y"/>
                                          </p:val>
                                        </p:tav>
                                        <p:tav tm="100000">
                                          <p:val>
                                            <p:strVal val="0-ppt_h/2"/>
                                          </p:val>
                                        </p:tav>
                                      </p:tavLst>
                                    </p:anim>
                                    <p:set>
                                      <p:cBhvr>
                                        <p:cTn id="231" dur="1" fill="hold">
                                          <p:stCondLst>
                                            <p:cond delay="1999"/>
                                          </p:stCondLst>
                                        </p:cTn>
                                        <p:tgtEl>
                                          <p:spTgt spid="20"/>
                                        </p:tgtEl>
                                        <p:attrNameLst>
                                          <p:attrName>style.visibility</p:attrName>
                                        </p:attrNameLst>
                                      </p:cBhvr>
                                      <p:to>
                                        <p:strVal val="hidden"/>
                                      </p:to>
                                    </p:set>
                                  </p:childTnLst>
                                </p:cTn>
                              </p:par>
                              <p:par>
                                <p:cTn id="232" presetID="2" presetClass="exit" presetSubtype="1" fill="hold" nodeType="withEffect">
                                  <p:stCondLst>
                                    <p:cond delay="0"/>
                                  </p:stCondLst>
                                  <p:childTnLst>
                                    <p:anim calcmode="lin" valueType="num">
                                      <p:cBhvr additive="base">
                                        <p:cTn id="233" dur="2000"/>
                                        <p:tgtEl>
                                          <p:spTgt spid="21"/>
                                        </p:tgtEl>
                                        <p:attrNameLst>
                                          <p:attrName>ppt_x</p:attrName>
                                        </p:attrNameLst>
                                      </p:cBhvr>
                                      <p:tavLst>
                                        <p:tav tm="0">
                                          <p:val>
                                            <p:strVal val="ppt_x"/>
                                          </p:val>
                                        </p:tav>
                                        <p:tav tm="100000">
                                          <p:val>
                                            <p:strVal val="ppt_x"/>
                                          </p:val>
                                        </p:tav>
                                      </p:tavLst>
                                    </p:anim>
                                    <p:anim calcmode="lin" valueType="num">
                                      <p:cBhvr additive="base">
                                        <p:cTn id="234" dur="2000"/>
                                        <p:tgtEl>
                                          <p:spTgt spid="21"/>
                                        </p:tgtEl>
                                        <p:attrNameLst>
                                          <p:attrName>ppt_y</p:attrName>
                                        </p:attrNameLst>
                                      </p:cBhvr>
                                      <p:tavLst>
                                        <p:tav tm="0">
                                          <p:val>
                                            <p:strVal val="ppt_y"/>
                                          </p:val>
                                        </p:tav>
                                        <p:tav tm="100000">
                                          <p:val>
                                            <p:strVal val="0-ppt_h/2"/>
                                          </p:val>
                                        </p:tav>
                                      </p:tavLst>
                                    </p:anim>
                                    <p:set>
                                      <p:cBhvr>
                                        <p:cTn id="235" dur="1" fill="hold">
                                          <p:stCondLst>
                                            <p:cond delay="1999"/>
                                          </p:stCondLst>
                                        </p:cTn>
                                        <p:tgtEl>
                                          <p:spTgt spid="21"/>
                                        </p:tgtEl>
                                        <p:attrNameLst>
                                          <p:attrName>style.visibility</p:attrName>
                                        </p:attrNameLst>
                                      </p:cBhvr>
                                      <p:to>
                                        <p:strVal val="hidden"/>
                                      </p:to>
                                    </p:set>
                                  </p:childTnLst>
                                </p:cTn>
                              </p:par>
                              <p:par>
                                <p:cTn id="236" presetID="2" presetClass="exit" presetSubtype="1" fill="hold"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ppt_x"/>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1" fill="hold" nodeType="withEffect">
                                  <p:stCondLst>
                                    <p:cond delay="0"/>
                                  </p:stCondLst>
                                  <p:childTnLst>
                                    <p:anim calcmode="lin" valueType="num">
                                      <p:cBhvr additive="base">
                                        <p:cTn id="241" dur="2000"/>
                                        <p:tgtEl>
                                          <p:spTgt spid="23"/>
                                        </p:tgtEl>
                                        <p:attrNameLst>
                                          <p:attrName>ppt_x</p:attrName>
                                        </p:attrNameLst>
                                      </p:cBhvr>
                                      <p:tavLst>
                                        <p:tav tm="0">
                                          <p:val>
                                            <p:strVal val="ppt_x"/>
                                          </p:val>
                                        </p:tav>
                                        <p:tav tm="100000">
                                          <p:val>
                                            <p:strVal val="ppt_x"/>
                                          </p:val>
                                        </p:tav>
                                      </p:tavLst>
                                    </p:anim>
                                    <p:anim calcmode="lin" valueType="num">
                                      <p:cBhvr additive="base">
                                        <p:cTn id="242" dur="2000"/>
                                        <p:tgtEl>
                                          <p:spTgt spid="23"/>
                                        </p:tgtEl>
                                        <p:attrNameLst>
                                          <p:attrName>ppt_y</p:attrName>
                                        </p:attrNameLst>
                                      </p:cBhvr>
                                      <p:tavLst>
                                        <p:tav tm="0">
                                          <p:val>
                                            <p:strVal val="ppt_y"/>
                                          </p:val>
                                        </p:tav>
                                        <p:tav tm="100000">
                                          <p:val>
                                            <p:strVal val="0-ppt_h/2"/>
                                          </p:val>
                                        </p:tav>
                                      </p:tavLst>
                                    </p:anim>
                                    <p:set>
                                      <p:cBhvr>
                                        <p:cTn id="243" dur="1" fill="hold">
                                          <p:stCondLst>
                                            <p:cond delay="1999"/>
                                          </p:stCondLst>
                                        </p:cTn>
                                        <p:tgtEl>
                                          <p:spTgt spid="23"/>
                                        </p:tgtEl>
                                        <p:attrNameLst>
                                          <p:attrName>style.visibility</p:attrName>
                                        </p:attrNameLst>
                                      </p:cBhvr>
                                      <p:to>
                                        <p:strVal val="hidden"/>
                                      </p:to>
                                    </p:set>
                                  </p:childTnLst>
                                </p:cTn>
                              </p:par>
                              <p:par>
                                <p:cTn id="244" presetID="2" presetClass="exit" presetSubtype="1" fill="hold" nodeType="withEffect">
                                  <p:stCondLst>
                                    <p:cond delay="0"/>
                                  </p:stCondLst>
                                  <p:childTnLst>
                                    <p:anim calcmode="lin" valueType="num">
                                      <p:cBhvr additive="base">
                                        <p:cTn id="245" dur="2000"/>
                                        <p:tgtEl>
                                          <p:spTgt spid="24"/>
                                        </p:tgtEl>
                                        <p:attrNameLst>
                                          <p:attrName>ppt_x</p:attrName>
                                        </p:attrNameLst>
                                      </p:cBhvr>
                                      <p:tavLst>
                                        <p:tav tm="0">
                                          <p:val>
                                            <p:strVal val="ppt_x"/>
                                          </p:val>
                                        </p:tav>
                                        <p:tav tm="100000">
                                          <p:val>
                                            <p:strVal val="ppt_x"/>
                                          </p:val>
                                        </p:tav>
                                      </p:tavLst>
                                    </p:anim>
                                    <p:anim calcmode="lin" valueType="num">
                                      <p:cBhvr additive="base">
                                        <p:cTn id="246" dur="2000"/>
                                        <p:tgtEl>
                                          <p:spTgt spid="24"/>
                                        </p:tgtEl>
                                        <p:attrNameLst>
                                          <p:attrName>ppt_y</p:attrName>
                                        </p:attrNameLst>
                                      </p:cBhvr>
                                      <p:tavLst>
                                        <p:tav tm="0">
                                          <p:val>
                                            <p:strVal val="ppt_y"/>
                                          </p:val>
                                        </p:tav>
                                        <p:tav tm="100000">
                                          <p:val>
                                            <p:strVal val="0-ppt_h/2"/>
                                          </p:val>
                                        </p:tav>
                                      </p:tavLst>
                                    </p:anim>
                                    <p:set>
                                      <p:cBhvr>
                                        <p:cTn id="247" dur="1" fill="hold">
                                          <p:stCondLst>
                                            <p:cond delay="1999"/>
                                          </p:stCondLst>
                                        </p:cTn>
                                        <p:tgtEl>
                                          <p:spTgt spid="24"/>
                                        </p:tgtEl>
                                        <p:attrNameLst>
                                          <p:attrName>style.visibility</p:attrName>
                                        </p:attrNameLst>
                                      </p:cBhvr>
                                      <p:to>
                                        <p:strVal val="hidden"/>
                                      </p:to>
                                    </p:set>
                                  </p:childTnLst>
                                </p:cTn>
                              </p:par>
                              <p:par>
                                <p:cTn id="248" presetID="2" presetClass="exit" presetSubtype="1" fill="hold" nodeType="withEffect">
                                  <p:stCondLst>
                                    <p:cond delay="0"/>
                                  </p:stCondLst>
                                  <p:childTnLst>
                                    <p:anim calcmode="lin" valueType="num">
                                      <p:cBhvr additive="base">
                                        <p:cTn id="249" dur="2000"/>
                                        <p:tgtEl>
                                          <p:spTgt spid="25"/>
                                        </p:tgtEl>
                                        <p:attrNameLst>
                                          <p:attrName>ppt_x</p:attrName>
                                        </p:attrNameLst>
                                      </p:cBhvr>
                                      <p:tavLst>
                                        <p:tav tm="0">
                                          <p:val>
                                            <p:strVal val="ppt_x"/>
                                          </p:val>
                                        </p:tav>
                                        <p:tav tm="100000">
                                          <p:val>
                                            <p:strVal val="ppt_x"/>
                                          </p:val>
                                        </p:tav>
                                      </p:tavLst>
                                    </p:anim>
                                    <p:anim calcmode="lin" valueType="num">
                                      <p:cBhvr additive="base">
                                        <p:cTn id="250" dur="2000"/>
                                        <p:tgtEl>
                                          <p:spTgt spid="25"/>
                                        </p:tgtEl>
                                        <p:attrNameLst>
                                          <p:attrName>ppt_y</p:attrName>
                                        </p:attrNameLst>
                                      </p:cBhvr>
                                      <p:tavLst>
                                        <p:tav tm="0">
                                          <p:val>
                                            <p:strVal val="ppt_y"/>
                                          </p:val>
                                        </p:tav>
                                        <p:tav tm="100000">
                                          <p:val>
                                            <p:strVal val="0-ppt_h/2"/>
                                          </p:val>
                                        </p:tav>
                                      </p:tavLst>
                                    </p:anim>
                                    <p:set>
                                      <p:cBhvr>
                                        <p:cTn id="251" dur="1" fill="hold">
                                          <p:stCondLst>
                                            <p:cond delay="1999"/>
                                          </p:stCondLst>
                                        </p:cTn>
                                        <p:tgtEl>
                                          <p:spTgt spid="25"/>
                                        </p:tgtEl>
                                        <p:attrNameLst>
                                          <p:attrName>style.visibility</p:attrName>
                                        </p:attrNameLst>
                                      </p:cBhvr>
                                      <p:to>
                                        <p:strVal val="hidden"/>
                                      </p:to>
                                    </p:set>
                                  </p:childTnLst>
                                </p:cTn>
                              </p:par>
                              <p:par>
                                <p:cTn id="252" presetID="2" presetClass="exit" presetSubtype="1" fill="hold" nodeType="withEffect">
                                  <p:stCondLst>
                                    <p:cond delay="0"/>
                                  </p:stCondLst>
                                  <p:childTnLst>
                                    <p:anim calcmode="lin" valueType="num">
                                      <p:cBhvr additive="base">
                                        <p:cTn id="253" dur="2000"/>
                                        <p:tgtEl>
                                          <p:spTgt spid="26"/>
                                        </p:tgtEl>
                                        <p:attrNameLst>
                                          <p:attrName>ppt_x</p:attrName>
                                        </p:attrNameLst>
                                      </p:cBhvr>
                                      <p:tavLst>
                                        <p:tav tm="0">
                                          <p:val>
                                            <p:strVal val="ppt_x"/>
                                          </p:val>
                                        </p:tav>
                                        <p:tav tm="100000">
                                          <p:val>
                                            <p:strVal val="ppt_x"/>
                                          </p:val>
                                        </p:tav>
                                      </p:tavLst>
                                    </p:anim>
                                    <p:anim calcmode="lin" valueType="num">
                                      <p:cBhvr additive="base">
                                        <p:cTn id="254" dur="2000"/>
                                        <p:tgtEl>
                                          <p:spTgt spid="26"/>
                                        </p:tgtEl>
                                        <p:attrNameLst>
                                          <p:attrName>ppt_y</p:attrName>
                                        </p:attrNameLst>
                                      </p:cBhvr>
                                      <p:tavLst>
                                        <p:tav tm="0">
                                          <p:val>
                                            <p:strVal val="ppt_y"/>
                                          </p:val>
                                        </p:tav>
                                        <p:tav tm="100000">
                                          <p:val>
                                            <p:strVal val="0-ppt_h/2"/>
                                          </p:val>
                                        </p:tav>
                                      </p:tavLst>
                                    </p:anim>
                                    <p:set>
                                      <p:cBhvr>
                                        <p:cTn id="255" dur="1" fill="hold">
                                          <p:stCondLst>
                                            <p:cond delay="1999"/>
                                          </p:stCondLst>
                                        </p:cTn>
                                        <p:tgtEl>
                                          <p:spTgt spid="26"/>
                                        </p:tgtEl>
                                        <p:attrNameLst>
                                          <p:attrName>style.visibility</p:attrName>
                                        </p:attrNameLst>
                                      </p:cBhvr>
                                      <p:to>
                                        <p:strVal val="hidden"/>
                                      </p:to>
                                    </p:set>
                                  </p:childTnLst>
                                </p:cTn>
                              </p:par>
                              <p:par>
                                <p:cTn id="256" presetID="2" presetClass="exit" presetSubtype="1" fill="hold" nodeType="withEffect">
                                  <p:stCondLst>
                                    <p:cond delay="0"/>
                                  </p:stCondLst>
                                  <p:childTnLst>
                                    <p:anim calcmode="lin" valueType="num">
                                      <p:cBhvr additive="base">
                                        <p:cTn id="257" dur="2000"/>
                                        <p:tgtEl>
                                          <p:spTgt spid="27"/>
                                        </p:tgtEl>
                                        <p:attrNameLst>
                                          <p:attrName>ppt_x</p:attrName>
                                        </p:attrNameLst>
                                      </p:cBhvr>
                                      <p:tavLst>
                                        <p:tav tm="0">
                                          <p:val>
                                            <p:strVal val="ppt_x"/>
                                          </p:val>
                                        </p:tav>
                                        <p:tav tm="100000">
                                          <p:val>
                                            <p:strVal val="ppt_x"/>
                                          </p:val>
                                        </p:tav>
                                      </p:tavLst>
                                    </p:anim>
                                    <p:anim calcmode="lin" valueType="num">
                                      <p:cBhvr additive="base">
                                        <p:cTn id="258" dur="2000"/>
                                        <p:tgtEl>
                                          <p:spTgt spid="27"/>
                                        </p:tgtEl>
                                        <p:attrNameLst>
                                          <p:attrName>ppt_y</p:attrName>
                                        </p:attrNameLst>
                                      </p:cBhvr>
                                      <p:tavLst>
                                        <p:tav tm="0">
                                          <p:val>
                                            <p:strVal val="ppt_y"/>
                                          </p:val>
                                        </p:tav>
                                        <p:tav tm="100000">
                                          <p:val>
                                            <p:strVal val="0-ppt_h/2"/>
                                          </p:val>
                                        </p:tav>
                                      </p:tavLst>
                                    </p:anim>
                                    <p:set>
                                      <p:cBhvr>
                                        <p:cTn id="259" dur="1" fill="hold">
                                          <p:stCondLst>
                                            <p:cond delay="1999"/>
                                          </p:stCondLst>
                                        </p:cTn>
                                        <p:tgtEl>
                                          <p:spTgt spid="27"/>
                                        </p:tgtEl>
                                        <p:attrNameLst>
                                          <p:attrName>style.visibility</p:attrName>
                                        </p:attrNameLst>
                                      </p:cBhvr>
                                      <p:to>
                                        <p:strVal val="hidden"/>
                                      </p:to>
                                    </p:set>
                                  </p:childTnLst>
                                </p:cTn>
                              </p:par>
                              <p:par>
                                <p:cTn id="260" presetID="2" presetClass="exit" presetSubtype="1" fill="hold" nodeType="withEffect">
                                  <p:stCondLst>
                                    <p:cond delay="0"/>
                                  </p:stCondLst>
                                  <p:childTnLst>
                                    <p:anim calcmode="lin" valueType="num">
                                      <p:cBhvr additive="base">
                                        <p:cTn id="261" dur="2000"/>
                                        <p:tgtEl>
                                          <p:spTgt spid="28"/>
                                        </p:tgtEl>
                                        <p:attrNameLst>
                                          <p:attrName>ppt_x</p:attrName>
                                        </p:attrNameLst>
                                      </p:cBhvr>
                                      <p:tavLst>
                                        <p:tav tm="0">
                                          <p:val>
                                            <p:strVal val="ppt_x"/>
                                          </p:val>
                                        </p:tav>
                                        <p:tav tm="100000">
                                          <p:val>
                                            <p:strVal val="ppt_x"/>
                                          </p:val>
                                        </p:tav>
                                      </p:tavLst>
                                    </p:anim>
                                    <p:anim calcmode="lin" valueType="num">
                                      <p:cBhvr additive="base">
                                        <p:cTn id="262" dur="2000"/>
                                        <p:tgtEl>
                                          <p:spTgt spid="28"/>
                                        </p:tgtEl>
                                        <p:attrNameLst>
                                          <p:attrName>ppt_y</p:attrName>
                                        </p:attrNameLst>
                                      </p:cBhvr>
                                      <p:tavLst>
                                        <p:tav tm="0">
                                          <p:val>
                                            <p:strVal val="ppt_y"/>
                                          </p:val>
                                        </p:tav>
                                        <p:tav tm="100000">
                                          <p:val>
                                            <p:strVal val="0-ppt_h/2"/>
                                          </p:val>
                                        </p:tav>
                                      </p:tavLst>
                                    </p:anim>
                                    <p:set>
                                      <p:cBhvr>
                                        <p:cTn id="263" dur="1" fill="hold">
                                          <p:stCondLst>
                                            <p:cond delay="1999"/>
                                          </p:stCondLst>
                                        </p:cTn>
                                        <p:tgtEl>
                                          <p:spTgt spid="28"/>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ppt_x"/>
                                          </p:val>
                                        </p:tav>
                                      </p:tavLst>
                                    </p:anim>
                                    <p:anim calcmode="lin" valueType="num">
                                      <p:cBhvr additive="base">
                                        <p:cTn id="266" dur="2000"/>
                                        <p:tgtEl>
                                          <p:spTgt spid="29"/>
                                        </p:tgtEl>
                                        <p:attrNameLst>
                                          <p:attrName>ppt_y</p:attrName>
                                        </p:attrNameLst>
                                      </p:cBhvr>
                                      <p:tavLst>
                                        <p:tav tm="0">
                                          <p:val>
                                            <p:strVal val="ppt_y"/>
                                          </p:val>
                                        </p:tav>
                                        <p:tav tm="100000">
                                          <p:val>
                                            <p:strVal val="0-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6"/>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7"/>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8"/>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9"/>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0"/>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1"/>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2"/>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3"/>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1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1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16"/>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7"/>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8"/>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1"/>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2"/>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3"/>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5"/>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6"/>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7"/>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8"/>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9"/>
                                        </p:tgtEl>
                                        <p:attrNameLst>
                                          <p:attrName>r</p:attrName>
                                        </p:attrNameLst>
                                      </p:cBhvr>
                                    </p:animRot>
                                  </p:childTnLst>
                                </p:cTn>
                              </p:par>
                              <p:par>
                                <p:cTn id="320" presetID="23" presetClass="entr" presetSubtype="28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ppt_w</p:attrName>
                                        </p:attrNameLst>
                                      </p:cBhvr>
                                      <p:tavLst>
                                        <p:tav tm="0">
                                          <p:val>
                                            <p:strVal val="4/3*#ppt_w"/>
                                          </p:val>
                                        </p:tav>
                                        <p:tav tm="100000">
                                          <p:val>
                                            <p:strVal val="#ppt_w"/>
                                          </p:val>
                                        </p:tav>
                                      </p:tavLst>
                                    </p:anim>
                                    <p:anim calcmode="lin" valueType="num">
                                      <p:cBhvr>
                                        <p:cTn id="323" dur="2000" fill="hold"/>
                                        <p:tgtEl>
                                          <p:spTgt spid="2"/>
                                        </p:tgtEl>
                                        <p:attrNameLst>
                                          <p:attrName>ppt_h</p:attrName>
                                        </p:attrNameLst>
                                      </p:cBhvr>
                                      <p:tavLst>
                                        <p:tav tm="0">
                                          <p:val>
                                            <p:strVal val="4/3*#ppt_h"/>
                                          </p:val>
                                        </p:tav>
                                        <p:tav tm="100000">
                                          <p:val>
                                            <p:strVal val="#ppt_h"/>
                                          </p:val>
                                        </p:tav>
                                      </p:tavLst>
                                    </p:anim>
                                  </p:childTnLst>
                                </p:cTn>
                              </p:par>
                              <p:par>
                                <p:cTn id="324" presetID="16" presetClass="entr" presetSubtype="42" fill="hold" nodeType="withEffect">
                                  <p:stCondLst>
                                    <p:cond delay="0"/>
                                  </p:stCondLst>
                                  <p:childTnLst>
                                    <p:set>
                                      <p:cBhvr>
                                        <p:cTn id="325" dur="1" fill="hold">
                                          <p:stCondLst>
                                            <p:cond delay="0"/>
                                          </p:stCondLst>
                                        </p:cTn>
                                        <p:tgtEl>
                                          <p:spTgt spid="2"/>
                                        </p:tgtEl>
                                        <p:attrNameLst>
                                          <p:attrName>style.visibility</p:attrName>
                                        </p:attrNameLst>
                                      </p:cBhvr>
                                      <p:to>
                                        <p:strVal val="visible"/>
                                      </p:to>
                                    </p:set>
                                    <p:animEffect transition="in" filter="barn(outHorizontal)">
                                      <p:cBhvr>
                                        <p:cTn id="32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688351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rabesque-2852642_960_720.png"/>
          <p:cNvPicPr>
            <a:picLocks noChangeAspect="1"/>
          </p:cNvPicPr>
          <p:nvPr/>
        </p:nvPicPr>
        <p:blipFill>
          <a:blip r:embed="rId3" cstate="print">
            <a:grayscl/>
            <a:lum bright="-40000" contrast="40000"/>
          </a:blip>
          <a:stretch>
            <a:fillRect/>
          </a:stretch>
        </p:blipFill>
        <p:spPr>
          <a:xfrm>
            <a:off x="0" y="0"/>
            <a:ext cx="642942" cy="642942"/>
          </a:xfrm>
          <a:prstGeom prst="rect">
            <a:avLst/>
          </a:prstGeom>
        </p:spPr>
      </p:pic>
      <p:pic>
        <p:nvPicPr>
          <p:cNvPr id="5" name="4 Imagen" descr="arabesque-2852642_960_720.png"/>
          <p:cNvPicPr>
            <a:picLocks noChangeAspect="1"/>
          </p:cNvPicPr>
          <p:nvPr/>
        </p:nvPicPr>
        <p:blipFill>
          <a:blip r:embed="rId3" cstate="print">
            <a:grayscl/>
            <a:lum bright="-40000" contrast="40000"/>
          </a:blip>
          <a:stretch>
            <a:fillRect/>
          </a:stretch>
        </p:blipFill>
        <p:spPr>
          <a:xfrm>
            <a:off x="8501058" y="0"/>
            <a:ext cx="642942" cy="642942"/>
          </a:xfrm>
          <a:prstGeom prst="rect">
            <a:avLst/>
          </a:prstGeom>
        </p:spPr>
      </p:pic>
      <p:pic>
        <p:nvPicPr>
          <p:cNvPr id="6" name="5 Imagen" descr="arabesque-2852642_960_720.png"/>
          <p:cNvPicPr>
            <a:picLocks noChangeAspect="1"/>
          </p:cNvPicPr>
          <p:nvPr/>
        </p:nvPicPr>
        <p:blipFill>
          <a:blip r:embed="rId3" cstate="print">
            <a:grayscl/>
            <a:lum bright="-40000" contrast="40000"/>
          </a:blip>
          <a:stretch>
            <a:fillRect/>
          </a:stretch>
        </p:blipFill>
        <p:spPr>
          <a:xfrm>
            <a:off x="0" y="4500558"/>
            <a:ext cx="642942" cy="642942"/>
          </a:xfrm>
          <a:prstGeom prst="rect">
            <a:avLst/>
          </a:prstGeom>
        </p:spPr>
      </p:pic>
      <p:pic>
        <p:nvPicPr>
          <p:cNvPr id="7" name="6 Imagen" descr="arabesque-2852642_960_720.png"/>
          <p:cNvPicPr>
            <a:picLocks noChangeAspect="1"/>
          </p:cNvPicPr>
          <p:nvPr/>
        </p:nvPicPr>
        <p:blipFill>
          <a:blip r:embed="rId3" cstate="print">
            <a:grayscl/>
            <a:lum bright="-40000" contrast="40000"/>
          </a:blip>
          <a:stretch>
            <a:fillRect/>
          </a:stretch>
        </p:blipFill>
        <p:spPr>
          <a:xfrm>
            <a:off x="8501058" y="4500558"/>
            <a:ext cx="642942" cy="642942"/>
          </a:xfrm>
          <a:prstGeom prst="rect">
            <a:avLst/>
          </a:prstGeom>
        </p:spPr>
      </p:pic>
      <p:pic>
        <p:nvPicPr>
          <p:cNvPr id="8" name="7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00100" y="285734"/>
            <a:ext cx="642942" cy="642942"/>
          </a:xfrm>
          <a:prstGeom prst="rect">
            <a:avLst/>
          </a:prstGeom>
        </p:spPr>
      </p:pic>
      <p:pic>
        <p:nvPicPr>
          <p:cNvPr id="9" name="8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62" y="4286262"/>
            <a:ext cx="642942" cy="642942"/>
          </a:xfrm>
          <a:prstGeom prst="rect">
            <a:avLst/>
          </a:prstGeom>
        </p:spPr>
      </p:pic>
      <p:pic>
        <p:nvPicPr>
          <p:cNvPr id="10" name="9 Imagen" descr="arabesque-2852642_960_720.png"/>
          <p:cNvPicPr>
            <a:picLocks noChangeAspect="1"/>
          </p:cNvPicPr>
          <p:nvPr/>
        </p:nvPicPr>
        <p:blipFill>
          <a:blip r:embed="rId3" cstate="print">
            <a:grayscl/>
            <a:lum bright="-40000" contrast="40000"/>
          </a:blip>
          <a:stretch>
            <a:fillRect/>
          </a:stretch>
        </p:blipFill>
        <p:spPr>
          <a:xfrm>
            <a:off x="1857356" y="785800"/>
            <a:ext cx="642942" cy="642942"/>
          </a:xfrm>
          <a:prstGeom prst="rect">
            <a:avLst/>
          </a:prstGeom>
        </p:spPr>
      </p:pic>
      <p:pic>
        <p:nvPicPr>
          <p:cNvPr id="11" name="10 Imagen" descr="arabesque-2852642_960_720.png"/>
          <p:cNvPicPr>
            <a:picLocks noChangeAspect="1"/>
          </p:cNvPicPr>
          <p:nvPr/>
        </p:nvPicPr>
        <p:blipFill>
          <a:blip r:embed="rId3" cstate="print">
            <a:grayscl/>
            <a:lum bright="-40000" contrast="40000"/>
          </a:blip>
          <a:stretch>
            <a:fillRect/>
          </a:stretch>
        </p:blipFill>
        <p:spPr>
          <a:xfrm>
            <a:off x="1785918" y="3929072"/>
            <a:ext cx="642942" cy="642942"/>
          </a:xfrm>
          <a:prstGeom prst="rect">
            <a:avLst/>
          </a:prstGeom>
        </p:spPr>
      </p:pic>
      <p:pic>
        <p:nvPicPr>
          <p:cNvPr id="12" name="11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571736" y="1357304"/>
            <a:ext cx="642942" cy="642942"/>
          </a:xfrm>
          <a:prstGeom prst="rect">
            <a:avLst/>
          </a:prstGeom>
        </p:spPr>
      </p:pic>
      <p:pic>
        <p:nvPicPr>
          <p:cNvPr id="13" name="12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2571736" y="3357568"/>
            <a:ext cx="642942" cy="642942"/>
          </a:xfrm>
          <a:prstGeom prst="rect">
            <a:avLst/>
          </a:prstGeom>
        </p:spPr>
      </p:pic>
      <p:pic>
        <p:nvPicPr>
          <p:cNvPr id="14" name="13 Imagen" descr="arabesque-2852642_960_720.png"/>
          <p:cNvPicPr>
            <a:picLocks noChangeAspect="1"/>
          </p:cNvPicPr>
          <p:nvPr/>
        </p:nvPicPr>
        <p:blipFill>
          <a:blip r:embed="rId3" cstate="print">
            <a:grayscl/>
            <a:lum bright="-40000" contrast="40000"/>
          </a:blip>
          <a:stretch>
            <a:fillRect/>
          </a:stretch>
        </p:blipFill>
        <p:spPr>
          <a:xfrm>
            <a:off x="3143240" y="2000246"/>
            <a:ext cx="642942" cy="642942"/>
          </a:xfrm>
          <a:prstGeom prst="rect">
            <a:avLst/>
          </a:prstGeom>
        </p:spPr>
      </p:pic>
      <p:pic>
        <p:nvPicPr>
          <p:cNvPr id="15" name="14 Imagen" descr="arabesque-2852642_960_720.png"/>
          <p:cNvPicPr>
            <a:picLocks noChangeAspect="1"/>
          </p:cNvPicPr>
          <p:nvPr/>
        </p:nvPicPr>
        <p:blipFill>
          <a:blip r:embed="rId3" cstate="print">
            <a:grayscl/>
            <a:lum bright="-40000" contrast="40000"/>
          </a:blip>
          <a:stretch>
            <a:fillRect/>
          </a:stretch>
        </p:blipFill>
        <p:spPr>
          <a:xfrm>
            <a:off x="3143240" y="2714626"/>
            <a:ext cx="642942" cy="642942"/>
          </a:xfrm>
          <a:prstGeom prst="rect">
            <a:avLst/>
          </a:prstGeom>
        </p:spPr>
      </p:pic>
      <p:pic>
        <p:nvPicPr>
          <p:cNvPr id="16" name="15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715272" y="357172"/>
            <a:ext cx="642942" cy="642942"/>
          </a:xfrm>
          <a:prstGeom prst="rect">
            <a:avLst/>
          </a:prstGeom>
        </p:spPr>
      </p:pic>
      <p:pic>
        <p:nvPicPr>
          <p:cNvPr id="17" name="16 Imagen" descr="arabesque-2852642_960_720.png"/>
          <p:cNvPicPr>
            <a:picLocks noChangeAspect="1"/>
          </p:cNvPicPr>
          <p:nvPr/>
        </p:nvPicPr>
        <p:blipFill>
          <a:blip r:embed="rId3" cstate="print">
            <a:grayscl/>
            <a:lum bright="-40000" contrast="40000"/>
          </a:blip>
          <a:stretch>
            <a:fillRect/>
          </a:stretch>
        </p:blipFill>
        <p:spPr>
          <a:xfrm>
            <a:off x="7072330" y="785800"/>
            <a:ext cx="642942" cy="642942"/>
          </a:xfrm>
          <a:prstGeom prst="rect">
            <a:avLst/>
          </a:prstGeom>
        </p:spPr>
      </p:pic>
      <p:pic>
        <p:nvPicPr>
          <p:cNvPr id="18" name="17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357950" y="1285866"/>
            <a:ext cx="642942" cy="642942"/>
          </a:xfrm>
          <a:prstGeom prst="rect">
            <a:avLst/>
          </a:prstGeom>
        </p:spPr>
      </p:pic>
      <p:pic>
        <p:nvPicPr>
          <p:cNvPr id="19" name="18 Imagen" descr="arabesque-2852642_960_720.png"/>
          <p:cNvPicPr>
            <a:picLocks noChangeAspect="1"/>
          </p:cNvPicPr>
          <p:nvPr/>
        </p:nvPicPr>
        <p:blipFill>
          <a:blip r:embed="rId3" cstate="print">
            <a:grayscl/>
            <a:lum bright="-40000" contrast="40000"/>
          </a:blip>
          <a:stretch>
            <a:fillRect/>
          </a:stretch>
        </p:blipFill>
        <p:spPr>
          <a:xfrm>
            <a:off x="5786446" y="2000246"/>
            <a:ext cx="642942" cy="642942"/>
          </a:xfrm>
          <a:prstGeom prst="rect">
            <a:avLst/>
          </a:prstGeom>
        </p:spPr>
      </p:pic>
      <p:pic>
        <p:nvPicPr>
          <p:cNvPr id="20" name="19 Imagen" descr="arabesque-2852642_960_720.png"/>
          <p:cNvPicPr>
            <a:picLocks noChangeAspect="1"/>
          </p:cNvPicPr>
          <p:nvPr/>
        </p:nvPicPr>
        <p:blipFill>
          <a:blip r:embed="rId3" cstate="print">
            <a:grayscl/>
            <a:lum bright="-40000" contrast="40000"/>
          </a:blip>
          <a:stretch>
            <a:fillRect/>
          </a:stretch>
        </p:blipFill>
        <p:spPr>
          <a:xfrm>
            <a:off x="5857884" y="2857502"/>
            <a:ext cx="642942" cy="642942"/>
          </a:xfrm>
          <a:prstGeom prst="rect">
            <a:avLst/>
          </a:prstGeom>
        </p:spPr>
      </p:pic>
      <p:pic>
        <p:nvPicPr>
          <p:cNvPr id="21" name="20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6500826" y="3429006"/>
            <a:ext cx="642942" cy="642942"/>
          </a:xfrm>
          <a:prstGeom prst="rect">
            <a:avLst/>
          </a:prstGeom>
        </p:spPr>
      </p:pic>
      <p:pic>
        <p:nvPicPr>
          <p:cNvPr id="22" name="21 Imagen" descr="arabesque-2852642_960_720.png"/>
          <p:cNvPicPr>
            <a:picLocks noChangeAspect="1"/>
          </p:cNvPicPr>
          <p:nvPr/>
        </p:nvPicPr>
        <p:blipFill>
          <a:blip r:embed="rId3" cstate="print">
            <a:grayscl/>
            <a:lum bright="-40000" contrast="40000"/>
          </a:blip>
          <a:stretch>
            <a:fillRect/>
          </a:stretch>
        </p:blipFill>
        <p:spPr>
          <a:xfrm>
            <a:off x="7143768" y="3929072"/>
            <a:ext cx="642942" cy="642942"/>
          </a:xfrm>
          <a:prstGeom prst="rect">
            <a:avLst/>
          </a:prstGeom>
        </p:spPr>
      </p:pic>
      <p:pic>
        <p:nvPicPr>
          <p:cNvPr id="23" name="22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786710" y="4286262"/>
            <a:ext cx="642942" cy="642942"/>
          </a:xfrm>
          <a:prstGeom prst="rect">
            <a:avLst/>
          </a:prstGeom>
        </p:spPr>
      </p:pic>
      <p:sp>
        <p:nvSpPr>
          <p:cNvPr id="24" name="23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2000" fill="hold"/>
                                        <p:tgtEl>
                                          <p:spTgt spid="10"/>
                                        </p:tgtEl>
                                        <p:attrNameLst>
                                          <p:attrName>ppt_x</p:attrName>
                                        </p:attrNameLst>
                                      </p:cBhvr>
                                      <p:tavLst>
                                        <p:tav tm="0">
                                          <p:val>
                                            <p:strVal val="1+#ppt_w/2"/>
                                          </p:val>
                                        </p:tav>
                                        <p:tav tm="100000">
                                          <p:val>
                                            <p:strVal val="#ppt_x"/>
                                          </p:val>
                                        </p:tav>
                                      </p:tavLst>
                                    </p:anim>
                                    <p:anim calcmode="lin" valueType="num">
                                      <p:cBhvr additive="base">
                                        <p:cTn id="18" dur="20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2000" fill="hold"/>
                                        <p:tgtEl>
                                          <p:spTgt spid="12"/>
                                        </p:tgtEl>
                                        <p:attrNameLst>
                                          <p:attrName>ppt_x</p:attrName>
                                        </p:attrNameLst>
                                      </p:cBhvr>
                                      <p:tavLst>
                                        <p:tav tm="0">
                                          <p:val>
                                            <p:strVal val="1+#ppt_w/2"/>
                                          </p:val>
                                        </p:tav>
                                        <p:tav tm="100000">
                                          <p:val>
                                            <p:strVal val="#ppt_x"/>
                                          </p:val>
                                        </p:tav>
                                      </p:tavLst>
                                    </p:anim>
                                    <p:anim calcmode="lin" valueType="num">
                                      <p:cBhvr additive="base">
                                        <p:cTn id="22" dur="2000" fill="hold"/>
                                        <p:tgtEl>
                                          <p:spTgt spid="12"/>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0-#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8"/>
                                        </p:tgtEl>
                                        <p:attrNameLst>
                                          <p:attrName>style.visibility</p:attrName>
                                        </p:attrNameLst>
                                      </p:cBhvr>
                                      <p:to>
                                        <p:strVal val="visible"/>
                                      </p:to>
                                    </p:set>
                                    <p:anim calcmode="lin" valueType="num">
                                      <p:cBhvr additive="base">
                                        <p:cTn id="41" dur="2000" fill="hold"/>
                                        <p:tgtEl>
                                          <p:spTgt spid="18"/>
                                        </p:tgtEl>
                                        <p:attrNameLst>
                                          <p:attrName>ppt_x</p:attrName>
                                        </p:attrNameLst>
                                      </p:cBhvr>
                                      <p:tavLst>
                                        <p:tav tm="0">
                                          <p:val>
                                            <p:strVal val="0-#ppt_w/2"/>
                                          </p:val>
                                        </p:tav>
                                        <p:tav tm="100000">
                                          <p:val>
                                            <p:strVal val="#ppt_x"/>
                                          </p:val>
                                        </p:tav>
                                      </p:tavLst>
                                    </p:anim>
                                    <p:anim calcmode="lin" valueType="num">
                                      <p:cBhvr additive="base">
                                        <p:cTn id="42" dur="2000" fill="hold"/>
                                        <p:tgtEl>
                                          <p:spTgt spid="1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2000" fill="hold"/>
                                        <p:tgtEl>
                                          <p:spTgt spid="19"/>
                                        </p:tgtEl>
                                        <p:attrNameLst>
                                          <p:attrName>ppt_x</p:attrName>
                                        </p:attrNameLst>
                                      </p:cBhvr>
                                      <p:tavLst>
                                        <p:tav tm="0">
                                          <p:val>
                                            <p:strVal val="0-#ppt_w/2"/>
                                          </p:val>
                                        </p:tav>
                                        <p:tav tm="100000">
                                          <p:val>
                                            <p:strVal val="#ppt_x"/>
                                          </p:val>
                                        </p:tav>
                                      </p:tavLst>
                                    </p:anim>
                                    <p:anim calcmode="lin" valueType="num">
                                      <p:cBhvr additive="base">
                                        <p:cTn id="46" dur="2000" fill="hold"/>
                                        <p:tgtEl>
                                          <p:spTgt spid="19"/>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0-#ppt_w/2"/>
                                          </p:val>
                                        </p:tav>
                                        <p:tav tm="100000">
                                          <p:val>
                                            <p:strVal val="#ppt_x"/>
                                          </p:val>
                                        </p:tav>
                                      </p:tavLst>
                                    </p:anim>
                                    <p:anim calcmode="lin" valueType="num">
                                      <p:cBhvr additive="base">
                                        <p:cTn id="50" dur="2000" fill="hold"/>
                                        <p:tgtEl>
                                          <p:spTgt spid="7"/>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0"/>
                                        </p:tgtEl>
                                        <p:attrNameLst>
                                          <p:attrName>style.visibility</p:attrName>
                                        </p:attrNameLst>
                                      </p:cBhvr>
                                      <p:to>
                                        <p:strVal val="visible"/>
                                      </p:to>
                                    </p:set>
                                    <p:anim calcmode="lin" valueType="num">
                                      <p:cBhvr additive="base">
                                        <p:cTn id="53" dur="2000" fill="hold"/>
                                        <p:tgtEl>
                                          <p:spTgt spid="20"/>
                                        </p:tgtEl>
                                        <p:attrNameLst>
                                          <p:attrName>ppt_x</p:attrName>
                                        </p:attrNameLst>
                                      </p:cBhvr>
                                      <p:tavLst>
                                        <p:tav tm="0">
                                          <p:val>
                                            <p:strVal val="0-#ppt_w/2"/>
                                          </p:val>
                                        </p:tav>
                                        <p:tav tm="100000">
                                          <p:val>
                                            <p:strVal val="#ppt_x"/>
                                          </p:val>
                                        </p:tav>
                                      </p:tavLst>
                                    </p:anim>
                                    <p:anim calcmode="lin" valueType="num">
                                      <p:cBhvr additive="base">
                                        <p:cTn id="54" dur="2000" fill="hold"/>
                                        <p:tgtEl>
                                          <p:spTgt spid="2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0-#ppt_w/2"/>
                                          </p:val>
                                        </p:tav>
                                        <p:tav tm="100000">
                                          <p:val>
                                            <p:strVal val="#ppt_x"/>
                                          </p:val>
                                        </p:tav>
                                      </p:tavLst>
                                    </p:anim>
                                    <p:anim calcmode="lin" valueType="num">
                                      <p:cBhvr additive="base">
                                        <p:cTn id="58" dur="2000" fill="hold"/>
                                        <p:tgtEl>
                                          <p:spTgt spid="2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0-#ppt_w/2"/>
                                          </p:val>
                                        </p:tav>
                                        <p:tav tm="100000">
                                          <p:val>
                                            <p:strVal val="#ppt_x"/>
                                          </p:val>
                                        </p:tav>
                                      </p:tavLst>
                                    </p:anim>
                                    <p:anim calcmode="lin" valueType="num">
                                      <p:cBhvr additive="base">
                                        <p:cTn id="62" dur="2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0-#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1+#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1+#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1+#ppt_w/2"/>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1+#ppt_w/2"/>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1"/>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2"/>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4"/>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5"/>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7"/>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6"/>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0"/>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1"/>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2"/>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3"/>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8"/>
                                        </p:tgtEl>
                                        <p:attrNameLst>
                                          <p:attrName>ppt_x</p:attrName>
                                        </p:attrNameLst>
                                      </p:cBhvr>
                                      <p:tavLst>
                                        <p:tav tm="0">
                                          <p:val>
                                            <p:strVal val="ppt_x"/>
                                          </p:val>
                                        </p:tav>
                                        <p:tav tm="100000">
                                          <p:val>
                                            <p:strVal val="1+ppt_w/2"/>
                                          </p:val>
                                        </p:tav>
                                      </p:tavLst>
                                    </p:anim>
                                    <p:anim calcmode="lin" valueType="num">
                                      <p:cBhvr additive="base">
                                        <p:cTn id="134" dur="2000"/>
                                        <p:tgtEl>
                                          <p:spTgt spid="8"/>
                                        </p:tgtEl>
                                        <p:attrNameLst>
                                          <p:attrName>ppt_y</p:attrName>
                                        </p:attrNameLst>
                                      </p:cBhvr>
                                      <p:tavLst>
                                        <p:tav tm="0">
                                          <p:val>
                                            <p:strVal val="ppt_y"/>
                                          </p:val>
                                        </p:tav>
                                        <p:tav tm="100000">
                                          <p:val>
                                            <p:strVal val="1+ppt_h/2"/>
                                          </p:val>
                                        </p:tav>
                                      </p:tavLst>
                                    </p:anim>
                                    <p:set>
                                      <p:cBhvr>
                                        <p:cTn id="135" dur="1" fill="hold">
                                          <p:stCondLst>
                                            <p:cond delay="1999"/>
                                          </p:stCondLst>
                                        </p:cTn>
                                        <p:tgtEl>
                                          <p:spTgt spid="8"/>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1+ppt_w/2"/>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1+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1+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5"/>
                                        </p:tgtEl>
                                        <p:attrNameLst>
                                          <p:attrName>ppt_x</p:attrName>
                                        </p:attrNameLst>
                                      </p:cBhvr>
                                      <p:tavLst>
                                        <p:tav tm="0">
                                          <p:val>
                                            <p:strVal val="ppt_x"/>
                                          </p:val>
                                        </p:tav>
                                        <p:tav tm="100000">
                                          <p:val>
                                            <p:strVal val="0-ppt_w/2"/>
                                          </p:val>
                                        </p:tav>
                                      </p:tavLst>
                                    </p:anim>
                                    <p:anim calcmode="lin" valueType="num">
                                      <p:cBhvr additive="base">
                                        <p:cTn id="150" dur="2000"/>
                                        <p:tgtEl>
                                          <p:spTgt spid="5"/>
                                        </p:tgtEl>
                                        <p:attrNameLst>
                                          <p:attrName>ppt_y</p:attrName>
                                        </p:attrNameLst>
                                      </p:cBhvr>
                                      <p:tavLst>
                                        <p:tav tm="0">
                                          <p:val>
                                            <p:strVal val="ppt_y"/>
                                          </p:val>
                                        </p:tav>
                                        <p:tav tm="100000">
                                          <p:val>
                                            <p:strVal val="1+ppt_h/2"/>
                                          </p:val>
                                        </p:tav>
                                      </p:tavLst>
                                    </p:anim>
                                    <p:set>
                                      <p:cBhvr>
                                        <p:cTn id="151" dur="1" fill="hold">
                                          <p:stCondLst>
                                            <p:cond delay="1999"/>
                                          </p:stCondLst>
                                        </p:cTn>
                                        <p:tgtEl>
                                          <p:spTgt spid="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6"/>
                                        </p:tgtEl>
                                        <p:attrNameLst>
                                          <p:attrName>ppt_x</p:attrName>
                                        </p:attrNameLst>
                                      </p:cBhvr>
                                      <p:tavLst>
                                        <p:tav tm="0">
                                          <p:val>
                                            <p:strVal val="ppt_x"/>
                                          </p:val>
                                        </p:tav>
                                        <p:tav tm="100000">
                                          <p:val>
                                            <p:strVal val="0-ppt_w/2"/>
                                          </p:val>
                                        </p:tav>
                                      </p:tavLst>
                                    </p:anim>
                                    <p:anim calcmode="lin" valueType="num">
                                      <p:cBhvr additive="base">
                                        <p:cTn id="154" dur="2000"/>
                                        <p:tgtEl>
                                          <p:spTgt spid="16"/>
                                        </p:tgtEl>
                                        <p:attrNameLst>
                                          <p:attrName>ppt_y</p:attrName>
                                        </p:attrNameLst>
                                      </p:cBhvr>
                                      <p:tavLst>
                                        <p:tav tm="0">
                                          <p:val>
                                            <p:strVal val="ppt_y"/>
                                          </p:val>
                                        </p:tav>
                                        <p:tav tm="100000">
                                          <p:val>
                                            <p:strVal val="1+ppt_h/2"/>
                                          </p:val>
                                        </p:tav>
                                      </p:tavLst>
                                    </p:anim>
                                    <p:set>
                                      <p:cBhvr>
                                        <p:cTn id="155" dur="1" fill="hold">
                                          <p:stCondLst>
                                            <p:cond delay="1999"/>
                                          </p:stCondLst>
                                        </p:cTn>
                                        <p:tgtEl>
                                          <p:spTgt spid="16"/>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1+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1+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1+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0-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0-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0-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0-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6"/>
                                        </p:tgtEl>
                                        <p:attrNameLst>
                                          <p:attrName>ppt_x</p:attrName>
                                        </p:attrNameLst>
                                      </p:cBhvr>
                                      <p:tavLst>
                                        <p:tav tm="0">
                                          <p:val>
                                            <p:strVal val="ppt_x"/>
                                          </p:val>
                                        </p:tav>
                                        <p:tav tm="100000">
                                          <p:val>
                                            <p:strVal val="1+ppt_w/2"/>
                                          </p:val>
                                        </p:tav>
                                      </p:tavLst>
                                    </p:anim>
                                    <p:anim calcmode="lin" valueType="num">
                                      <p:cBhvr additive="base">
                                        <p:cTn id="190" dur="2000"/>
                                        <p:tgtEl>
                                          <p:spTgt spid="6"/>
                                        </p:tgtEl>
                                        <p:attrNameLst>
                                          <p:attrName>ppt_y</p:attrName>
                                        </p:attrNameLst>
                                      </p:cBhvr>
                                      <p:tavLst>
                                        <p:tav tm="0">
                                          <p:val>
                                            <p:strVal val="ppt_y"/>
                                          </p:val>
                                        </p:tav>
                                        <p:tav tm="100000">
                                          <p:val>
                                            <p:strVal val="0-ppt_h/2"/>
                                          </p:val>
                                        </p:tav>
                                      </p:tavLst>
                                    </p:anim>
                                    <p:set>
                                      <p:cBhvr>
                                        <p:cTn id="191" dur="1" fill="hold">
                                          <p:stCondLst>
                                            <p:cond delay="1999"/>
                                          </p:stCondLst>
                                        </p:cTn>
                                        <p:tgtEl>
                                          <p:spTgt spid="6"/>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1+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1+ppt_w/2"/>
                                          </p:val>
                                        </p:tav>
                                      </p:tavLst>
                                    </p:anim>
                                    <p:anim calcmode="lin" valueType="num">
                                      <p:cBhvr additive="base">
                                        <p:cTn id="198" dur="2000"/>
                                        <p:tgtEl>
                                          <p:spTgt spid="11"/>
                                        </p:tgtEl>
                                        <p:attrNameLst>
                                          <p:attrName>ppt_y</p:attrName>
                                        </p:attrNameLst>
                                      </p:cBhvr>
                                      <p:tavLst>
                                        <p:tav tm="0">
                                          <p:val>
                                            <p:strVal val="ppt_y"/>
                                          </p:val>
                                        </p:tav>
                                        <p:tav tm="100000">
                                          <p:val>
                                            <p:strVal val="0-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1+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1+ppt_w/2"/>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8"/>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0"/>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1"/>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2"/>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3"/>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4"/>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5"/>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5"/>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7"/>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6"/>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7"/>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8"/>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1"/>
            </a:gs>
            <a:gs pos="50000">
              <a:srgbClr val="9CB86E"/>
            </a:gs>
            <a:gs pos="100000">
              <a:srgbClr val="156B13"/>
            </a:gs>
          </a:gsLst>
          <a:lin ang="0" scaled="1"/>
          <a:tileRect/>
        </a:gradFill>
        <a:effectLst/>
      </p:bgPr>
    </p:bg>
    <p:spTree>
      <p:nvGrpSpPr>
        <p:cNvPr id="1" name=""/>
        <p:cNvGrpSpPr/>
        <p:nvPr/>
      </p:nvGrpSpPr>
      <p:grpSpPr>
        <a:xfrm>
          <a:off x="0" y="0"/>
          <a:ext cx="0" cy="0"/>
          <a:chOff x="0" y="0"/>
          <a:chExt cx="0" cy="0"/>
        </a:xfrm>
      </p:grpSpPr>
      <p:pic>
        <p:nvPicPr>
          <p:cNvPr id="2" name="1 Imagen" descr="stock-photo-7194950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ust-and-Aerosols-SWIRL-graphic.png"/>
          <p:cNvPicPr>
            <a:picLocks noChangeAspect="1"/>
          </p:cNvPicPr>
          <p:nvPr/>
        </p:nvPicPr>
        <p:blipFill>
          <a:blip r:embed="rId3" cstate="print">
            <a:lum contrast="40000"/>
          </a:blip>
          <a:stretch>
            <a:fillRect/>
          </a:stretch>
        </p:blipFill>
        <p:spPr>
          <a:xfrm>
            <a:off x="0" y="0"/>
            <a:ext cx="500048" cy="500048"/>
          </a:xfrm>
          <a:prstGeom prst="rect">
            <a:avLst/>
          </a:prstGeom>
        </p:spPr>
      </p:pic>
      <p:pic>
        <p:nvPicPr>
          <p:cNvPr id="5" name="4 Imagen" descr="Dust-and-Aerosols-SWIRL-graphic.png"/>
          <p:cNvPicPr>
            <a:picLocks noChangeAspect="1"/>
          </p:cNvPicPr>
          <p:nvPr/>
        </p:nvPicPr>
        <p:blipFill>
          <a:blip r:embed="rId3" cstate="print">
            <a:lum contrast="40000"/>
          </a:blip>
          <a:stretch>
            <a:fillRect/>
          </a:stretch>
        </p:blipFill>
        <p:spPr>
          <a:xfrm>
            <a:off x="8643952" y="0"/>
            <a:ext cx="500048" cy="500048"/>
          </a:xfrm>
          <a:prstGeom prst="rect">
            <a:avLst/>
          </a:prstGeom>
        </p:spPr>
      </p:pic>
      <p:pic>
        <p:nvPicPr>
          <p:cNvPr id="6" name="5 Imagen" descr="Dust-and-Aerosols-SWIRL-graphic.png"/>
          <p:cNvPicPr>
            <a:picLocks noChangeAspect="1"/>
          </p:cNvPicPr>
          <p:nvPr/>
        </p:nvPicPr>
        <p:blipFill>
          <a:blip r:embed="rId3" cstate="print">
            <a:lum contrast="40000"/>
          </a:blip>
          <a:stretch>
            <a:fillRect/>
          </a:stretch>
        </p:blipFill>
        <p:spPr>
          <a:xfrm>
            <a:off x="4429124" y="1857370"/>
            <a:ext cx="500048" cy="500048"/>
          </a:xfrm>
          <a:prstGeom prst="rect">
            <a:avLst/>
          </a:prstGeom>
        </p:spPr>
      </p:pic>
      <p:pic>
        <p:nvPicPr>
          <p:cNvPr id="7" name="6 Imagen" descr="Dust-and-Aerosols-SWIRL-graphic.png"/>
          <p:cNvPicPr>
            <a:picLocks noChangeAspect="1"/>
          </p:cNvPicPr>
          <p:nvPr/>
        </p:nvPicPr>
        <p:blipFill>
          <a:blip r:embed="rId3" cstate="print">
            <a:lum contrast="40000"/>
          </a:blip>
          <a:stretch>
            <a:fillRect/>
          </a:stretch>
        </p:blipFill>
        <p:spPr>
          <a:xfrm>
            <a:off x="500034" y="357172"/>
            <a:ext cx="500048" cy="500048"/>
          </a:xfrm>
          <a:prstGeom prst="rect">
            <a:avLst/>
          </a:prstGeom>
        </p:spPr>
      </p:pic>
      <p:pic>
        <p:nvPicPr>
          <p:cNvPr id="8" name="7 Imagen" descr="Dust-and-Aerosols-SWIRL-graphic.png"/>
          <p:cNvPicPr>
            <a:picLocks noChangeAspect="1"/>
          </p:cNvPicPr>
          <p:nvPr/>
        </p:nvPicPr>
        <p:blipFill>
          <a:blip r:embed="rId3" cstate="print">
            <a:lum contrast="40000"/>
          </a:blip>
          <a:stretch>
            <a:fillRect/>
          </a:stretch>
        </p:blipFill>
        <p:spPr>
          <a:xfrm>
            <a:off x="1000100" y="714362"/>
            <a:ext cx="500048" cy="500048"/>
          </a:xfrm>
          <a:prstGeom prst="rect">
            <a:avLst/>
          </a:prstGeom>
        </p:spPr>
      </p:pic>
      <p:pic>
        <p:nvPicPr>
          <p:cNvPr id="9" name="8 Imagen" descr="Dust-and-Aerosols-SWIRL-graphic.png"/>
          <p:cNvPicPr>
            <a:picLocks noChangeAspect="1"/>
          </p:cNvPicPr>
          <p:nvPr/>
        </p:nvPicPr>
        <p:blipFill>
          <a:blip r:embed="rId3" cstate="print">
            <a:lum contrast="40000"/>
          </a:blip>
          <a:stretch>
            <a:fillRect/>
          </a:stretch>
        </p:blipFill>
        <p:spPr>
          <a:xfrm>
            <a:off x="1428728" y="1000114"/>
            <a:ext cx="500048" cy="500048"/>
          </a:xfrm>
          <a:prstGeom prst="rect">
            <a:avLst/>
          </a:prstGeom>
        </p:spPr>
      </p:pic>
      <p:pic>
        <p:nvPicPr>
          <p:cNvPr id="10" name="9 Imagen" descr="Dust-and-Aerosols-SWIRL-graphic.png"/>
          <p:cNvPicPr>
            <a:picLocks noChangeAspect="1"/>
          </p:cNvPicPr>
          <p:nvPr/>
        </p:nvPicPr>
        <p:blipFill>
          <a:blip r:embed="rId3" cstate="print">
            <a:lum contrast="40000"/>
          </a:blip>
          <a:stretch>
            <a:fillRect/>
          </a:stretch>
        </p:blipFill>
        <p:spPr>
          <a:xfrm>
            <a:off x="1857356" y="1285866"/>
            <a:ext cx="500048" cy="500048"/>
          </a:xfrm>
          <a:prstGeom prst="rect">
            <a:avLst/>
          </a:prstGeom>
        </p:spPr>
      </p:pic>
      <p:pic>
        <p:nvPicPr>
          <p:cNvPr id="11" name="10 Imagen" descr="Dust-and-Aerosols-SWIRL-graphic.png"/>
          <p:cNvPicPr>
            <a:picLocks noChangeAspect="1"/>
          </p:cNvPicPr>
          <p:nvPr/>
        </p:nvPicPr>
        <p:blipFill>
          <a:blip r:embed="rId3" cstate="print">
            <a:lum contrast="40000"/>
          </a:blip>
          <a:stretch>
            <a:fillRect/>
          </a:stretch>
        </p:blipFill>
        <p:spPr>
          <a:xfrm>
            <a:off x="2357422" y="1500180"/>
            <a:ext cx="500048" cy="500048"/>
          </a:xfrm>
          <a:prstGeom prst="rect">
            <a:avLst/>
          </a:prstGeom>
        </p:spPr>
      </p:pic>
      <p:pic>
        <p:nvPicPr>
          <p:cNvPr id="12" name="11 Imagen" descr="Dust-and-Aerosols-SWIRL-graphic.png"/>
          <p:cNvPicPr>
            <a:picLocks noChangeAspect="1"/>
          </p:cNvPicPr>
          <p:nvPr/>
        </p:nvPicPr>
        <p:blipFill>
          <a:blip r:embed="rId3" cstate="print">
            <a:lum contrast="40000"/>
          </a:blip>
          <a:stretch>
            <a:fillRect/>
          </a:stretch>
        </p:blipFill>
        <p:spPr>
          <a:xfrm>
            <a:off x="2857488" y="1643056"/>
            <a:ext cx="500048" cy="500048"/>
          </a:xfrm>
          <a:prstGeom prst="rect">
            <a:avLst/>
          </a:prstGeom>
        </p:spPr>
      </p:pic>
      <p:pic>
        <p:nvPicPr>
          <p:cNvPr id="13" name="12 Imagen" descr="Dust-and-Aerosols-SWIRL-graphic.png"/>
          <p:cNvPicPr>
            <a:picLocks noChangeAspect="1"/>
          </p:cNvPicPr>
          <p:nvPr/>
        </p:nvPicPr>
        <p:blipFill>
          <a:blip r:embed="rId3" cstate="print">
            <a:lum contrast="40000"/>
          </a:blip>
          <a:stretch>
            <a:fillRect/>
          </a:stretch>
        </p:blipFill>
        <p:spPr>
          <a:xfrm>
            <a:off x="3357554" y="1785932"/>
            <a:ext cx="500048" cy="500048"/>
          </a:xfrm>
          <a:prstGeom prst="rect">
            <a:avLst/>
          </a:prstGeom>
        </p:spPr>
      </p:pic>
      <p:pic>
        <p:nvPicPr>
          <p:cNvPr id="14" name="13 Imagen" descr="Dust-and-Aerosols-SWIRL-graphic.png"/>
          <p:cNvPicPr>
            <a:picLocks noChangeAspect="1"/>
          </p:cNvPicPr>
          <p:nvPr/>
        </p:nvPicPr>
        <p:blipFill>
          <a:blip r:embed="rId3" cstate="print">
            <a:lum contrast="40000"/>
          </a:blip>
          <a:stretch>
            <a:fillRect/>
          </a:stretch>
        </p:blipFill>
        <p:spPr>
          <a:xfrm>
            <a:off x="3857620" y="1857370"/>
            <a:ext cx="500048" cy="500048"/>
          </a:xfrm>
          <a:prstGeom prst="rect">
            <a:avLst/>
          </a:prstGeom>
        </p:spPr>
      </p:pic>
      <p:pic>
        <p:nvPicPr>
          <p:cNvPr id="15" name="14 Imagen" descr="Dust-and-Aerosols-SWIRL-graphic.png"/>
          <p:cNvPicPr>
            <a:picLocks noChangeAspect="1"/>
          </p:cNvPicPr>
          <p:nvPr/>
        </p:nvPicPr>
        <p:blipFill>
          <a:blip r:embed="rId3" cstate="print">
            <a:lum contrast="40000"/>
          </a:blip>
          <a:stretch>
            <a:fillRect/>
          </a:stretch>
        </p:blipFill>
        <p:spPr>
          <a:xfrm>
            <a:off x="4929190" y="1857370"/>
            <a:ext cx="500048" cy="500048"/>
          </a:xfrm>
          <a:prstGeom prst="rect">
            <a:avLst/>
          </a:prstGeom>
        </p:spPr>
      </p:pic>
      <p:pic>
        <p:nvPicPr>
          <p:cNvPr id="16" name="15 Imagen" descr="Dust-and-Aerosols-SWIRL-graphic.png"/>
          <p:cNvPicPr>
            <a:picLocks noChangeAspect="1"/>
          </p:cNvPicPr>
          <p:nvPr/>
        </p:nvPicPr>
        <p:blipFill>
          <a:blip r:embed="rId3" cstate="print">
            <a:lum contrast="40000"/>
          </a:blip>
          <a:stretch>
            <a:fillRect/>
          </a:stretch>
        </p:blipFill>
        <p:spPr>
          <a:xfrm>
            <a:off x="5429256" y="1785932"/>
            <a:ext cx="500048" cy="500048"/>
          </a:xfrm>
          <a:prstGeom prst="rect">
            <a:avLst/>
          </a:prstGeom>
        </p:spPr>
      </p:pic>
      <p:pic>
        <p:nvPicPr>
          <p:cNvPr id="17" name="16 Imagen" descr="Dust-and-Aerosols-SWIRL-graphic.png"/>
          <p:cNvPicPr>
            <a:picLocks noChangeAspect="1"/>
          </p:cNvPicPr>
          <p:nvPr/>
        </p:nvPicPr>
        <p:blipFill>
          <a:blip r:embed="rId3" cstate="print">
            <a:lum contrast="40000"/>
          </a:blip>
          <a:stretch>
            <a:fillRect/>
          </a:stretch>
        </p:blipFill>
        <p:spPr>
          <a:xfrm>
            <a:off x="6286512" y="1500180"/>
            <a:ext cx="500048" cy="500048"/>
          </a:xfrm>
          <a:prstGeom prst="rect">
            <a:avLst/>
          </a:prstGeom>
        </p:spPr>
      </p:pic>
      <p:pic>
        <p:nvPicPr>
          <p:cNvPr id="18" name="17 Imagen" descr="Dust-and-Aerosols-SWIRL-graphic.png"/>
          <p:cNvPicPr>
            <a:picLocks noChangeAspect="1"/>
          </p:cNvPicPr>
          <p:nvPr/>
        </p:nvPicPr>
        <p:blipFill>
          <a:blip r:embed="rId3" cstate="print">
            <a:lum contrast="40000"/>
          </a:blip>
          <a:stretch>
            <a:fillRect/>
          </a:stretch>
        </p:blipFill>
        <p:spPr>
          <a:xfrm>
            <a:off x="6715140" y="1285866"/>
            <a:ext cx="500048" cy="500048"/>
          </a:xfrm>
          <a:prstGeom prst="rect">
            <a:avLst/>
          </a:prstGeom>
        </p:spPr>
      </p:pic>
      <p:pic>
        <p:nvPicPr>
          <p:cNvPr id="19" name="18 Imagen" descr="Dust-and-Aerosols-SWIRL-graphic.png"/>
          <p:cNvPicPr>
            <a:picLocks noChangeAspect="1"/>
          </p:cNvPicPr>
          <p:nvPr/>
        </p:nvPicPr>
        <p:blipFill>
          <a:blip r:embed="rId3" cstate="print">
            <a:lum contrast="40000"/>
          </a:blip>
          <a:stretch>
            <a:fillRect/>
          </a:stretch>
        </p:blipFill>
        <p:spPr>
          <a:xfrm>
            <a:off x="7143768" y="1071552"/>
            <a:ext cx="500048" cy="500048"/>
          </a:xfrm>
          <a:prstGeom prst="rect">
            <a:avLst/>
          </a:prstGeom>
        </p:spPr>
      </p:pic>
      <p:pic>
        <p:nvPicPr>
          <p:cNvPr id="20" name="19 Imagen" descr="Dust-and-Aerosols-SWIRL-graphic.png"/>
          <p:cNvPicPr>
            <a:picLocks noChangeAspect="1"/>
          </p:cNvPicPr>
          <p:nvPr/>
        </p:nvPicPr>
        <p:blipFill>
          <a:blip r:embed="rId3" cstate="print">
            <a:lum contrast="40000"/>
          </a:blip>
          <a:stretch>
            <a:fillRect/>
          </a:stretch>
        </p:blipFill>
        <p:spPr>
          <a:xfrm>
            <a:off x="7572396" y="857238"/>
            <a:ext cx="500048" cy="500048"/>
          </a:xfrm>
          <a:prstGeom prst="rect">
            <a:avLst/>
          </a:prstGeom>
        </p:spPr>
      </p:pic>
      <p:pic>
        <p:nvPicPr>
          <p:cNvPr id="21" name="20 Imagen" descr="Dust-and-Aerosols-SWIRL-graphic.png"/>
          <p:cNvPicPr>
            <a:picLocks noChangeAspect="1"/>
          </p:cNvPicPr>
          <p:nvPr/>
        </p:nvPicPr>
        <p:blipFill>
          <a:blip r:embed="rId3" cstate="print">
            <a:lum contrast="40000"/>
          </a:blip>
          <a:stretch>
            <a:fillRect/>
          </a:stretch>
        </p:blipFill>
        <p:spPr>
          <a:xfrm>
            <a:off x="8001024" y="642924"/>
            <a:ext cx="500048" cy="500048"/>
          </a:xfrm>
          <a:prstGeom prst="rect">
            <a:avLst/>
          </a:prstGeom>
        </p:spPr>
      </p:pic>
      <p:pic>
        <p:nvPicPr>
          <p:cNvPr id="22" name="21 Imagen" descr="Dust-and-Aerosols-SWIRL-graphic.png"/>
          <p:cNvPicPr>
            <a:picLocks noChangeAspect="1"/>
          </p:cNvPicPr>
          <p:nvPr/>
        </p:nvPicPr>
        <p:blipFill>
          <a:blip r:embed="rId3" cstate="print">
            <a:lum contrast="40000"/>
          </a:blip>
          <a:stretch>
            <a:fillRect/>
          </a:stretch>
        </p:blipFill>
        <p:spPr>
          <a:xfrm>
            <a:off x="8358214" y="357172"/>
            <a:ext cx="500048" cy="500048"/>
          </a:xfrm>
          <a:prstGeom prst="rect">
            <a:avLst/>
          </a:prstGeom>
        </p:spPr>
      </p:pic>
      <p:pic>
        <p:nvPicPr>
          <p:cNvPr id="23" name="22 Imagen" descr="Dust-and-Aerosols-SWIRL-graphic.png"/>
          <p:cNvPicPr>
            <a:picLocks noChangeAspect="1"/>
          </p:cNvPicPr>
          <p:nvPr/>
        </p:nvPicPr>
        <p:blipFill>
          <a:blip r:embed="rId3" cstate="print">
            <a:lum contrast="40000"/>
          </a:blip>
          <a:stretch>
            <a:fillRect/>
          </a:stretch>
        </p:blipFill>
        <p:spPr>
          <a:xfrm>
            <a:off x="5857884" y="1643056"/>
            <a:ext cx="500048" cy="500048"/>
          </a:xfrm>
          <a:prstGeom prst="rect">
            <a:avLst/>
          </a:prstGeom>
        </p:spPr>
      </p:pic>
      <p:pic>
        <p:nvPicPr>
          <p:cNvPr id="24" name="23 Imagen" descr="Dust-and-Aerosols-SWIRL-graphic.png"/>
          <p:cNvPicPr>
            <a:picLocks noChangeAspect="1"/>
          </p:cNvPicPr>
          <p:nvPr/>
        </p:nvPicPr>
        <p:blipFill>
          <a:blip r:embed="rId3" cstate="print">
            <a:lum contrast="40000"/>
          </a:blip>
          <a:stretch>
            <a:fillRect/>
          </a:stretch>
        </p:blipFill>
        <p:spPr>
          <a:xfrm>
            <a:off x="4429124" y="3286130"/>
            <a:ext cx="500048" cy="500048"/>
          </a:xfrm>
          <a:prstGeom prst="rect">
            <a:avLst/>
          </a:prstGeom>
        </p:spPr>
      </p:pic>
      <p:pic>
        <p:nvPicPr>
          <p:cNvPr id="25" name="24 Imagen" descr="Dust-and-Aerosols-SWIRL-graphic.png"/>
          <p:cNvPicPr>
            <a:picLocks noChangeAspect="1"/>
          </p:cNvPicPr>
          <p:nvPr/>
        </p:nvPicPr>
        <p:blipFill>
          <a:blip r:embed="rId3" cstate="print">
            <a:lum contrast="40000"/>
          </a:blip>
          <a:stretch>
            <a:fillRect/>
          </a:stretch>
        </p:blipFill>
        <p:spPr>
          <a:xfrm>
            <a:off x="4929190" y="3286130"/>
            <a:ext cx="500048" cy="500048"/>
          </a:xfrm>
          <a:prstGeom prst="rect">
            <a:avLst/>
          </a:prstGeom>
        </p:spPr>
      </p:pic>
      <p:pic>
        <p:nvPicPr>
          <p:cNvPr id="26" name="25 Imagen" descr="Dust-and-Aerosols-SWIRL-graphic.png"/>
          <p:cNvPicPr>
            <a:picLocks noChangeAspect="1"/>
          </p:cNvPicPr>
          <p:nvPr/>
        </p:nvPicPr>
        <p:blipFill>
          <a:blip r:embed="rId3" cstate="print">
            <a:lum contrast="40000"/>
          </a:blip>
          <a:stretch>
            <a:fillRect/>
          </a:stretch>
        </p:blipFill>
        <p:spPr>
          <a:xfrm>
            <a:off x="5357818" y="3357568"/>
            <a:ext cx="500048" cy="500048"/>
          </a:xfrm>
          <a:prstGeom prst="rect">
            <a:avLst/>
          </a:prstGeom>
        </p:spPr>
      </p:pic>
      <p:pic>
        <p:nvPicPr>
          <p:cNvPr id="27" name="26 Imagen" descr="Dust-and-Aerosols-SWIRL-graphic.png"/>
          <p:cNvPicPr>
            <a:picLocks noChangeAspect="1"/>
          </p:cNvPicPr>
          <p:nvPr/>
        </p:nvPicPr>
        <p:blipFill>
          <a:blip r:embed="rId3" cstate="print">
            <a:lum contrast="40000"/>
          </a:blip>
          <a:stretch>
            <a:fillRect/>
          </a:stretch>
        </p:blipFill>
        <p:spPr>
          <a:xfrm>
            <a:off x="5857884" y="3500444"/>
            <a:ext cx="500048" cy="500048"/>
          </a:xfrm>
          <a:prstGeom prst="rect">
            <a:avLst/>
          </a:prstGeom>
        </p:spPr>
      </p:pic>
      <p:pic>
        <p:nvPicPr>
          <p:cNvPr id="28" name="27 Imagen" descr="Dust-and-Aerosols-SWIRL-graphic.png"/>
          <p:cNvPicPr>
            <a:picLocks noChangeAspect="1"/>
          </p:cNvPicPr>
          <p:nvPr/>
        </p:nvPicPr>
        <p:blipFill>
          <a:blip r:embed="rId3" cstate="print">
            <a:lum contrast="40000"/>
          </a:blip>
          <a:stretch>
            <a:fillRect/>
          </a:stretch>
        </p:blipFill>
        <p:spPr>
          <a:xfrm>
            <a:off x="8643952" y="4643452"/>
            <a:ext cx="500048" cy="500048"/>
          </a:xfrm>
          <a:prstGeom prst="rect">
            <a:avLst/>
          </a:prstGeom>
        </p:spPr>
      </p:pic>
      <p:pic>
        <p:nvPicPr>
          <p:cNvPr id="29" name="28 Imagen" descr="Dust-and-Aerosols-SWIRL-graphic.png"/>
          <p:cNvPicPr>
            <a:picLocks noChangeAspect="1"/>
          </p:cNvPicPr>
          <p:nvPr/>
        </p:nvPicPr>
        <p:blipFill>
          <a:blip r:embed="rId3" cstate="print">
            <a:lum contrast="40000"/>
          </a:blip>
          <a:stretch>
            <a:fillRect/>
          </a:stretch>
        </p:blipFill>
        <p:spPr>
          <a:xfrm>
            <a:off x="6357950" y="3643320"/>
            <a:ext cx="500048" cy="500048"/>
          </a:xfrm>
          <a:prstGeom prst="rect">
            <a:avLst/>
          </a:prstGeom>
        </p:spPr>
      </p:pic>
      <p:pic>
        <p:nvPicPr>
          <p:cNvPr id="30" name="29 Imagen" descr="Dust-and-Aerosols-SWIRL-graphic.png"/>
          <p:cNvPicPr>
            <a:picLocks noChangeAspect="1"/>
          </p:cNvPicPr>
          <p:nvPr/>
        </p:nvPicPr>
        <p:blipFill>
          <a:blip r:embed="rId3" cstate="print">
            <a:lum contrast="40000"/>
          </a:blip>
          <a:stretch>
            <a:fillRect/>
          </a:stretch>
        </p:blipFill>
        <p:spPr>
          <a:xfrm>
            <a:off x="6858016" y="3857634"/>
            <a:ext cx="500048" cy="500048"/>
          </a:xfrm>
          <a:prstGeom prst="rect">
            <a:avLst/>
          </a:prstGeom>
        </p:spPr>
      </p:pic>
      <p:pic>
        <p:nvPicPr>
          <p:cNvPr id="31" name="30 Imagen" descr="Dust-and-Aerosols-SWIRL-graphic.png"/>
          <p:cNvPicPr>
            <a:picLocks noChangeAspect="1"/>
          </p:cNvPicPr>
          <p:nvPr/>
        </p:nvPicPr>
        <p:blipFill>
          <a:blip r:embed="rId3" cstate="print">
            <a:lum contrast="40000"/>
          </a:blip>
          <a:stretch>
            <a:fillRect/>
          </a:stretch>
        </p:blipFill>
        <p:spPr>
          <a:xfrm>
            <a:off x="7358082" y="4071948"/>
            <a:ext cx="500048" cy="500048"/>
          </a:xfrm>
          <a:prstGeom prst="rect">
            <a:avLst/>
          </a:prstGeom>
        </p:spPr>
      </p:pic>
      <p:pic>
        <p:nvPicPr>
          <p:cNvPr id="32" name="31 Imagen" descr="Dust-and-Aerosols-SWIRL-graphic.png"/>
          <p:cNvPicPr>
            <a:picLocks noChangeAspect="1"/>
          </p:cNvPicPr>
          <p:nvPr/>
        </p:nvPicPr>
        <p:blipFill>
          <a:blip r:embed="rId3" cstate="print">
            <a:lum contrast="40000"/>
          </a:blip>
          <a:stretch>
            <a:fillRect/>
          </a:stretch>
        </p:blipFill>
        <p:spPr>
          <a:xfrm>
            <a:off x="7858148" y="4286262"/>
            <a:ext cx="500048" cy="500048"/>
          </a:xfrm>
          <a:prstGeom prst="rect">
            <a:avLst/>
          </a:prstGeom>
        </p:spPr>
      </p:pic>
      <p:pic>
        <p:nvPicPr>
          <p:cNvPr id="33" name="32 Imagen" descr="Dust-and-Aerosols-SWIRL-graphic.png"/>
          <p:cNvPicPr>
            <a:picLocks noChangeAspect="1"/>
          </p:cNvPicPr>
          <p:nvPr/>
        </p:nvPicPr>
        <p:blipFill>
          <a:blip r:embed="rId3" cstate="print">
            <a:lum contrast="40000"/>
          </a:blip>
          <a:stretch>
            <a:fillRect/>
          </a:stretch>
        </p:blipFill>
        <p:spPr>
          <a:xfrm>
            <a:off x="8286776" y="4429138"/>
            <a:ext cx="500048" cy="500048"/>
          </a:xfrm>
          <a:prstGeom prst="rect">
            <a:avLst/>
          </a:prstGeom>
        </p:spPr>
      </p:pic>
      <p:pic>
        <p:nvPicPr>
          <p:cNvPr id="34" name="33 Imagen" descr="Dust-and-Aerosols-SWIRL-graphic.png"/>
          <p:cNvPicPr>
            <a:picLocks noChangeAspect="1"/>
          </p:cNvPicPr>
          <p:nvPr/>
        </p:nvPicPr>
        <p:blipFill>
          <a:blip r:embed="rId3" cstate="print">
            <a:lum contrast="40000"/>
          </a:blip>
          <a:stretch>
            <a:fillRect/>
          </a:stretch>
        </p:blipFill>
        <p:spPr>
          <a:xfrm>
            <a:off x="0" y="4643452"/>
            <a:ext cx="500048" cy="500048"/>
          </a:xfrm>
          <a:prstGeom prst="rect">
            <a:avLst/>
          </a:prstGeom>
        </p:spPr>
      </p:pic>
      <p:pic>
        <p:nvPicPr>
          <p:cNvPr id="35" name="34 Imagen" descr="Dust-and-Aerosols-SWIRL-graphic.png"/>
          <p:cNvPicPr>
            <a:picLocks noChangeAspect="1"/>
          </p:cNvPicPr>
          <p:nvPr/>
        </p:nvPicPr>
        <p:blipFill>
          <a:blip r:embed="rId3" cstate="print">
            <a:lum contrast="40000"/>
          </a:blip>
          <a:stretch>
            <a:fillRect/>
          </a:stretch>
        </p:blipFill>
        <p:spPr>
          <a:xfrm>
            <a:off x="428596" y="4357700"/>
            <a:ext cx="500048" cy="500048"/>
          </a:xfrm>
          <a:prstGeom prst="rect">
            <a:avLst/>
          </a:prstGeom>
        </p:spPr>
      </p:pic>
      <p:pic>
        <p:nvPicPr>
          <p:cNvPr id="36" name="35 Imagen" descr="Dust-and-Aerosols-SWIRL-graphic.png"/>
          <p:cNvPicPr>
            <a:picLocks noChangeAspect="1"/>
          </p:cNvPicPr>
          <p:nvPr/>
        </p:nvPicPr>
        <p:blipFill>
          <a:blip r:embed="rId3" cstate="print">
            <a:lum contrast="40000"/>
          </a:blip>
          <a:stretch>
            <a:fillRect/>
          </a:stretch>
        </p:blipFill>
        <p:spPr>
          <a:xfrm>
            <a:off x="928662" y="4143386"/>
            <a:ext cx="500048" cy="500048"/>
          </a:xfrm>
          <a:prstGeom prst="rect">
            <a:avLst/>
          </a:prstGeom>
        </p:spPr>
      </p:pic>
      <p:pic>
        <p:nvPicPr>
          <p:cNvPr id="37" name="36 Imagen" descr="Dust-and-Aerosols-SWIRL-graphic.png"/>
          <p:cNvPicPr>
            <a:picLocks noChangeAspect="1"/>
          </p:cNvPicPr>
          <p:nvPr/>
        </p:nvPicPr>
        <p:blipFill>
          <a:blip r:embed="rId3" cstate="print">
            <a:lum contrast="40000"/>
          </a:blip>
          <a:stretch>
            <a:fillRect/>
          </a:stretch>
        </p:blipFill>
        <p:spPr>
          <a:xfrm>
            <a:off x="1357290" y="3929072"/>
            <a:ext cx="500048" cy="500048"/>
          </a:xfrm>
          <a:prstGeom prst="rect">
            <a:avLst/>
          </a:prstGeom>
        </p:spPr>
      </p:pic>
      <p:pic>
        <p:nvPicPr>
          <p:cNvPr id="38" name="37 Imagen" descr="Dust-and-Aerosols-SWIRL-graphic.png"/>
          <p:cNvPicPr>
            <a:picLocks noChangeAspect="1"/>
          </p:cNvPicPr>
          <p:nvPr/>
        </p:nvPicPr>
        <p:blipFill>
          <a:blip r:embed="rId3" cstate="print">
            <a:lum contrast="40000"/>
          </a:blip>
          <a:stretch>
            <a:fillRect/>
          </a:stretch>
        </p:blipFill>
        <p:spPr>
          <a:xfrm>
            <a:off x="1785918" y="3714758"/>
            <a:ext cx="500048" cy="500048"/>
          </a:xfrm>
          <a:prstGeom prst="rect">
            <a:avLst/>
          </a:prstGeom>
        </p:spPr>
      </p:pic>
      <p:pic>
        <p:nvPicPr>
          <p:cNvPr id="39" name="38 Imagen" descr="Dust-and-Aerosols-SWIRL-graphic.png"/>
          <p:cNvPicPr>
            <a:picLocks noChangeAspect="1"/>
          </p:cNvPicPr>
          <p:nvPr/>
        </p:nvPicPr>
        <p:blipFill>
          <a:blip r:embed="rId3" cstate="print">
            <a:lum contrast="40000"/>
          </a:blip>
          <a:stretch>
            <a:fillRect/>
          </a:stretch>
        </p:blipFill>
        <p:spPr>
          <a:xfrm>
            <a:off x="2285984" y="3571882"/>
            <a:ext cx="500048" cy="500048"/>
          </a:xfrm>
          <a:prstGeom prst="rect">
            <a:avLst/>
          </a:prstGeom>
        </p:spPr>
      </p:pic>
      <p:pic>
        <p:nvPicPr>
          <p:cNvPr id="40" name="39 Imagen" descr="Dust-and-Aerosols-SWIRL-graphic.png"/>
          <p:cNvPicPr>
            <a:picLocks noChangeAspect="1"/>
          </p:cNvPicPr>
          <p:nvPr/>
        </p:nvPicPr>
        <p:blipFill>
          <a:blip r:embed="rId3" cstate="print">
            <a:lum contrast="40000"/>
          </a:blip>
          <a:stretch>
            <a:fillRect/>
          </a:stretch>
        </p:blipFill>
        <p:spPr>
          <a:xfrm>
            <a:off x="2714612" y="3357568"/>
            <a:ext cx="500048" cy="500048"/>
          </a:xfrm>
          <a:prstGeom prst="rect">
            <a:avLst/>
          </a:prstGeom>
        </p:spPr>
      </p:pic>
      <p:pic>
        <p:nvPicPr>
          <p:cNvPr id="41" name="40 Imagen" descr="Dust-and-Aerosols-SWIRL-graphic.png"/>
          <p:cNvPicPr>
            <a:picLocks noChangeAspect="1"/>
          </p:cNvPicPr>
          <p:nvPr/>
        </p:nvPicPr>
        <p:blipFill>
          <a:blip r:embed="rId3" cstate="print">
            <a:lum contrast="40000"/>
          </a:blip>
          <a:stretch>
            <a:fillRect/>
          </a:stretch>
        </p:blipFill>
        <p:spPr>
          <a:xfrm>
            <a:off x="3143240" y="3286130"/>
            <a:ext cx="500048" cy="500048"/>
          </a:xfrm>
          <a:prstGeom prst="rect">
            <a:avLst/>
          </a:prstGeom>
        </p:spPr>
      </p:pic>
      <p:pic>
        <p:nvPicPr>
          <p:cNvPr id="42" name="41 Imagen" descr="Dust-and-Aerosols-SWIRL-graphic.png"/>
          <p:cNvPicPr>
            <a:picLocks noChangeAspect="1"/>
          </p:cNvPicPr>
          <p:nvPr/>
        </p:nvPicPr>
        <p:blipFill>
          <a:blip r:embed="rId3" cstate="print">
            <a:lum contrast="40000"/>
          </a:blip>
          <a:stretch>
            <a:fillRect/>
          </a:stretch>
        </p:blipFill>
        <p:spPr>
          <a:xfrm>
            <a:off x="3571868" y="3214692"/>
            <a:ext cx="500048" cy="500048"/>
          </a:xfrm>
          <a:prstGeom prst="rect">
            <a:avLst/>
          </a:prstGeom>
        </p:spPr>
      </p:pic>
      <p:pic>
        <p:nvPicPr>
          <p:cNvPr id="43" name="42 Imagen" descr="Dust-and-Aerosols-SWIRL-graphic.png"/>
          <p:cNvPicPr>
            <a:picLocks noChangeAspect="1"/>
          </p:cNvPicPr>
          <p:nvPr/>
        </p:nvPicPr>
        <p:blipFill>
          <a:blip r:embed="rId3" cstate="print">
            <a:lum contrast="40000"/>
          </a:blip>
          <a:stretch>
            <a:fillRect/>
          </a:stretch>
        </p:blipFill>
        <p:spPr>
          <a:xfrm>
            <a:off x="4000496" y="3214692"/>
            <a:ext cx="500048" cy="500048"/>
          </a:xfrm>
          <a:prstGeom prst="rect">
            <a:avLst/>
          </a:prstGeom>
        </p:spPr>
      </p:pic>
      <p:sp>
        <p:nvSpPr>
          <p:cNvPr id="44" name="43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0-#ppt_h/2"/>
                                          </p:val>
                                        </p:tav>
                                        <p:tav tm="100000">
                                          <p:val>
                                            <p:strVal val="#ppt_y"/>
                                          </p:val>
                                        </p:tav>
                                      </p:tavLst>
                                    </p:anim>
                                  </p:childTnLst>
                                </p:cTn>
                              </p:par>
                              <p:par>
                                <p:cTn id="147" presetID="2" presetClass="entr" presetSubtype="1"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ppt_x"/>
                                          </p:val>
                                        </p:tav>
                                        <p:tav tm="100000">
                                          <p:val>
                                            <p:strVal val="#ppt_x"/>
                                          </p:val>
                                        </p:tav>
                                      </p:tavLst>
                                    </p:anim>
                                    <p:anim calcmode="lin" valueType="num">
                                      <p:cBhvr additive="base">
                                        <p:cTn id="154" dur="2000" fill="hold"/>
                                        <p:tgtEl>
                                          <p:spTgt spid="40"/>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ppt_x"/>
                                          </p:val>
                                        </p:tav>
                                        <p:tav tm="100000">
                                          <p:val>
                                            <p:strVal val="#ppt_x"/>
                                          </p:val>
                                        </p:tav>
                                      </p:tavLst>
                                    </p:anim>
                                    <p:anim calcmode="lin" valueType="num">
                                      <p:cBhvr additive="base">
                                        <p:cTn id="158" dur="2000" fill="hold"/>
                                        <p:tgtEl>
                                          <p:spTgt spid="41"/>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ppt_x"/>
                                          </p:val>
                                        </p:tav>
                                        <p:tav tm="100000">
                                          <p:val>
                                            <p:strVal val="#ppt_x"/>
                                          </p:val>
                                        </p:tav>
                                      </p:tavLst>
                                    </p:anim>
                                    <p:anim calcmode="lin" valueType="num">
                                      <p:cBhvr additive="base">
                                        <p:cTn id="162" dur="2000" fill="hold"/>
                                        <p:tgtEl>
                                          <p:spTgt spid="42"/>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ppt_x"/>
                                          </p:val>
                                        </p:tav>
                                        <p:tav tm="100000">
                                          <p:val>
                                            <p:strVal val="#ppt_x"/>
                                          </p:val>
                                        </p:tav>
                                      </p:tavLst>
                                    </p:anim>
                                    <p:anim calcmode="lin" valueType="num">
                                      <p:cBhvr additive="base">
                                        <p:cTn id="166" dur="2000" fill="hold"/>
                                        <p:tgtEl>
                                          <p:spTgt spid="43"/>
                                        </p:tgtEl>
                                        <p:attrNameLst>
                                          <p:attrName>ppt_y</p:attrName>
                                        </p:attrNameLst>
                                      </p:cBhvr>
                                      <p:tavLst>
                                        <p:tav tm="0">
                                          <p:val>
                                            <p:strVal val="0-#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8"/>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0"/>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3"/>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3"/>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4"/>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5"/>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6"/>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27"/>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8"/>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29"/>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0"/>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1"/>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32"/>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33"/>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34"/>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35"/>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36"/>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37"/>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38"/>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39"/>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40"/>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41"/>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42"/>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43"/>
                                        </p:tgtEl>
                                        <p:attrNameLst>
                                          <p:attrName>r</p:attrName>
                                        </p:attrNameLst>
                                      </p:cBhvr>
                                    </p:animRot>
                                  </p:childTnLst>
                                </p:cTn>
                              </p:par>
                            </p:childTnLst>
                          </p:cTn>
                        </p:par>
                        <p:par>
                          <p:cTn id="247" fill="hold">
                            <p:stCondLst>
                              <p:cond delay="4000"/>
                            </p:stCondLst>
                            <p:childTnLst>
                              <p:par>
                                <p:cTn id="248" presetID="2" presetClass="exit" presetSubtype="4" fill="hold" nodeType="after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ppt_x"/>
                                          </p:val>
                                        </p:tav>
                                      </p:tavLst>
                                    </p:anim>
                                    <p:anim calcmode="lin" valueType="num">
                                      <p:cBhvr additive="base">
                                        <p:cTn id="250" dur="2000"/>
                                        <p:tgtEl>
                                          <p:spTgt spid="4"/>
                                        </p:tgtEl>
                                        <p:attrNameLst>
                                          <p:attrName>ppt_y</p:attrName>
                                        </p:attrNameLst>
                                      </p:cBhvr>
                                      <p:tavLst>
                                        <p:tav tm="0">
                                          <p:val>
                                            <p:strVal val="ppt_y"/>
                                          </p:val>
                                        </p:tav>
                                        <p:tav tm="100000">
                                          <p:val>
                                            <p:strVal val="1+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5"/>
                                        </p:tgtEl>
                                        <p:attrNameLst>
                                          <p:attrName>ppt_x</p:attrName>
                                        </p:attrNameLst>
                                      </p:cBhvr>
                                      <p:tavLst>
                                        <p:tav tm="0">
                                          <p:val>
                                            <p:strVal val="ppt_x"/>
                                          </p:val>
                                        </p:tav>
                                        <p:tav tm="100000">
                                          <p:val>
                                            <p:strVal val="ppt_x"/>
                                          </p:val>
                                        </p:tav>
                                      </p:tavLst>
                                    </p:anim>
                                    <p:anim calcmode="lin" valueType="num">
                                      <p:cBhvr additive="base">
                                        <p:cTn id="254" dur="2000"/>
                                        <p:tgtEl>
                                          <p:spTgt spid="5"/>
                                        </p:tgtEl>
                                        <p:attrNameLst>
                                          <p:attrName>ppt_y</p:attrName>
                                        </p:attrNameLst>
                                      </p:cBhvr>
                                      <p:tavLst>
                                        <p:tav tm="0">
                                          <p:val>
                                            <p:strVal val="ppt_y"/>
                                          </p:val>
                                        </p:tav>
                                        <p:tav tm="100000">
                                          <p:val>
                                            <p:strVal val="1+ppt_h/2"/>
                                          </p:val>
                                        </p:tav>
                                      </p:tavLst>
                                    </p:anim>
                                    <p:set>
                                      <p:cBhvr>
                                        <p:cTn id="255" dur="1" fill="hold">
                                          <p:stCondLst>
                                            <p:cond delay="1999"/>
                                          </p:stCondLst>
                                        </p:cTn>
                                        <p:tgtEl>
                                          <p:spTgt spid="5"/>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6"/>
                                        </p:tgtEl>
                                        <p:attrNameLst>
                                          <p:attrName>ppt_x</p:attrName>
                                        </p:attrNameLst>
                                      </p:cBhvr>
                                      <p:tavLst>
                                        <p:tav tm="0">
                                          <p:val>
                                            <p:strVal val="ppt_x"/>
                                          </p:val>
                                        </p:tav>
                                        <p:tav tm="100000">
                                          <p:val>
                                            <p:strVal val="ppt_x"/>
                                          </p:val>
                                        </p:tav>
                                      </p:tavLst>
                                    </p:anim>
                                    <p:anim calcmode="lin" valueType="num">
                                      <p:cBhvr additive="base">
                                        <p:cTn id="258" dur="2000"/>
                                        <p:tgtEl>
                                          <p:spTgt spid="6"/>
                                        </p:tgtEl>
                                        <p:attrNameLst>
                                          <p:attrName>ppt_y</p:attrName>
                                        </p:attrNameLst>
                                      </p:cBhvr>
                                      <p:tavLst>
                                        <p:tav tm="0">
                                          <p:val>
                                            <p:strVal val="ppt_y"/>
                                          </p:val>
                                        </p:tav>
                                        <p:tav tm="100000">
                                          <p:val>
                                            <p:strVal val="1+ppt_h/2"/>
                                          </p:val>
                                        </p:tav>
                                      </p:tavLst>
                                    </p:anim>
                                    <p:set>
                                      <p:cBhvr>
                                        <p:cTn id="259" dur="1" fill="hold">
                                          <p:stCondLst>
                                            <p:cond delay="1999"/>
                                          </p:stCondLst>
                                        </p:cTn>
                                        <p:tgtEl>
                                          <p:spTgt spid="6"/>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7"/>
                                        </p:tgtEl>
                                        <p:attrNameLst>
                                          <p:attrName>ppt_x</p:attrName>
                                        </p:attrNameLst>
                                      </p:cBhvr>
                                      <p:tavLst>
                                        <p:tav tm="0">
                                          <p:val>
                                            <p:strVal val="ppt_x"/>
                                          </p:val>
                                        </p:tav>
                                        <p:tav tm="100000">
                                          <p:val>
                                            <p:strVal val="ppt_x"/>
                                          </p:val>
                                        </p:tav>
                                      </p:tavLst>
                                    </p:anim>
                                    <p:anim calcmode="lin" valueType="num">
                                      <p:cBhvr additive="base">
                                        <p:cTn id="262" dur="2000"/>
                                        <p:tgtEl>
                                          <p:spTgt spid="7"/>
                                        </p:tgtEl>
                                        <p:attrNameLst>
                                          <p:attrName>ppt_y</p:attrName>
                                        </p:attrNameLst>
                                      </p:cBhvr>
                                      <p:tavLst>
                                        <p:tav tm="0">
                                          <p:val>
                                            <p:strVal val="ppt_y"/>
                                          </p:val>
                                        </p:tav>
                                        <p:tav tm="100000">
                                          <p:val>
                                            <p:strVal val="1+ppt_h/2"/>
                                          </p:val>
                                        </p:tav>
                                      </p:tavLst>
                                    </p:anim>
                                    <p:set>
                                      <p:cBhvr>
                                        <p:cTn id="263" dur="1" fill="hold">
                                          <p:stCondLst>
                                            <p:cond delay="1999"/>
                                          </p:stCondLst>
                                        </p:cTn>
                                        <p:tgtEl>
                                          <p:spTgt spid="7"/>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8"/>
                                        </p:tgtEl>
                                        <p:attrNameLst>
                                          <p:attrName>ppt_x</p:attrName>
                                        </p:attrNameLst>
                                      </p:cBhvr>
                                      <p:tavLst>
                                        <p:tav tm="0">
                                          <p:val>
                                            <p:strVal val="ppt_x"/>
                                          </p:val>
                                        </p:tav>
                                        <p:tav tm="100000">
                                          <p:val>
                                            <p:strVal val="ppt_x"/>
                                          </p:val>
                                        </p:tav>
                                      </p:tavLst>
                                    </p:anim>
                                    <p:anim calcmode="lin" valueType="num">
                                      <p:cBhvr additive="base">
                                        <p:cTn id="266" dur="2000"/>
                                        <p:tgtEl>
                                          <p:spTgt spid="8"/>
                                        </p:tgtEl>
                                        <p:attrNameLst>
                                          <p:attrName>ppt_y</p:attrName>
                                        </p:attrNameLst>
                                      </p:cBhvr>
                                      <p:tavLst>
                                        <p:tav tm="0">
                                          <p:val>
                                            <p:strVal val="ppt_y"/>
                                          </p:val>
                                        </p:tav>
                                        <p:tav tm="100000">
                                          <p:val>
                                            <p:strVal val="1+ppt_h/2"/>
                                          </p:val>
                                        </p:tav>
                                      </p:tavLst>
                                    </p:anim>
                                    <p:set>
                                      <p:cBhvr>
                                        <p:cTn id="267" dur="1" fill="hold">
                                          <p:stCondLst>
                                            <p:cond delay="1999"/>
                                          </p:stCondLst>
                                        </p:cTn>
                                        <p:tgtEl>
                                          <p:spTgt spid="8"/>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9"/>
                                        </p:tgtEl>
                                        <p:attrNameLst>
                                          <p:attrName>ppt_x</p:attrName>
                                        </p:attrNameLst>
                                      </p:cBhvr>
                                      <p:tavLst>
                                        <p:tav tm="0">
                                          <p:val>
                                            <p:strVal val="ppt_x"/>
                                          </p:val>
                                        </p:tav>
                                        <p:tav tm="100000">
                                          <p:val>
                                            <p:strVal val="ppt_x"/>
                                          </p:val>
                                        </p:tav>
                                      </p:tavLst>
                                    </p:anim>
                                    <p:anim calcmode="lin" valueType="num">
                                      <p:cBhvr additive="base">
                                        <p:cTn id="270" dur="2000"/>
                                        <p:tgtEl>
                                          <p:spTgt spid="9"/>
                                        </p:tgtEl>
                                        <p:attrNameLst>
                                          <p:attrName>ppt_y</p:attrName>
                                        </p:attrNameLst>
                                      </p:cBhvr>
                                      <p:tavLst>
                                        <p:tav tm="0">
                                          <p:val>
                                            <p:strVal val="ppt_y"/>
                                          </p:val>
                                        </p:tav>
                                        <p:tav tm="100000">
                                          <p:val>
                                            <p:strVal val="1+ppt_h/2"/>
                                          </p:val>
                                        </p:tav>
                                      </p:tavLst>
                                    </p:anim>
                                    <p:set>
                                      <p:cBhvr>
                                        <p:cTn id="271" dur="1" fill="hold">
                                          <p:stCondLst>
                                            <p:cond delay="1999"/>
                                          </p:stCondLst>
                                        </p:cTn>
                                        <p:tgtEl>
                                          <p:spTgt spid="9"/>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10"/>
                                        </p:tgtEl>
                                        <p:attrNameLst>
                                          <p:attrName>ppt_x</p:attrName>
                                        </p:attrNameLst>
                                      </p:cBhvr>
                                      <p:tavLst>
                                        <p:tav tm="0">
                                          <p:val>
                                            <p:strVal val="ppt_x"/>
                                          </p:val>
                                        </p:tav>
                                        <p:tav tm="100000">
                                          <p:val>
                                            <p:strVal val="ppt_x"/>
                                          </p:val>
                                        </p:tav>
                                      </p:tavLst>
                                    </p:anim>
                                    <p:anim calcmode="lin" valueType="num">
                                      <p:cBhvr additive="base">
                                        <p:cTn id="274" dur="2000"/>
                                        <p:tgtEl>
                                          <p:spTgt spid="10"/>
                                        </p:tgtEl>
                                        <p:attrNameLst>
                                          <p:attrName>ppt_y</p:attrName>
                                        </p:attrNameLst>
                                      </p:cBhvr>
                                      <p:tavLst>
                                        <p:tav tm="0">
                                          <p:val>
                                            <p:strVal val="ppt_y"/>
                                          </p:val>
                                        </p:tav>
                                        <p:tav tm="100000">
                                          <p:val>
                                            <p:strVal val="1+ppt_h/2"/>
                                          </p:val>
                                        </p:tav>
                                      </p:tavLst>
                                    </p:anim>
                                    <p:set>
                                      <p:cBhvr>
                                        <p:cTn id="275" dur="1" fill="hold">
                                          <p:stCondLst>
                                            <p:cond delay="1999"/>
                                          </p:stCondLst>
                                        </p:cTn>
                                        <p:tgtEl>
                                          <p:spTgt spid="10"/>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ppt_x"/>
                                          </p:val>
                                        </p:tav>
                                      </p:tavLst>
                                    </p:anim>
                                    <p:anim calcmode="lin" valueType="num">
                                      <p:cBhvr additive="base">
                                        <p:cTn id="278" dur="2000"/>
                                        <p:tgtEl>
                                          <p:spTgt spid="11"/>
                                        </p:tgtEl>
                                        <p:attrNameLst>
                                          <p:attrName>ppt_y</p:attrName>
                                        </p:attrNameLst>
                                      </p:cBhvr>
                                      <p:tavLst>
                                        <p:tav tm="0">
                                          <p:val>
                                            <p:strVal val="ppt_y"/>
                                          </p:val>
                                        </p:tav>
                                        <p:tav tm="100000">
                                          <p:val>
                                            <p:strVal val="1+ppt_h/2"/>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1+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13"/>
                                        </p:tgtEl>
                                        <p:attrNameLst>
                                          <p:attrName>ppt_x</p:attrName>
                                        </p:attrNameLst>
                                      </p:cBhvr>
                                      <p:tavLst>
                                        <p:tav tm="0">
                                          <p:val>
                                            <p:strVal val="ppt_x"/>
                                          </p:val>
                                        </p:tav>
                                        <p:tav tm="100000">
                                          <p:val>
                                            <p:strVal val="ppt_x"/>
                                          </p:val>
                                        </p:tav>
                                      </p:tavLst>
                                    </p:anim>
                                    <p:anim calcmode="lin" valueType="num">
                                      <p:cBhvr additive="base">
                                        <p:cTn id="286" dur="2000"/>
                                        <p:tgtEl>
                                          <p:spTgt spid="13"/>
                                        </p:tgtEl>
                                        <p:attrNameLst>
                                          <p:attrName>ppt_y</p:attrName>
                                        </p:attrNameLst>
                                      </p:cBhvr>
                                      <p:tavLst>
                                        <p:tav tm="0">
                                          <p:val>
                                            <p:strVal val="ppt_y"/>
                                          </p:val>
                                        </p:tav>
                                        <p:tav tm="100000">
                                          <p:val>
                                            <p:strVal val="1+ppt_h/2"/>
                                          </p:val>
                                        </p:tav>
                                      </p:tavLst>
                                    </p:anim>
                                    <p:set>
                                      <p:cBhvr>
                                        <p:cTn id="287" dur="1" fill="hold">
                                          <p:stCondLst>
                                            <p:cond delay="1999"/>
                                          </p:stCondLst>
                                        </p:cTn>
                                        <p:tgtEl>
                                          <p:spTgt spid="13"/>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ppt_x"/>
                                          </p:val>
                                        </p:tav>
                                      </p:tavLst>
                                    </p:anim>
                                    <p:anim calcmode="lin" valueType="num">
                                      <p:cBhvr additive="base">
                                        <p:cTn id="290" dur="2000"/>
                                        <p:tgtEl>
                                          <p:spTgt spid="14"/>
                                        </p:tgtEl>
                                        <p:attrNameLst>
                                          <p:attrName>ppt_y</p:attrName>
                                        </p:attrNameLst>
                                      </p:cBhvr>
                                      <p:tavLst>
                                        <p:tav tm="0">
                                          <p:val>
                                            <p:strVal val="ppt_y"/>
                                          </p:val>
                                        </p:tav>
                                        <p:tav tm="100000">
                                          <p:val>
                                            <p:strVal val="1+ppt_h/2"/>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ppt_x"/>
                                          </p:val>
                                        </p:tav>
                                      </p:tavLst>
                                    </p:anim>
                                    <p:anim calcmode="lin" valueType="num">
                                      <p:cBhvr additive="base">
                                        <p:cTn id="294" dur="2000"/>
                                        <p:tgtEl>
                                          <p:spTgt spid="15"/>
                                        </p:tgtEl>
                                        <p:attrNameLst>
                                          <p:attrName>ppt_y</p:attrName>
                                        </p:attrNameLst>
                                      </p:cBhvr>
                                      <p:tavLst>
                                        <p:tav tm="0">
                                          <p:val>
                                            <p:strVal val="ppt_y"/>
                                          </p:val>
                                        </p:tav>
                                        <p:tav tm="100000">
                                          <p:val>
                                            <p:strVal val="1+ppt_h/2"/>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4" fill="hold" nodeType="withEffect">
                                  <p:stCondLst>
                                    <p:cond delay="0"/>
                                  </p:stCondLst>
                                  <p:childTnLst>
                                    <p:anim calcmode="lin" valueType="num">
                                      <p:cBhvr additive="base">
                                        <p:cTn id="297" dur="2000"/>
                                        <p:tgtEl>
                                          <p:spTgt spid="16"/>
                                        </p:tgtEl>
                                        <p:attrNameLst>
                                          <p:attrName>ppt_x</p:attrName>
                                        </p:attrNameLst>
                                      </p:cBhvr>
                                      <p:tavLst>
                                        <p:tav tm="0">
                                          <p:val>
                                            <p:strVal val="ppt_x"/>
                                          </p:val>
                                        </p:tav>
                                        <p:tav tm="100000">
                                          <p:val>
                                            <p:strVal val="ppt_x"/>
                                          </p:val>
                                        </p:tav>
                                      </p:tavLst>
                                    </p:anim>
                                    <p:anim calcmode="lin" valueType="num">
                                      <p:cBhvr additive="base">
                                        <p:cTn id="298" dur="2000"/>
                                        <p:tgtEl>
                                          <p:spTgt spid="16"/>
                                        </p:tgtEl>
                                        <p:attrNameLst>
                                          <p:attrName>ppt_y</p:attrName>
                                        </p:attrNameLst>
                                      </p:cBhvr>
                                      <p:tavLst>
                                        <p:tav tm="0">
                                          <p:val>
                                            <p:strVal val="ppt_y"/>
                                          </p:val>
                                        </p:tav>
                                        <p:tav tm="100000">
                                          <p:val>
                                            <p:strVal val="1+ppt_h/2"/>
                                          </p:val>
                                        </p:tav>
                                      </p:tavLst>
                                    </p:anim>
                                    <p:set>
                                      <p:cBhvr>
                                        <p:cTn id="299" dur="1" fill="hold">
                                          <p:stCondLst>
                                            <p:cond delay="1999"/>
                                          </p:stCondLst>
                                        </p:cTn>
                                        <p:tgtEl>
                                          <p:spTgt spid="16"/>
                                        </p:tgtEl>
                                        <p:attrNameLst>
                                          <p:attrName>style.visibility</p:attrName>
                                        </p:attrNameLst>
                                      </p:cBhvr>
                                      <p:to>
                                        <p:strVal val="hidden"/>
                                      </p:to>
                                    </p:set>
                                  </p:childTnLst>
                                </p:cTn>
                              </p:par>
                              <p:par>
                                <p:cTn id="300" presetID="2" presetClass="exit" presetSubtype="4" fill="hold" nodeType="withEffect">
                                  <p:stCondLst>
                                    <p:cond delay="0"/>
                                  </p:stCondLst>
                                  <p:childTnLst>
                                    <p:anim calcmode="lin" valueType="num">
                                      <p:cBhvr additive="base">
                                        <p:cTn id="301" dur="2000"/>
                                        <p:tgtEl>
                                          <p:spTgt spid="17"/>
                                        </p:tgtEl>
                                        <p:attrNameLst>
                                          <p:attrName>ppt_x</p:attrName>
                                        </p:attrNameLst>
                                      </p:cBhvr>
                                      <p:tavLst>
                                        <p:tav tm="0">
                                          <p:val>
                                            <p:strVal val="ppt_x"/>
                                          </p:val>
                                        </p:tav>
                                        <p:tav tm="100000">
                                          <p:val>
                                            <p:strVal val="ppt_x"/>
                                          </p:val>
                                        </p:tav>
                                      </p:tavLst>
                                    </p:anim>
                                    <p:anim calcmode="lin" valueType="num">
                                      <p:cBhvr additive="base">
                                        <p:cTn id="302" dur="2000"/>
                                        <p:tgtEl>
                                          <p:spTgt spid="17"/>
                                        </p:tgtEl>
                                        <p:attrNameLst>
                                          <p:attrName>ppt_y</p:attrName>
                                        </p:attrNameLst>
                                      </p:cBhvr>
                                      <p:tavLst>
                                        <p:tav tm="0">
                                          <p:val>
                                            <p:strVal val="ppt_y"/>
                                          </p:val>
                                        </p:tav>
                                        <p:tav tm="100000">
                                          <p:val>
                                            <p:strVal val="1+ppt_h/2"/>
                                          </p:val>
                                        </p:tav>
                                      </p:tavLst>
                                    </p:anim>
                                    <p:set>
                                      <p:cBhvr>
                                        <p:cTn id="303" dur="1" fill="hold">
                                          <p:stCondLst>
                                            <p:cond delay="1999"/>
                                          </p:stCondLst>
                                        </p:cTn>
                                        <p:tgtEl>
                                          <p:spTgt spid="17"/>
                                        </p:tgtEl>
                                        <p:attrNameLst>
                                          <p:attrName>style.visibility</p:attrName>
                                        </p:attrNameLst>
                                      </p:cBhvr>
                                      <p:to>
                                        <p:strVal val="hidden"/>
                                      </p:to>
                                    </p:set>
                                  </p:childTnLst>
                                </p:cTn>
                              </p:par>
                              <p:par>
                                <p:cTn id="304" presetID="2" presetClass="exit" presetSubtype="4" fill="hold" nodeType="withEffect">
                                  <p:stCondLst>
                                    <p:cond delay="0"/>
                                  </p:stCondLst>
                                  <p:childTnLst>
                                    <p:anim calcmode="lin" valueType="num">
                                      <p:cBhvr additive="base">
                                        <p:cTn id="305" dur="2000"/>
                                        <p:tgtEl>
                                          <p:spTgt spid="18"/>
                                        </p:tgtEl>
                                        <p:attrNameLst>
                                          <p:attrName>ppt_x</p:attrName>
                                        </p:attrNameLst>
                                      </p:cBhvr>
                                      <p:tavLst>
                                        <p:tav tm="0">
                                          <p:val>
                                            <p:strVal val="ppt_x"/>
                                          </p:val>
                                        </p:tav>
                                        <p:tav tm="100000">
                                          <p:val>
                                            <p:strVal val="ppt_x"/>
                                          </p:val>
                                        </p:tav>
                                      </p:tavLst>
                                    </p:anim>
                                    <p:anim calcmode="lin" valueType="num">
                                      <p:cBhvr additive="base">
                                        <p:cTn id="306" dur="2000"/>
                                        <p:tgtEl>
                                          <p:spTgt spid="18"/>
                                        </p:tgtEl>
                                        <p:attrNameLst>
                                          <p:attrName>ppt_y</p:attrName>
                                        </p:attrNameLst>
                                      </p:cBhvr>
                                      <p:tavLst>
                                        <p:tav tm="0">
                                          <p:val>
                                            <p:strVal val="ppt_y"/>
                                          </p:val>
                                        </p:tav>
                                        <p:tav tm="100000">
                                          <p:val>
                                            <p:strVal val="1+ppt_h/2"/>
                                          </p:val>
                                        </p:tav>
                                      </p:tavLst>
                                    </p:anim>
                                    <p:set>
                                      <p:cBhvr>
                                        <p:cTn id="307" dur="1" fill="hold">
                                          <p:stCondLst>
                                            <p:cond delay="1999"/>
                                          </p:stCondLst>
                                        </p:cTn>
                                        <p:tgtEl>
                                          <p:spTgt spid="18"/>
                                        </p:tgtEl>
                                        <p:attrNameLst>
                                          <p:attrName>style.visibility</p:attrName>
                                        </p:attrNameLst>
                                      </p:cBhvr>
                                      <p:to>
                                        <p:strVal val="hidden"/>
                                      </p:to>
                                    </p:set>
                                  </p:childTnLst>
                                </p:cTn>
                              </p:par>
                              <p:par>
                                <p:cTn id="308" presetID="2" presetClass="exit" presetSubtype="4" fill="hold" nodeType="withEffect">
                                  <p:stCondLst>
                                    <p:cond delay="0"/>
                                  </p:stCondLst>
                                  <p:childTnLst>
                                    <p:anim calcmode="lin" valueType="num">
                                      <p:cBhvr additive="base">
                                        <p:cTn id="309" dur="2000"/>
                                        <p:tgtEl>
                                          <p:spTgt spid="19"/>
                                        </p:tgtEl>
                                        <p:attrNameLst>
                                          <p:attrName>ppt_x</p:attrName>
                                        </p:attrNameLst>
                                      </p:cBhvr>
                                      <p:tavLst>
                                        <p:tav tm="0">
                                          <p:val>
                                            <p:strVal val="ppt_x"/>
                                          </p:val>
                                        </p:tav>
                                        <p:tav tm="100000">
                                          <p:val>
                                            <p:strVal val="ppt_x"/>
                                          </p:val>
                                        </p:tav>
                                      </p:tavLst>
                                    </p:anim>
                                    <p:anim calcmode="lin" valueType="num">
                                      <p:cBhvr additive="base">
                                        <p:cTn id="310" dur="2000"/>
                                        <p:tgtEl>
                                          <p:spTgt spid="19"/>
                                        </p:tgtEl>
                                        <p:attrNameLst>
                                          <p:attrName>ppt_y</p:attrName>
                                        </p:attrNameLst>
                                      </p:cBhvr>
                                      <p:tavLst>
                                        <p:tav tm="0">
                                          <p:val>
                                            <p:strVal val="ppt_y"/>
                                          </p:val>
                                        </p:tav>
                                        <p:tav tm="100000">
                                          <p:val>
                                            <p:strVal val="1+ppt_h/2"/>
                                          </p:val>
                                        </p:tav>
                                      </p:tavLst>
                                    </p:anim>
                                    <p:set>
                                      <p:cBhvr>
                                        <p:cTn id="311" dur="1" fill="hold">
                                          <p:stCondLst>
                                            <p:cond delay="1999"/>
                                          </p:stCondLst>
                                        </p:cTn>
                                        <p:tgtEl>
                                          <p:spTgt spid="19"/>
                                        </p:tgtEl>
                                        <p:attrNameLst>
                                          <p:attrName>style.visibility</p:attrName>
                                        </p:attrNameLst>
                                      </p:cBhvr>
                                      <p:to>
                                        <p:strVal val="hidden"/>
                                      </p:to>
                                    </p:set>
                                  </p:childTnLst>
                                </p:cTn>
                              </p:par>
                              <p:par>
                                <p:cTn id="312" presetID="2" presetClass="exit" presetSubtype="4" fill="hold" nodeType="withEffect">
                                  <p:stCondLst>
                                    <p:cond delay="0"/>
                                  </p:stCondLst>
                                  <p:childTnLst>
                                    <p:anim calcmode="lin" valueType="num">
                                      <p:cBhvr additive="base">
                                        <p:cTn id="313" dur="2000"/>
                                        <p:tgtEl>
                                          <p:spTgt spid="20"/>
                                        </p:tgtEl>
                                        <p:attrNameLst>
                                          <p:attrName>ppt_x</p:attrName>
                                        </p:attrNameLst>
                                      </p:cBhvr>
                                      <p:tavLst>
                                        <p:tav tm="0">
                                          <p:val>
                                            <p:strVal val="ppt_x"/>
                                          </p:val>
                                        </p:tav>
                                        <p:tav tm="100000">
                                          <p:val>
                                            <p:strVal val="ppt_x"/>
                                          </p:val>
                                        </p:tav>
                                      </p:tavLst>
                                    </p:anim>
                                    <p:anim calcmode="lin" valueType="num">
                                      <p:cBhvr additive="base">
                                        <p:cTn id="314" dur="2000"/>
                                        <p:tgtEl>
                                          <p:spTgt spid="20"/>
                                        </p:tgtEl>
                                        <p:attrNameLst>
                                          <p:attrName>ppt_y</p:attrName>
                                        </p:attrNameLst>
                                      </p:cBhvr>
                                      <p:tavLst>
                                        <p:tav tm="0">
                                          <p:val>
                                            <p:strVal val="ppt_y"/>
                                          </p:val>
                                        </p:tav>
                                        <p:tav tm="100000">
                                          <p:val>
                                            <p:strVal val="1+ppt_h/2"/>
                                          </p:val>
                                        </p:tav>
                                      </p:tavLst>
                                    </p:anim>
                                    <p:set>
                                      <p:cBhvr>
                                        <p:cTn id="315" dur="1" fill="hold">
                                          <p:stCondLst>
                                            <p:cond delay="1999"/>
                                          </p:stCondLst>
                                        </p:cTn>
                                        <p:tgtEl>
                                          <p:spTgt spid="20"/>
                                        </p:tgtEl>
                                        <p:attrNameLst>
                                          <p:attrName>style.visibility</p:attrName>
                                        </p:attrNameLst>
                                      </p:cBhvr>
                                      <p:to>
                                        <p:strVal val="hidden"/>
                                      </p:to>
                                    </p:set>
                                  </p:childTnLst>
                                </p:cTn>
                              </p:par>
                              <p:par>
                                <p:cTn id="316" presetID="2" presetClass="exit" presetSubtype="4" fill="hold" nodeType="withEffect">
                                  <p:stCondLst>
                                    <p:cond delay="0"/>
                                  </p:stCondLst>
                                  <p:childTnLst>
                                    <p:anim calcmode="lin" valueType="num">
                                      <p:cBhvr additive="base">
                                        <p:cTn id="317" dur="2000"/>
                                        <p:tgtEl>
                                          <p:spTgt spid="21"/>
                                        </p:tgtEl>
                                        <p:attrNameLst>
                                          <p:attrName>ppt_x</p:attrName>
                                        </p:attrNameLst>
                                      </p:cBhvr>
                                      <p:tavLst>
                                        <p:tav tm="0">
                                          <p:val>
                                            <p:strVal val="ppt_x"/>
                                          </p:val>
                                        </p:tav>
                                        <p:tav tm="100000">
                                          <p:val>
                                            <p:strVal val="ppt_x"/>
                                          </p:val>
                                        </p:tav>
                                      </p:tavLst>
                                    </p:anim>
                                    <p:anim calcmode="lin" valueType="num">
                                      <p:cBhvr additive="base">
                                        <p:cTn id="318" dur="2000"/>
                                        <p:tgtEl>
                                          <p:spTgt spid="21"/>
                                        </p:tgtEl>
                                        <p:attrNameLst>
                                          <p:attrName>ppt_y</p:attrName>
                                        </p:attrNameLst>
                                      </p:cBhvr>
                                      <p:tavLst>
                                        <p:tav tm="0">
                                          <p:val>
                                            <p:strVal val="ppt_y"/>
                                          </p:val>
                                        </p:tav>
                                        <p:tav tm="100000">
                                          <p:val>
                                            <p:strVal val="1+ppt_h/2"/>
                                          </p:val>
                                        </p:tav>
                                      </p:tavLst>
                                    </p:anim>
                                    <p:set>
                                      <p:cBhvr>
                                        <p:cTn id="319" dur="1" fill="hold">
                                          <p:stCondLst>
                                            <p:cond delay="1999"/>
                                          </p:stCondLst>
                                        </p:cTn>
                                        <p:tgtEl>
                                          <p:spTgt spid="21"/>
                                        </p:tgtEl>
                                        <p:attrNameLst>
                                          <p:attrName>style.visibility</p:attrName>
                                        </p:attrNameLst>
                                      </p:cBhvr>
                                      <p:to>
                                        <p:strVal val="hidden"/>
                                      </p:to>
                                    </p:set>
                                  </p:childTnLst>
                                </p:cTn>
                              </p:par>
                              <p:par>
                                <p:cTn id="320" presetID="2" presetClass="exit" presetSubtype="4" fill="hold" nodeType="withEffect">
                                  <p:stCondLst>
                                    <p:cond delay="0"/>
                                  </p:stCondLst>
                                  <p:childTnLst>
                                    <p:anim calcmode="lin" valueType="num">
                                      <p:cBhvr additive="base">
                                        <p:cTn id="321" dur="2000"/>
                                        <p:tgtEl>
                                          <p:spTgt spid="22"/>
                                        </p:tgtEl>
                                        <p:attrNameLst>
                                          <p:attrName>ppt_x</p:attrName>
                                        </p:attrNameLst>
                                      </p:cBhvr>
                                      <p:tavLst>
                                        <p:tav tm="0">
                                          <p:val>
                                            <p:strVal val="ppt_x"/>
                                          </p:val>
                                        </p:tav>
                                        <p:tav tm="100000">
                                          <p:val>
                                            <p:strVal val="ppt_x"/>
                                          </p:val>
                                        </p:tav>
                                      </p:tavLst>
                                    </p:anim>
                                    <p:anim calcmode="lin" valueType="num">
                                      <p:cBhvr additive="base">
                                        <p:cTn id="322" dur="2000"/>
                                        <p:tgtEl>
                                          <p:spTgt spid="22"/>
                                        </p:tgtEl>
                                        <p:attrNameLst>
                                          <p:attrName>ppt_y</p:attrName>
                                        </p:attrNameLst>
                                      </p:cBhvr>
                                      <p:tavLst>
                                        <p:tav tm="0">
                                          <p:val>
                                            <p:strVal val="ppt_y"/>
                                          </p:val>
                                        </p:tav>
                                        <p:tav tm="100000">
                                          <p:val>
                                            <p:strVal val="1+ppt_h/2"/>
                                          </p:val>
                                        </p:tav>
                                      </p:tavLst>
                                    </p:anim>
                                    <p:set>
                                      <p:cBhvr>
                                        <p:cTn id="323" dur="1" fill="hold">
                                          <p:stCondLst>
                                            <p:cond delay="1999"/>
                                          </p:stCondLst>
                                        </p:cTn>
                                        <p:tgtEl>
                                          <p:spTgt spid="22"/>
                                        </p:tgtEl>
                                        <p:attrNameLst>
                                          <p:attrName>style.visibility</p:attrName>
                                        </p:attrNameLst>
                                      </p:cBhvr>
                                      <p:to>
                                        <p:strVal val="hidden"/>
                                      </p:to>
                                    </p:set>
                                  </p:childTnLst>
                                </p:cTn>
                              </p:par>
                              <p:par>
                                <p:cTn id="324" presetID="2" presetClass="exit" presetSubtype="4" fill="hold" nodeType="withEffect">
                                  <p:stCondLst>
                                    <p:cond delay="0"/>
                                  </p:stCondLst>
                                  <p:childTnLst>
                                    <p:anim calcmode="lin" valueType="num">
                                      <p:cBhvr additive="base">
                                        <p:cTn id="325" dur="2000"/>
                                        <p:tgtEl>
                                          <p:spTgt spid="23"/>
                                        </p:tgtEl>
                                        <p:attrNameLst>
                                          <p:attrName>ppt_x</p:attrName>
                                        </p:attrNameLst>
                                      </p:cBhvr>
                                      <p:tavLst>
                                        <p:tav tm="0">
                                          <p:val>
                                            <p:strVal val="ppt_x"/>
                                          </p:val>
                                        </p:tav>
                                        <p:tav tm="100000">
                                          <p:val>
                                            <p:strVal val="ppt_x"/>
                                          </p:val>
                                        </p:tav>
                                      </p:tavLst>
                                    </p:anim>
                                    <p:anim calcmode="lin" valueType="num">
                                      <p:cBhvr additive="base">
                                        <p:cTn id="326" dur="2000"/>
                                        <p:tgtEl>
                                          <p:spTgt spid="23"/>
                                        </p:tgtEl>
                                        <p:attrNameLst>
                                          <p:attrName>ppt_y</p:attrName>
                                        </p:attrNameLst>
                                      </p:cBhvr>
                                      <p:tavLst>
                                        <p:tav tm="0">
                                          <p:val>
                                            <p:strVal val="ppt_y"/>
                                          </p:val>
                                        </p:tav>
                                        <p:tav tm="100000">
                                          <p:val>
                                            <p:strVal val="1+ppt_h/2"/>
                                          </p:val>
                                        </p:tav>
                                      </p:tavLst>
                                    </p:anim>
                                    <p:set>
                                      <p:cBhvr>
                                        <p:cTn id="327" dur="1" fill="hold">
                                          <p:stCondLst>
                                            <p:cond delay="1999"/>
                                          </p:stCondLst>
                                        </p:cTn>
                                        <p:tgtEl>
                                          <p:spTgt spid="23"/>
                                        </p:tgtEl>
                                        <p:attrNameLst>
                                          <p:attrName>style.visibility</p:attrName>
                                        </p:attrNameLst>
                                      </p:cBhvr>
                                      <p:to>
                                        <p:strVal val="hidden"/>
                                      </p:to>
                                    </p:set>
                                  </p:childTnLst>
                                </p:cTn>
                              </p:par>
                              <p:par>
                                <p:cTn id="328" presetID="2" presetClass="exit" presetSubtype="1" fill="hold" nodeType="withEffect">
                                  <p:stCondLst>
                                    <p:cond delay="0"/>
                                  </p:stCondLst>
                                  <p:childTnLst>
                                    <p:anim calcmode="lin" valueType="num">
                                      <p:cBhvr additive="base">
                                        <p:cTn id="329" dur="2000"/>
                                        <p:tgtEl>
                                          <p:spTgt spid="24"/>
                                        </p:tgtEl>
                                        <p:attrNameLst>
                                          <p:attrName>ppt_x</p:attrName>
                                        </p:attrNameLst>
                                      </p:cBhvr>
                                      <p:tavLst>
                                        <p:tav tm="0">
                                          <p:val>
                                            <p:strVal val="ppt_x"/>
                                          </p:val>
                                        </p:tav>
                                        <p:tav tm="100000">
                                          <p:val>
                                            <p:strVal val="ppt_x"/>
                                          </p:val>
                                        </p:tav>
                                      </p:tavLst>
                                    </p:anim>
                                    <p:anim calcmode="lin" valueType="num">
                                      <p:cBhvr additive="base">
                                        <p:cTn id="330" dur="2000"/>
                                        <p:tgtEl>
                                          <p:spTgt spid="24"/>
                                        </p:tgtEl>
                                        <p:attrNameLst>
                                          <p:attrName>ppt_y</p:attrName>
                                        </p:attrNameLst>
                                      </p:cBhvr>
                                      <p:tavLst>
                                        <p:tav tm="0">
                                          <p:val>
                                            <p:strVal val="ppt_y"/>
                                          </p:val>
                                        </p:tav>
                                        <p:tav tm="100000">
                                          <p:val>
                                            <p:strVal val="0-ppt_h/2"/>
                                          </p:val>
                                        </p:tav>
                                      </p:tavLst>
                                    </p:anim>
                                    <p:set>
                                      <p:cBhvr>
                                        <p:cTn id="331" dur="1" fill="hold">
                                          <p:stCondLst>
                                            <p:cond delay="1999"/>
                                          </p:stCondLst>
                                        </p:cTn>
                                        <p:tgtEl>
                                          <p:spTgt spid="24"/>
                                        </p:tgtEl>
                                        <p:attrNameLst>
                                          <p:attrName>style.visibility</p:attrName>
                                        </p:attrNameLst>
                                      </p:cBhvr>
                                      <p:to>
                                        <p:strVal val="hidden"/>
                                      </p:to>
                                    </p:set>
                                  </p:childTnLst>
                                </p:cTn>
                              </p:par>
                              <p:par>
                                <p:cTn id="332" presetID="2" presetClass="exit" presetSubtype="1" fill="hold" nodeType="withEffect">
                                  <p:stCondLst>
                                    <p:cond delay="0"/>
                                  </p:stCondLst>
                                  <p:childTnLst>
                                    <p:anim calcmode="lin" valueType="num">
                                      <p:cBhvr additive="base">
                                        <p:cTn id="333" dur="2000"/>
                                        <p:tgtEl>
                                          <p:spTgt spid="25"/>
                                        </p:tgtEl>
                                        <p:attrNameLst>
                                          <p:attrName>ppt_x</p:attrName>
                                        </p:attrNameLst>
                                      </p:cBhvr>
                                      <p:tavLst>
                                        <p:tav tm="0">
                                          <p:val>
                                            <p:strVal val="ppt_x"/>
                                          </p:val>
                                        </p:tav>
                                        <p:tav tm="100000">
                                          <p:val>
                                            <p:strVal val="ppt_x"/>
                                          </p:val>
                                        </p:tav>
                                      </p:tavLst>
                                    </p:anim>
                                    <p:anim calcmode="lin" valueType="num">
                                      <p:cBhvr additive="base">
                                        <p:cTn id="334" dur="2000"/>
                                        <p:tgtEl>
                                          <p:spTgt spid="25"/>
                                        </p:tgtEl>
                                        <p:attrNameLst>
                                          <p:attrName>ppt_y</p:attrName>
                                        </p:attrNameLst>
                                      </p:cBhvr>
                                      <p:tavLst>
                                        <p:tav tm="0">
                                          <p:val>
                                            <p:strVal val="ppt_y"/>
                                          </p:val>
                                        </p:tav>
                                        <p:tav tm="100000">
                                          <p:val>
                                            <p:strVal val="0-ppt_h/2"/>
                                          </p:val>
                                        </p:tav>
                                      </p:tavLst>
                                    </p:anim>
                                    <p:set>
                                      <p:cBhvr>
                                        <p:cTn id="335" dur="1" fill="hold">
                                          <p:stCondLst>
                                            <p:cond delay="1999"/>
                                          </p:stCondLst>
                                        </p:cTn>
                                        <p:tgtEl>
                                          <p:spTgt spid="25"/>
                                        </p:tgtEl>
                                        <p:attrNameLst>
                                          <p:attrName>style.visibility</p:attrName>
                                        </p:attrNameLst>
                                      </p:cBhvr>
                                      <p:to>
                                        <p:strVal val="hidden"/>
                                      </p:to>
                                    </p:set>
                                  </p:childTnLst>
                                </p:cTn>
                              </p:par>
                              <p:par>
                                <p:cTn id="336" presetID="2" presetClass="exit" presetSubtype="1" fill="hold" nodeType="withEffect">
                                  <p:stCondLst>
                                    <p:cond delay="0"/>
                                  </p:stCondLst>
                                  <p:childTnLst>
                                    <p:anim calcmode="lin" valueType="num">
                                      <p:cBhvr additive="base">
                                        <p:cTn id="337" dur="2000"/>
                                        <p:tgtEl>
                                          <p:spTgt spid="26"/>
                                        </p:tgtEl>
                                        <p:attrNameLst>
                                          <p:attrName>ppt_x</p:attrName>
                                        </p:attrNameLst>
                                      </p:cBhvr>
                                      <p:tavLst>
                                        <p:tav tm="0">
                                          <p:val>
                                            <p:strVal val="ppt_x"/>
                                          </p:val>
                                        </p:tav>
                                        <p:tav tm="100000">
                                          <p:val>
                                            <p:strVal val="ppt_x"/>
                                          </p:val>
                                        </p:tav>
                                      </p:tavLst>
                                    </p:anim>
                                    <p:anim calcmode="lin" valueType="num">
                                      <p:cBhvr additive="base">
                                        <p:cTn id="338" dur="2000"/>
                                        <p:tgtEl>
                                          <p:spTgt spid="26"/>
                                        </p:tgtEl>
                                        <p:attrNameLst>
                                          <p:attrName>ppt_y</p:attrName>
                                        </p:attrNameLst>
                                      </p:cBhvr>
                                      <p:tavLst>
                                        <p:tav tm="0">
                                          <p:val>
                                            <p:strVal val="ppt_y"/>
                                          </p:val>
                                        </p:tav>
                                        <p:tav tm="100000">
                                          <p:val>
                                            <p:strVal val="0-ppt_h/2"/>
                                          </p:val>
                                        </p:tav>
                                      </p:tavLst>
                                    </p:anim>
                                    <p:set>
                                      <p:cBhvr>
                                        <p:cTn id="339" dur="1" fill="hold">
                                          <p:stCondLst>
                                            <p:cond delay="1999"/>
                                          </p:stCondLst>
                                        </p:cTn>
                                        <p:tgtEl>
                                          <p:spTgt spid="26"/>
                                        </p:tgtEl>
                                        <p:attrNameLst>
                                          <p:attrName>style.visibility</p:attrName>
                                        </p:attrNameLst>
                                      </p:cBhvr>
                                      <p:to>
                                        <p:strVal val="hidden"/>
                                      </p:to>
                                    </p:set>
                                  </p:childTnLst>
                                </p:cTn>
                              </p:par>
                              <p:par>
                                <p:cTn id="340" presetID="2" presetClass="exit" presetSubtype="1" fill="hold" nodeType="withEffect">
                                  <p:stCondLst>
                                    <p:cond delay="0"/>
                                  </p:stCondLst>
                                  <p:childTnLst>
                                    <p:anim calcmode="lin" valueType="num">
                                      <p:cBhvr additive="base">
                                        <p:cTn id="341" dur="2000"/>
                                        <p:tgtEl>
                                          <p:spTgt spid="27"/>
                                        </p:tgtEl>
                                        <p:attrNameLst>
                                          <p:attrName>ppt_x</p:attrName>
                                        </p:attrNameLst>
                                      </p:cBhvr>
                                      <p:tavLst>
                                        <p:tav tm="0">
                                          <p:val>
                                            <p:strVal val="ppt_x"/>
                                          </p:val>
                                        </p:tav>
                                        <p:tav tm="100000">
                                          <p:val>
                                            <p:strVal val="ppt_x"/>
                                          </p:val>
                                        </p:tav>
                                      </p:tavLst>
                                    </p:anim>
                                    <p:anim calcmode="lin" valueType="num">
                                      <p:cBhvr additive="base">
                                        <p:cTn id="342" dur="2000"/>
                                        <p:tgtEl>
                                          <p:spTgt spid="27"/>
                                        </p:tgtEl>
                                        <p:attrNameLst>
                                          <p:attrName>ppt_y</p:attrName>
                                        </p:attrNameLst>
                                      </p:cBhvr>
                                      <p:tavLst>
                                        <p:tav tm="0">
                                          <p:val>
                                            <p:strVal val="ppt_y"/>
                                          </p:val>
                                        </p:tav>
                                        <p:tav tm="100000">
                                          <p:val>
                                            <p:strVal val="0-ppt_h/2"/>
                                          </p:val>
                                        </p:tav>
                                      </p:tavLst>
                                    </p:anim>
                                    <p:set>
                                      <p:cBhvr>
                                        <p:cTn id="343" dur="1" fill="hold">
                                          <p:stCondLst>
                                            <p:cond delay="1999"/>
                                          </p:stCondLst>
                                        </p:cTn>
                                        <p:tgtEl>
                                          <p:spTgt spid="27"/>
                                        </p:tgtEl>
                                        <p:attrNameLst>
                                          <p:attrName>style.visibility</p:attrName>
                                        </p:attrNameLst>
                                      </p:cBhvr>
                                      <p:to>
                                        <p:strVal val="hidden"/>
                                      </p:to>
                                    </p:set>
                                  </p:childTnLst>
                                </p:cTn>
                              </p:par>
                              <p:par>
                                <p:cTn id="344" presetID="2" presetClass="exit" presetSubtype="1" fill="hold" nodeType="withEffect">
                                  <p:stCondLst>
                                    <p:cond delay="0"/>
                                  </p:stCondLst>
                                  <p:childTnLst>
                                    <p:anim calcmode="lin" valueType="num">
                                      <p:cBhvr additive="base">
                                        <p:cTn id="345" dur="2000"/>
                                        <p:tgtEl>
                                          <p:spTgt spid="28"/>
                                        </p:tgtEl>
                                        <p:attrNameLst>
                                          <p:attrName>ppt_x</p:attrName>
                                        </p:attrNameLst>
                                      </p:cBhvr>
                                      <p:tavLst>
                                        <p:tav tm="0">
                                          <p:val>
                                            <p:strVal val="ppt_x"/>
                                          </p:val>
                                        </p:tav>
                                        <p:tav tm="100000">
                                          <p:val>
                                            <p:strVal val="ppt_x"/>
                                          </p:val>
                                        </p:tav>
                                      </p:tavLst>
                                    </p:anim>
                                    <p:anim calcmode="lin" valueType="num">
                                      <p:cBhvr additive="base">
                                        <p:cTn id="346" dur="2000"/>
                                        <p:tgtEl>
                                          <p:spTgt spid="28"/>
                                        </p:tgtEl>
                                        <p:attrNameLst>
                                          <p:attrName>ppt_y</p:attrName>
                                        </p:attrNameLst>
                                      </p:cBhvr>
                                      <p:tavLst>
                                        <p:tav tm="0">
                                          <p:val>
                                            <p:strVal val="ppt_y"/>
                                          </p:val>
                                        </p:tav>
                                        <p:tav tm="100000">
                                          <p:val>
                                            <p:strVal val="0-ppt_h/2"/>
                                          </p:val>
                                        </p:tav>
                                      </p:tavLst>
                                    </p:anim>
                                    <p:set>
                                      <p:cBhvr>
                                        <p:cTn id="347" dur="1" fill="hold">
                                          <p:stCondLst>
                                            <p:cond delay="1999"/>
                                          </p:stCondLst>
                                        </p:cTn>
                                        <p:tgtEl>
                                          <p:spTgt spid="28"/>
                                        </p:tgtEl>
                                        <p:attrNameLst>
                                          <p:attrName>style.visibility</p:attrName>
                                        </p:attrNameLst>
                                      </p:cBhvr>
                                      <p:to>
                                        <p:strVal val="hidden"/>
                                      </p:to>
                                    </p:set>
                                  </p:childTnLst>
                                </p:cTn>
                              </p:par>
                              <p:par>
                                <p:cTn id="348" presetID="2" presetClass="exit" presetSubtype="1" fill="hold" nodeType="withEffect">
                                  <p:stCondLst>
                                    <p:cond delay="0"/>
                                  </p:stCondLst>
                                  <p:childTnLst>
                                    <p:anim calcmode="lin" valueType="num">
                                      <p:cBhvr additive="base">
                                        <p:cTn id="349" dur="2000"/>
                                        <p:tgtEl>
                                          <p:spTgt spid="29"/>
                                        </p:tgtEl>
                                        <p:attrNameLst>
                                          <p:attrName>ppt_x</p:attrName>
                                        </p:attrNameLst>
                                      </p:cBhvr>
                                      <p:tavLst>
                                        <p:tav tm="0">
                                          <p:val>
                                            <p:strVal val="ppt_x"/>
                                          </p:val>
                                        </p:tav>
                                        <p:tav tm="100000">
                                          <p:val>
                                            <p:strVal val="ppt_x"/>
                                          </p:val>
                                        </p:tav>
                                      </p:tavLst>
                                    </p:anim>
                                    <p:anim calcmode="lin" valueType="num">
                                      <p:cBhvr additive="base">
                                        <p:cTn id="350" dur="2000"/>
                                        <p:tgtEl>
                                          <p:spTgt spid="29"/>
                                        </p:tgtEl>
                                        <p:attrNameLst>
                                          <p:attrName>ppt_y</p:attrName>
                                        </p:attrNameLst>
                                      </p:cBhvr>
                                      <p:tavLst>
                                        <p:tav tm="0">
                                          <p:val>
                                            <p:strVal val="ppt_y"/>
                                          </p:val>
                                        </p:tav>
                                        <p:tav tm="100000">
                                          <p:val>
                                            <p:strVal val="0-ppt_h/2"/>
                                          </p:val>
                                        </p:tav>
                                      </p:tavLst>
                                    </p:anim>
                                    <p:set>
                                      <p:cBhvr>
                                        <p:cTn id="351" dur="1" fill="hold">
                                          <p:stCondLst>
                                            <p:cond delay="1999"/>
                                          </p:stCondLst>
                                        </p:cTn>
                                        <p:tgtEl>
                                          <p:spTgt spid="29"/>
                                        </p:tgtEl>
                                        <p:attrNameLst>
                                          <p:attrName>style.visibility</p:attrName>
                                        </p:attrNameLst>
                                      </p:cBhvr>
                                      <p:to>
                                        <p:strVal val="hidden"/>
                                      </p:to>
                                    </p:set>
                                  </p:childTnLst>
                                </p:cTn>
                              </p:par>
                              <p:par>
                                <p:cTn id="352" presetID="2" presetClass="exit" presetSubtype="1" fill="hold" nodeType="withEffect">
                                  <p:stCondLst>
                                    <p:cond delay="0"/>
                                  </p:stCondLst>
                                  <p:childTnLst>
                                    <p:anim calcmode="lin" valueType="num">
                                      <p:cBhvr additive="base">
                                        <p:cTn id="353" dur="2000"/>
                                        <p:tgtEl>
                                          <p:spTgt spid="30"/>
                                        </p:tgtEl>
                                        <p:attrNameLst>
                                          <p:attrName>ppt_x</p:attrName>
                                        </p:attrNameLst>
                                      </p:cBhvr>
                                      <p:tavLst>
                                        <p:tav tm="0">
                                          <p:val>
                                            <p:strVal val="ppt_x"/>
                                          </p:val>
                                        </p:tav>
                                        <p:tav tm="100000">
                                          <p:val>
                                            <p:strVal val="ppt_x"/>
                                          </p:val>
                                        </p:tav>
                                      </p:tavLst>
                                    </p:anim>
                                    <p:anim calcmode="lin" valueType="num">
                                      <p:cBhvr additive="base">
                                        <p:cTn id="354" dur="2000"/>
                                        <p:tgtEl>
                                          <p:spTgt spid="30"/>
                                        </p:tgtEl>
                                        <p:attrNameLst>
                                          <p:attrName>ppt_y</p:attrName>
                                        </p:attrNameLst>
                                      </p:cBhvr>
                                      <p:tavLst>
                                        <p:tav tm="0">
                                          <p:val>
                                            <p:strVal val="ppt_y"/>
                                          </p:val>
                                        </p:tav>
                                        <p:tav tm="100000">
                                          <p:val>
                                            <p:strVal val="0-ppt_h/2"/>
                                          </p:val>
                                        </p:tav>
                                      </p:tavLst>
                                    </p:anim>
                                    <p:set>
                                      <p:cBhvr>
                                        <p:cTn id="355" dur="1" fill="hold">
                                          <p:stCondLst>
                                            <p:cond delay="1999"/>
                                          </p:stCondLst>
                                        </p:cTn>
                                        <p:tgtEl>
                                          <p:spTgt spid="30"/>
                                        </p:tgtEl>
                                        <p:attrNameLst>
                                          <p:attrName>style.visibility</p:attrName>
                                        </p:attrNameLst>
                                      </p:cBhvr>
                                      <p:to>
                                        <p:strVal val="hidden"/>
                                      </p:to>
                                    </p:set>
                                  </p:childTnLst>
                                </p:cTn>
                              </p:par>
                              <p:par>
                                <p:cTn id="356" presetID="2" presetClass="exit" presetSubtype="1" fill="hold" nodeType="withEffect">
                                  <p:stCondLst>
                                    <p:cond delay="0"/>
                                  </p:stCondLst>
                                  <p:childTnLst>
                                    <p:anim calcmode="lin" valueType="num">
                                      <p:cBhvr additive="base">
                                        <p:cTn id="357" dur="2000"/>
                                        <p:tgtEl>
                                          <p:spTgt spid="31"/>
                                        </p:tgtEl>
                                        <p:attrNameLst>
                                          <p:attrName>ppt_x</p:attrName>
                                        </p:attrNameLst>
                                      </p:cBhvr>
                                      <p:tavLst>
                                        <p:tav tm="0">
                                          <p:val>
                                            <p:strVal val="ppt_x"/>
                                          </p:val>
                                        </p:tav>
                                        <p:tav tm="100000">
                                          <p:val>
                                            <p:strVal val="ppt_x"/>
                                          </p:val>
                                        </p:tav>
                                      </p:tavLst>
                                    </p:anim>
                                    <p:anim calcmode="lin" valueType="num">
                                      <p:cBhvr additive="base">
                                        <p:cTn id="358" dur="2000"/>
                                        <p:tgtEl>
                                          <p:spTgt spid="31"/>
                                        </p:tgtEl>
                                        <p:attrNameLst>
                                          <p:attrName>ppt_y</p:attrName>
                                        </p:attrNameLst>
                                      </p:cBhvr>
                                      <p:tavLst>
                                        <p:tav tm="0">
                                          <p:val>
                                            <p:strVal val="ppt_y"/>
                                          </p:val>
                                        </p:tav>
                                        <p:tav tm="100000">
                                          <p:val>
                                            <p:strVal val="0-ppt_h/2"/>
                                          </p:val>
                                        </p:tav>
                                      </p:tavLst>
                                    </p:anim>
                                    <p:set>
                                      <p:cBhvr>
                                        <p:cTn id="359" dur="1" fill="hold">
                                          <p:stCondLst>
                                            <p:cond delay="1999"/>
                                          </p:stCondLst>
                                        </p:cTn>
                                        <p:tgtEl>
                                          <p:spTgt spid="31"/>
                                        </p:tgtEl>
                                        <p:attrNameLst>
                                          <p:attrName>style.visibility</p:attrName>
                                        </p:attrNameLst>
                                      </p:cBhvr>
                                      <p:to>
                                        <p:strVal val="hidden"/>
                                      </p:to>
                                    </p:set>
                                  </p:childTnLst>
                                </p:cTn>
                              </p:par>
                              <p:par>
                                <p:cTn id="360" presetID="2" presetClass="exit" presetSubtype="1" fill="hold" nodeType="withEffect">
                                  <p:stCondLst>
                                    <p:cond delay="0"/>
                                  </p:stCondLst>
                                  <p:childTnLst>
                                    <p:anim calcmode="lin" valueType="num">
                                      <p:cBhvr additive="base">
                                        <p:cTn id="361" dur="2000"/>
                                        <p:tgtEl>
                                          <p:spTgt spid="32"/>
                                        </p:tgtEl>
                                        <p:attrNameLst>
                                          <p:attrName>ppt_x</p:attrName>
                                        </p:attrNameLst>
                                      </p:cBhvr>
                                      <p:tavLst>
                                        <p:tav tm="0">
                                          <p:val>
                                            <p:strVal val="ppt_x"/>
                                          </p:val>
                                        </p:tav>
                                        <p:tav tm="100000">
                                          <p:val>
                                            <p:strVal val="ppt_x"/>
                                          </p:val>
                                        </p:tav>
                                      </p:tavLst>
                                    </p:anim>
                                    <p:anim calcmode="lin" valueType="num">
                                      <p:cBhvr additive="base">
                                        <p:cTn id="362" dur="2000"/>
                                        <p:tgtEl>
                                          <p:spTgt spid="32"/>
                                        </p:tgtEl>
                                        <p:attrNameLst>
                                          <p:attrName>ppt_y</p:attrName>
                                        </p:attrNameLst>
                                      </p:cBhvr>
                                      <p:tavLst>
                                        <p:tav tm="0">
                                          <p:val>
                                            <p:strVal val="ppt_y"/>
                                          </p:val>
                                        </p:tav>
                                        <p:tav tm="100000">
                                          <p:val>
                                            <p:strVal val="0-ppt_h/2"/>
                                          </p:val>
                                        </p:tav>
                                      </p:tavLst>
                                    </p:anim>
                                    <p:set>
                                      <p:cBhvr>
                                        <p:cTn id="363" dur="1" fill="hold">
                                          <p:stCondLst>
                                            <p:cond delay="1999"/>
                                          </p:stCondLst>
                                        </p:cTn>
                                        <p:tgtEl>
                                          <p:spTgt spid="32"/>
                                        </p:tgtEl>
                                        <p:attrNameLst>
                                          <p:attrName>style.visibility</p:attrName>
                                        </p:attrNameLst>
                                      </p:cBhvr>
                                      <p:to>
                                        <p:strVal val="hidden"/>
                                      </p:to>
                                    </p:set>
                                  </p:childTnLst>
                                </p:cTn>
                              </p:par>
                              <p:par>
                                <p:cTn id="364" presetID="2" presetClass="exit" presetSubtype="1" fill="hold" nodeType="withEffect">
                                  <p:stCondLst>
                                    <p:cond delay="0"/>
                                  </p:stCondLst>
                                  <p:childTnLst>
                                    <p:anim calcmode="lin" valueType="num">
                                      <p:cBhvr additive="base">
                                        <p:cTn id="365" dur="2000"/>
                                        <p:tgtEl>
                                          <p:spTgt spid="33"/>
                                        </p:tgtEl>
                                        <p:attrNameLst>
                                          <p:attrName>ppt_x</p:attrName>
                                        </p:attrNameLst>
                                      </p:cBhvr>
                                      <p:tavLst>
                                        <p:tav tm="0">
                                          <p:val>
                                            <p:strVal val="ppt_x"/>
                                          </p:val>
                                        </p:tav>
                                        <p:tav tm="100000">
                                          <p:val>
                                            <p:strVal val="ppt_x"/>
                                          </p:val>
                                        </p:tav>
                                      </p:tavLst>
                                    </p:anim>
                                    <p:anim calcmode="lin" valueType="num">
                                      <p:cBhvr additive="base">
                                        <p:cTn id="366" dur="2000"/>
                                        <p:tgtEl>
                                          <p:spTgt spid="33"/>
                                        </p:tgtEl>
                                        <p:attrNameLst>
                                          <p:attrName>ppt_y</p:attrName>
                                        </p:attrNameLst>
                                      </p:cBhvr>
                                      <p:tavLst>
                                        <p:tav tm="0">
                                          <p:val>
                                            <p:strVal val="ppt_y"/>
                                          </p:val>
                                        </p:tav>
                                        <p:tav tm="100000">
                                          <p:val>
                                            <p:strVal val="0-ppt_h/2"/>
                                          </p:val>
                                        </p:tav>
                                      </p:tavLst>
                                    </p:anim>
                                    <p:set>
                                      <p:cBhvr>
                                        <p:cTn id="367" dur="1" fill="hold">
                                          <p:stCondLst>
                                            <p:cond delay="1999"/>
                                          </p:stCondLst>
                                        </p:cTn>
                                        <p:tgtEl>
                                          <p:spTgt spid="33"/>
                                        </p:tgtEl>
                                        <p:attrNameLst>
                                          <p:attrName>style.visibility</p:attrName>
                                        </p:attrNameLst>
                                      </p:cBhvr>
                                      <p:to>
                                        <p:strVal val="hidden"/>
                                      </p:to>
                                    </p:set>
                                  </p:childTnLst>
                                </p:cTn>
                              </p:par>
                              <p:par>
                                <p:cTn id="368" presetID="2" presetClass="exit" presetSubtype="1" fill="hold" nodeType="withEffect">
                                  <p:stCondLst>
                                    <p:cond delay="0"/>
                                  </p:stCondLst>
                                  <p:childTnLst>
                                    <p:anim calcmode="lin" valueType="num">
                                      <p:cBhvr additive="base">
                                        <p:cTn id="369" dur="2000"/>
                                        <p:tgtEl>
                                          <p:spTgt spid="34"/>
                                        </p:tgtEl>
                                        <p:attrNameLst>
                                          <p:attrName>ppt_x</p:attrName>
                                        </p:attrNameLst>
                                      </p:cBhvr>
                                      <p:tavLst>
                                        <p:tav tm="0">
                                          <p:val>
                                            <p:strVal val="ppt_x"/>
                                          </p:val>
                                        </p:tav>
                                        <p:tav tm="100000">
                                          <p:val>
                                            <p:strVal val="ppt_x"/>
                                          </p:val>
                                        </p:tav>
                                      </p:tavLst>
                                    </p:anim>
                                    <p:anim calcmode="lin" valueType="num">
                                      <p:cBhvr additive="base">
                                        <p:cTn id="370" dur="2000"/>
                                        <p:tgtEl>
                                          <p:spTgt spid="34"/>
                                        </p:tgtEl>
                                        <p:attrNameLst>
                                          <p:attrName>ppt_y</p:attrName>
                                        </p:attrNameLst>
                                      </p:cBhvr>
                                      <p:tavLst>
                                        <p:tav tm="0">
                                          <p:val>
                                            <p:strVal val="ppt_y"/>
                                          </p:val>
                                        </p:tav>
                                        <p:tav tm="100000">
                                          <p:val>
                                            <p:strVal val="0-ppt_h/2"/>
                                          </p:val>
                                        </p:tav>
                                      </p:tavLst>
                                    </p:anim>
                                    <p:set>
                                      <p:cBhvr>
                                        <p:cTn id="371" dur="1" fill="hold">
                                          <p:stCondLst>
                                            <p:cond delay="1999"/>
                                          </p:stCondLst>
                                        </p:cTn>
                                        <p:tgtEl>
                                          <p:spTgt spid="34"/>
                                        </p:tgtEl>
                                        <p:attrNameLst>
                                          <p:attrName>style.visibility</p:attrName>
                                        </p:attrNameLst>
                                      </p:cBhvr>
                                      <p:to>
                                        <p:strVal val="hidden"/>
                                      </p:to>
                                    </p:set>
                                  </p:childTnLst>
                                </p:cTn>
                              </p:par>
                              <p:par>
                                <p:cTn id="372" presetID="2" presetClass="exit" presetSubtype="1" fill="hold" nodeType="withEffect">
                                  <p:stCondLst>
                                    <p:cond delay="0"/>
                                  </p:stCondLst>
                                  <p:childTnLst>
                                    <p:anim calcmode="lin" valueType="num">
                                      <p:cBhvr additive="base">
                                        <p:cTn id="373" dur="2000"/>
                                        <p:tgtEl>
                                          <p:spTgt spid="35"/>
                                        </p:tgtEl>
                                        <p:attrNameLst>
                                          <p:attrName>ppt_x</p:attrName>
                                        </p:attrNameLst>
                                      </p:cBhvr>
                                      <p:tavLst>
                                        <p:tav tm="0">
                                          <p:val>
                                            <p:strVal val="ppt_x"/>
                                          </p:val>
                                        </p:tav>
                                        <p:tav tm="100000">
                                          <p:val>
                                            <p:strVal val="ppt_x"/>
                                          </p:val>
                                        </p:tav>
                                      </p:tavLst>
                                    </p:anim>
                                    <p:anim calcmode="lin" valueType="num">
                                      <p:cBhvr additive="base">
                                        <p:cTn id="374" dur="2000"/>
                                        <p:tgtEl>
                                          <p:spTgt spid="35"/>
                                        </p:tgtEl>
                                        <p:attrNameLst>
                                          <p:attrName>ppt_y</p:attrName>
                                        </p:attrNameLst>
                                      </p:cBhvr>
                                      <p:tavLst>
                                        <p:tav tm="0">
                                          <p:val>
                                            <p:strVal val="ppt_y"/>
                                          </p:val>
                                        </p:tav>
                                        <p:tav tm="100000">
                                          <p:val>
                                            <p:strVal val="0-ppt_h/2"/>
                                          </p:val>
                                        </p:tav>
                                      </p:tavLst>
                                    </p:anim>
                                    <p:set>
                                      <p:cBhvr>
                                        <p:cTn id="375" dur="1" fill="hold">
                                          <p:stCondLst>
                                            <p:cond delay="1999"/>
                                          </p:stCondLst>
                                        </p:cTn>
                                        <p:tgtEl>
                                          <p:spTgt spid="35"/>
                                        </p:tgtEl>
                                        <p:attrNameLst>
                                          <p:attrName>style.visibility</p:attrName>
                                        </p:attrNameLst>
                                      </p:cBhvr>
                                      <p:to>
                                        <p:strVal val="hidden"/>
                                      </p:to>
                                    </p:set>
                                  </p:childTnLst>
                                </p:cTn>
                              </p:par>
                              <p:par>
                                <p:cTn id="376" presetID="2" presetClass="exit" presetSubtype="1" fill="hold" nodeType="withEffect">
                                  <p:stCondLst>
                                    <p:cond delay="0"/>
                                  </p:stCondLst>
                                  <p:childTnLst>
                                    <p:anim calcmode="lin" valueType="num">
                                      <p:cBhvr additive="base">
                                        <p:cTn id="377" dur="2000"/>
                                        <p:tgtEl>
                                          <p:spTgt spid="36"/>
                                        </p:tgtEl>
                                        <p:attrNameLst>
                                          <p:attrName>ppt_x</p:attrName>
                                        </p:attrNameLst>
                                      </p:cBhvr>
                                      <p:tavLst>
                                        <p:tav tm="0">
                                          <p:val>
                                            <p:strVal val="ppt_x"/>
                                          </p:val>
                                        </p:tav>
                                        <p:tav tm="100000">
                                          <p:val>
                                            <p:strVal val="ppt_x"/>
                                          </p:val>
                                        </p:tav>
                                      </p:tavLst>
                                    </p:anim>
                                    <p:anim calcmode="lin" valueType="num">
                                      <p:cBhvr additive="base">
                                        <p:cTn id="378" dur="2000"/>
                                        <p:tgtEl>
                                          <p:spTgt spid="36"/>
                                        </p:tgtEl>
                                        <p:attrNameLst>
                                          <p:attrName>ppt_y</p:attrName>
                                        </p:attrNameLst>
                                      </p:cBhvr>
                                      <p:tavLst>
                                        <p:tav tm="0">
                                          <p:val>
                                            <p:strVal val="ppt_y"/>
                                          </p:val>
                                        </p:tav>
                                        <p:tav tm="100000">
                                          <p:val>
                                            <p:strVal val="0-ppt_h/2"/>
                                          </p:val>
                                        </p:tav>
                                      </p:tavLst>
                                    </p:anim>
                                    <p:set>
                                      <p:cBhvr>
                                        <p:cTn id="379" dur="1" fill="hold">
                                          <p:stCondLst>
                                            <p:cond delay="1999"/>
                                          </p:stCondLst>
                                        </p:cTn>
                                        <p:tgtEl>
                                          <p:spTgt spid="36"/>
                                        </p:tgtEl>
                                        <p:attrNameLst>
                                          <p:attrName>style.visibility</p:attrName>
                                        </p:attrNameLst>
                                      </p:cBhvr>
                                      <p:to>
                                        <p:strVal val="hidden"/>
                                      </p:to>
                                    </p:set>
                                  </p:childTnLst>
                                </p:cTn>
                              </p:par>
                              <p:par>
                                <p:cTn id="380" presetID="2" presetClass="exit" presetSubtype="1" fill="hold" nodeType="withEffect">
                                  <p:stCondLst>
                                    <p:cond delay="0"/>
                                  </p:stCondLst>
                                  <p:childTnLst>
                                    <p:anim calcmode="lin" valueType="num">
                                      <p:cBhvr additive="base">
                                        <p:cTn id="381" dur="2000"/>
                                        <p:tgtEl>
                                          <p:spTgt spid="37"/>
                                        </p:tgtEl>
                                        <p:attrNameLst>
                                          <p:attrName>ppt_x</p:attrName>
                                        </p:attrNameLst>
                                      </p:cBhvr>
                                      <p:tavLst>
                                        <p:tav tm="0">
                                          <p:val>
                                            <p:strVal val="ppt_x"/>
                                          </p:val>
                                        </p:tav>
                                        <p:tav tm="100000">
                                          <p:val>
                                            <p:strVal val="ppt_x"/>
                                          </p:val>
                                        </p:tav>
                                      </p:tavLst>
                                    </p:anim>
                                    <p:anim calcmode="lin" valueType="num">
                                      <p:cBhvr additive="base">
                                        <p:cTn id="382" dur="2000"/>
                                        <p:tgtEl>
                                          <p:spTgt spid="37"/>
                                        </p:tgtEl>
                                        <p:attrNameLst>
                                          <p:attrName>ppt_y</p:attrName>
                                        </p:attrNameLst>
                                      </p:cBhvr>
                                      <p:tavLst>
                                        <p:tav tm="0">
                                          <p:val>
                                            <p:strVal val="ppt_y"/>
                                          </p:val>
                                        </p:tav>
                                        <p:tav tm="100000">
                                          <p:val>
                                            <p:strVal val="0-ppt_h/2"/>
                                          </p:val>
                                        </p:tav>
                                      </p:tavLst>
                                    </p:anim>
                                    <p:set>
                                      <p:cBhvr>
                                        <p:cTn id="383" dur="1" fill="hold">
                                          <p:stCondLst>
                                            <p:cond delay="1999"/>
                                          </p:stCondLst>
                                        </p:cTn>
                                        <p:tgtEl>
                                          <p:spTgt spid="37"/>
                                        </p:tgtEl>
                                        <p:attrNameLst>
                                          <p:attrName>style.visibility</p:attrName>
                                        </p:attrNameLst>
                                      </p:cBhvr>
                                      <p:to>
                                        <p:strVal val="hidden"/>
                                      </p:to>
                                    </p:set>
                                  </p:childTnLst>
                                </p:cTn>
                              </p:par>
                              <p:par>
                                <p:cTn id="384" presetID="2" presetClass="exit" presetSubtype="1" fill="hold" nodeType="withEffect">
                                  <p:stCondLst>
                                    <p:cond delay="0"/>
                                  </p:stCondLst>
                                  <p:childTnLst>
                                    <p:anim calcmode="lin" valueType="num">
                                      <p:cBhvr additive="base">
                                        <p:cTn id="385" dur="2000"/>
                                        <p:tgtEl>
                                          <p:spTgt spid="38"/>
                                        </p:tgtEl>
                                        <p:attrNameLst>
                                          <p:attrName>ppt_x</p:attrName>
                                        </p:attrNameLst>
                                      </p:cBhvr>
                                      <p:tavLst>
                                        <p:tav tm="0">
                                          <p:val>
                                            <p:strVal val="ppt_x"/>
                                          </p:val>
                                        </p:tav>
                                        <p:tav tm="100000">
                                          <p:val>
                                            <p:strVal val="ppt_x"/>
                                          </p:val>
                                        </p:tav>
                                      </p:tavLst>
                                    </p:anim>
                                    <p:anim calcmode="lin" valueType="num">
                                      <p:cBhvr additive="base">
                                        <p:cTn id="386" dur="2000"/>
                                        <p:tgtEl>
                                          <p:spTgt spid="38"/>
                                        </p:tgtEl>
                                        <p:attrNameLst>
                                          <p:attrName>ppt_y</p:attrName>
                                        </p:attrNameLst>
                                      </p:cBhvr>
                                      <p:tavLst>
                                        <p:tav tm="0">
                                          <p:val>
                                            <p:strVal val="ppt_y"/>
                                          </p:val>
                                        </p:tav>
                                        <p:tav tm="100000">
                                          <p:val>
                                            <p:strVal val="0-ppt_h/2"/>
                                          </p:val>
                                        </p:tav>
                                      </p:tavLst>
                                    </p:anim>
                                    <p:set>
                                      <p:cBhvr>
                                        <p:cTn id="387" dur="1" fill="hold">
                                          <p:stCondLst>
                                            <p:cond delay="1999"/>
                                          </p:stCondLst>
                                        </p:cTn>
                                        <p:tgtEl>
                                          <p:spTgt spid="38"/>
                                        </p:tgtEl>
                                        <p:attrNameLst>
                                          <p:attrName>style.visibility</p:attrName>
                                        </p:attrNameLst>
                                      </p:cBhvr>
                                      <p:to>
                                        <p:strVal val="hidden"/>
                                      </p:to>
                                    </p:set>
                                  </p:childTnLst>
                                </p:cTn>
                              </p:par>
                              <p:par>
                                <p:cTn id="388" presetID="2" presetClass="exit" presetSubtype="1" fill="hold" nodeType="withEffect">
                                  <p:stCondLst>
                                    <p:cond delay="0"/>
                                  </p:stCondLst>
                                  <p:childTnLst>
                                    <p:anim calcmode="lin" valueType="num">
                                      <p:cBhvr additive="base">
                                        <p:cTn id="389" dur="2000"/>
                                        <p:tgtEl>
                                          <p:spTgt spid="39"/>
                                        </p:tgtEl>
                                        <p:attrNameLst>
                                          <p:attrName>ppt_x</p:attrName>
                                        </p:attrNameLst>
                                      </p:cBhvr>
                                      <p:tavLst>
                                        <p:tav tm="0">
                                          <p:val>
                                            <p:strVal val="ppt_x"/>
                                          </p:val>
                                        </p:tav>
                                        <p:tav tm="100000">
                                          <p:val>
                                            <p:strVal val="ppt_x"/>
                                          </p:val>
                                        </p:tav>
                                      </p:tavLst>
                                    </p:anim>
                                    <p:anim calcmode="lin" valueType="num">
                                      <p:cBhvr additive="base">
                                        <p:cTn id="390" dur="2000"/>
                                        <p:tgtEl>
                                          <p:spTgt spid="39"/>
                                        </p:tgtEl>
                                        <p:attrNameLst>
                                          <p:attrName>ppt_y</p:attrName>
                                        </p:attrNameLst>
                                      </p:cBhvr>
                                      <p:tavLst>
                                        <p:tav tm="0">
                                          <p:val>
                                            <p:strVal val="ppt_y"/>
                                          </p:val>
                                        </p:tav>
                                        <p:tav tm="100000">
                                          <p:val>
                                            <p:strVal val="0-ppt_h/2"/>
                                          </p:val>
                                        </p:tav>
                                      </p:tavLst>
                                    </p:anim>
                                    <p:set>
                                      <p:cBhvr>
                                        <p:cTn id="391" dur="1" fill="hold">
                                          <p:stCondLst>
                                            <p:cond delay="1999"/>
                                          </p:stCondLst>
                                        </p:cTn>
                                        <p:tgtEl>
                                          <p:spTgt spid="39"/>
                                        </p:tgtEl>
                                        <p:attrNameLst>
                                          <p:attrName>style.visibility</p:attrName>
                                        </p:attrNameLst>
                                      </p:cBhvr>
                                      <p:to>
                                        <p:strVal val="hidden"/>
                                      </p:to>
                                    </p:set>
                                  </p:childTnLst>
                                </p:cTn>
                              </p:par>
                              <p:par>
                                <p:cTn id="392" presetID="2" presetClass="exit" presetSubtype="1" fill="hold" nodeType="withEffect">
                                  <p:stCondLst>
                                    <p:cond delay="0"/>
                                  </p:stCondLst>
                                  <p:childTnLst>
                                    <p:anim calcmode="lin" valueType="num">
                                      <p:cBhvr additive="base">
                                        <p:cTn id="393" dur="2000"/>
                                        <p:tgtEl>
                                          <p:spTgt spid="40"/>
                                        </p:tgtEl>
                                        <p:attrNameLst>
                                          <p:attrName>ppt_x</p:attrName>
                                        </p:attrNameLst>
                                      </p:cBhvr>
                                      <p:tavLst>
                                        <p:tav tm="0">
                                          <p:val>
                                            <p:strVal val="ppt_x"/>
                                          </p:val>
                                        </p:tav>
                                        <p:tav tm="100000">
                                          <p:val>
                                            <p:strVal val="ppt_x"/>
                                          </p:val>
                                        </p:tav>
                                      </p:tavLst>
                                    </p:anim>
                                    <p:anim calcmode="lin" valueType="num">
                                      <p:cBhvr additive="base">
                                        <p:cTn id="394" dur="2000"/>
                                        <p:tgtEl>
                                          <p:spTgt spid="40"/>
                                        </p:tgtEl>
                                        <p:attrNameLst>
                                          <p:attrName>ppt_y</p:attrName>
                                        </p:attrNameLst>
                                      </p:cBhvr>
                                      <p:tavLst>
                                        <p:tav tm="0">
                                          <p:val>
                                            <p:strVal val="ppt_y"/>
                                          </p:val>
                                        </p:tav>
                                        <p:tav tm="100000">
                                          <p:val>
                                            <p:strVal val="0-ppt_h/2"/>
                                          </p:val>
                                        </p:tav>
                                      </p:tavLst>
                                    </p:anim>
                                    <p:set>
                                      <p:cBhvr>
                                        <p:cTn id="395" dur="1" fill="hold">
                                          <p:stCondLst>
                                            <p:cond delay="1999"/>
                                          </p:stCondLst>
                                        </p:cTn>
                                        <p:tgtEl>
                                          <p:spTgt spid="40"/>
                                        </p:tgtEl>
                                        <p:attrNameLst>
                                          <p:attrName>style.visibility</p:attrName>
                                        </p:attrNameLst>
                                      </p:cBhvr>
                                      <p:to>
                                        <p:strVal val="hidden"/>
                                      </p:to>
                                    </p:set>
                                  </p:childTnLst>
                                </p:cTn>
                              </p:par>
                              <p:par>
                                <p:cTn id="396" presetID="2" presetClass="exit" presetSubtype="1" fill="hold" nodeType="withEffect">
                                  <p:stCondLst>
                                    <p:cond delay="0"/>
                                  </p:stCondLst>
                                  <p:childTnLst>
                                    <p:anim calcmode="lin" valueType="num">
                                      <p:cBhvr additive="base">
                                        <p:cTn id="397" dur="2000"/>
                                        <p:tgtEl>
                                          <p:spTgt spid="41"/>
                                        </p:tgtEl>
                                        <p:attrNameLst>
                                          <p:attrName>ppt_x</p:attrName>
                                        </p:attrNameLst>
                                      </p:cBhvr>
                                      <p:tavLst>
                                        <p:tav tm="0">
                                          <p:val>
                                            <p:strVal val="ppt_x"/>
                                          </p:val>
                                        </p:tav>
                                        <p:tav tm="100000">
                                          <p:val>
                                            <p:strVal val="ppt_x"/>
                                          </p:val>
                                        </p:tav>
                                      </p:tavLst>
                                    </p:anim>
                                    <p:anim calcmode="lin" valueType="num">
                                      <p:cBhvr additive="base">
                                        <p:cTn id="398" dur="2000"/>
                                        <p:tgtEl>
                                          <p:spTgt spid="41"/>
                                        </p:tgtEl>
                                        <p:attrNameLst>
                                          <p:attrName>ppt_y</p:attrName>
                                        </p:attrNameLst>
                                      </p:cBhvr>
                                      <p:tavLst>
                                        <p:tav tm="0">
                                          <p:val>
                                            <p:strVal val="ppt_y"/>
                                          </p:val>
                                        </p:tav>
                                        <p:tav tm="100000">
                                          <p:val>
                                            <p:strVal val="0-ppt_h/2"/>
                                          </p:val>
                                        </p:tav>
                                      </p:tavLst>
                                    </p:anim>
                                    <p:set>
                                      <p:cBhvr>
                                        <p:cTn id="399" dur="1" fill="hold">
                                          <p:stCondLst>
                                            <p:cond delay="1999"/>
                                          </p:stCondLst>
                                        </p:cTn>
                                        <p:tgtEl>
                                          <p:spTgt spid="41"/>
                                        </p:tgtEl>
                                        <p:attrNameLst>
                                          <p:attrName>style.visibility</p:attrName>
                                        </p:attrNameLst>
                                      </p:cBhvr>
                                      <p:to>
                                        <p:strVal val="hidden"/>
                                      </p:to>
                                    </p:set>
                                  </p:childTnLst>
                                </p:cTn>
                              </p:par>
                              <p:par>
                                <p:cTn id="400" presetID="2" presetClass="exit" presetSubtype="1" fill="hold" nodeType="withEffect">
                                  <p:stCondLst>
                                    <p:cond delay="0"/>
                                  </p:stCondLst>
                                  <p:childTnLst>
                                    <p:anim calcmode="lin" valueType="num">
                                      <p:cBhvr additive="base">
                                        <p:cTn id="401" dur="2000"/>
                                        <p:tgtEl>
                                          <p:spTgt spid="42"/>
                                        </p:tgtEl>
                                        <p:attrNameLst>
                                          <p:attrName>ppt_x</p:attrName>
                                        </p:attrNameLst>
                                      </p:cBhvr>
                                      <p:tavLst>
                                        <p:tav tm="0">
                                          <p:val>
                                            <p:strVal val="ppt_x"/>
                                          </p:val>
                                        </p:tav>
                                        <p:tav tm="100000">
                                          <p:val>
                                            <p:strVal val="ppt_x"/>
                                          </p:val>
                                        </p:tav>
                                      </p:tavLst>
                                    </p:anim>
                                    <p:anim calcmode="lin" valueType="num">
                                      <p:cBhvr additive="base">
                                        <p:cTn id="402" dur="2000"/>
                                        <p:tgtEl>
                                          <p:spTgt spid="42"/>
                                        </p:tgtEl>
                                        <p:attrNameLst>
                                          <p:attrName>ppt_y</p:attrName>
                                        </p:attrNameLst>
                                      </p:cBhvr>
                                      <p:tavLst>
                                        <p:tav tm="0">
                                          <p:val>
                                            <p:strVal val="ppt_y"/>
                                          </p:val>
                                        </p:tav>
                                        <p:tav tm="100000">
                                          <p:val>
                                            <p:strVal val="0-ppt_h/2"/>
                                          </p:val>
                                        </p:tav>
                                      </p:tavLst>
                                    </p:anim>
                                    <p:set>
                                      <p:cBhvr>
                                        <p:cTn id="403" dur="1" fill="hold">
                                          <p:stCondLst>
                                            <p:cond delay="1999"/>
                                          </p:stCondLst>
                                        </p:cTn>
                                        <p:tgtEl>
                                          <p:spTgt spid="42"/>
                                        </p:tgtEl>
                                        <p:attrNameLst>
                                          <p:attrName>style.visibility</p:attrName>
                                        </p:attrNameLst>
                                      </p:cBhvr>
                                      <p:to>
                                        <p:strVal val="hidden"/>
                                      </p:to>
                                    </p:set>
                                  </p:childTnLst>
                                </p:cTn>
                              </p:par>
                              <p:par>
                                <p:cTn id="404" presetID="2" presetClass="exit" presetSubtype="1" fill="hold" nodeType="withEffect">
                                  <p:stCondLst>
                                    <p:cond delay="0"/>
                                  </p:stCondLst>
                                  <p:childTnLst>
                                    <p:anim calcmode="lin" valueType="num">
                                      <p:cBhvr additive="base">
                                        <p:cTn id="405" dur="2000"/>
                                        <p:tgtEl>
                                          <p:spTgt spid="43"/>
                                        </p:tgtEl>
                                        <p:attrNameLst>
                                          <p:attrName>ppt_x</p:attrName>
                                        </p:attrNameLst>
                                      </p:cBhvr>
                                      <p:tavLst>
                                        <p:tav tm="0">
                                          <p:val>
                                            <p:strVal val="ppt_x"/>
                                          </p:val>
                                        </p:tav>
                                        <p:tav tm="100000">
                                          <p:val>
                                            <p:strVal val="ppt_x"/>
                                          </p:val>
                                        </p:tav>
                                      </p:tavLst>
                                    </p:anim>
                                    <p:anim calcmode="lin" valueType="num">
                                      <p:cBhvr additive="base">
                                        <p:cTn id="406" dur="2000"/>
                                        <p:tgtEl>
                                          <p:spTgt spid="43"/>
                                        </p:tgtEl>
                                        <p:attrNameLst>
                                          <p:attrName>ppt_y</p:attrName>
                                        </p:attrNameLst>
                                      </p:cBhvr>
                                      <p:tavLst>
                                        <p:tav tm="0">
                                          <p:val>
                                            <p:strVal val="ppt_y"/>
                                          </p:val>
                                        </p:tav>
                                        <p:tav tm="100000">
                                          <p:val>
                                            <p:strVal val="0-ppt_h/2"/>
                                          </p:val>
                                        </p:tav>
                                      </p:tavLst>
                                    </p:anim>
                                    <p:set>
                                      <p:cBhvr>
                                        <p:cTn id="407" dur="1" fill="hold">
                                          <p:stCondLst>
                                            <p:cond delay="1999"/>
                                          </p:stCondLst>
                                        </p:cTn>
                                        <p:tgtEl>
                                          <p:spTgt spid="43"/>
                                        </p:tgtEl>
                                        <p:attrNameLst>
                                          <p:attrName>style.visibility</p:attrName>
                                        </p:attrNameLst>
                                      </p:cBhvr>
                                      <p:to>
                                        <p:strVal val="hidden"/>
                                      </p:to>
                                    </p:set>
                                  </p:childTnLst>
                                </p:cTn>
                              </p:par>
                              <p:par>
                                <p:cTn id="408" presetID="8" presetClass="emph" presetSubtype="0" autoRev="1" fill="hold" nodeType="withEffect">
                                  <p:stCondLst>
                                    <p:cond delay="0"/>
                                  </p:stCondLst>
                                  <p:childTnLst>
                                    <p:animRot by="21600000">
                                      <p:cBhvr>
                                        <p:cTn id="409" dur="2000" fill="hold"/>
                                        <p:tgtEl>
                                          <p:spTgt spid="4"/>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5"/>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6"/>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7"/>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8"/>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9"/>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0"/>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11"/>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12"/>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13"/>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14"/>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15"/>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16"/>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17"/>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18"/>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19"/>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20"/>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21"/>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22"/>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23"/>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24"/>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25"/>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26"/>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27"/>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28"/>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29"/>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30"/>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31"/>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32"/>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33"/>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34"/>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35"/>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36"/>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37"/>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38"/>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39"/>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40"/>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41"/>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42"/>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43"/>
                                        </p:tgtEl>
                                        <p:attrNameLst>
                                          <p:attrName>r</p:attrName>
                                        </p:attrNameLst>
                                      </p:cBhvr>
                                    </p:animRo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bg1"/>
            </a:gs>
            <a:gs pos="50000">
              <a:schemeClr val="accent3">
                <a:lumMod val="75000"/>
                <a:shade val="67500"/>
                <a:satMod val="115000"/>
              </a:schemeClr>
            </a:gs>
            <a:gs pos="100000">
              <a:schemeClr val="accent3">
                <a:lumMod val="7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679002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7986bfdc85363b186bde034314208975.png"/>
          <p:cNvPicPr>
            <a:picLocks noChangeAspect="1"/>
          </p:cNvPicPr>
          <p:nvPr/>
        </p:nvPicPr>
        <p:blipFill>
          <a:blip r:embed="rId3">
            <a:duotone>
              <a:prstClr val="black"/>
              <a:srgbClr val="FF6699">
                <a:tint val="45000"/>
                <a:satMod val="400000"/>
              </a:srgbClr>
            </a:duotone>
            <a:lum bright="20000" contrast="40000"/>
          </a:blip>
          <a:stretch>
            <a:fillRect/>
          </a:stretch>
        </p:blipFill>
        <p:spPr>
          <a:xfrm>
            <a:off x="4286248" y="2500312"/>
            <a:ext cx="657097" cy="1071570"/>
          </a:xfrm>
          <a:prstGeom prst="rect">
            <a:avLst/>
          </a:prstGeom>
        </p:spPr>
      </p:pic>
      <p:pic>
        <p:nvPicPr>
          <p:cNvPr id="5" name="4 Imagen" descr="7986bfdc85363b186bde034314208975.png"/>
          <p:cNvPicPr>
            <a:picLocks noChangeAspect="1"/>
          </p:cNvPicPr>
          <p:nvPr/>
        </p:nvPicPr>
        <p:blipFill>
          <a:blip r:embed="rId3">
            <a:duotone>
              <a:prstClr val="black"/>
              <a:srgbClr val="FF6699">
                <a:tint val="45000"/>
                <a:satMod val="400000"/>
              </a:srgbClr>
            </a:duotone>
            <a:lum bright="20000" contrast="40000"/>
          </a:blip>
          <a:stretch>
            <a:fillRect/>
          </a:stretch>
        </p:blipFill>
        <p:spPr>
          <a:xfrm rot="10800000">
            <a:off x="4286248" y="1500180"/>
            <a:ext cx="657097" cy="1071570"/>
          </a:xfrm>
          <a:prstGeom prst="rect">
            <a:avLst/>
          </a:prstGeom>
        </p:spPr>
      </p:pic>
      <p:pic>
        <p:nvPicPr>
          <p:cNvPr id="6" name="5 Imagen" descr="7986bfdc85363b186bde034314208975.png"/>
          <p:cNvPicPr>
            <a:picLocks noChangeAspect="1"/>
          </p:cNvPicPr>
          <p:nvPr/>
        </p:nvPicPr>
        <p:blipFill>
          <a:blip r:embed="rId3">
            <a:duotone>
              <a:prstClr val="black"/>
              <a:srgbClr val="FF6699">
                <a:tint val="45000"/>
                <a:satMod val="400000"/>
              </a:srgbClr>
            </a:duotone>
            <a:lum bright="20000" contrast="40000"/>
          </a:blip>
          <a:stretch>
            <a:fillRect/>
          </a:stretch>
        </p:blipFill>
        <p:spPr>
          <a:xfrm rot="5618772">
            <a:off x="3727476" y="2040731"/>
            <a:ext cx="657097" cy="1071570"/>
          </a:xfrm>
          <a:prstGeom prst="rect">
            <a:avLst/>
          </a:prstGeom>
        </p:spPr>
      </p:pic>
      <p:pic>
        <p:nvPicPr>
          <p:cNvPr id="7" name="6 Imagen" descr="7986bfdc85363b186bde034314208975.png"/>
          <p:cNvPicPr>
            <a:picLocks noChangeAspect="1"/>
          </p:cNvPicPr>
          <p:nvPr/>
        </p:nvPicPr>
        <p:blipFill>
          <a:blip r:embed="rId3">
            <a:duotone>
              <a:prstClr val="black"/>
              <a:srgbClr val="FF6699">
                <a:tint val="45000"/>
                <a:satMod val="400000"/>
              </a:srgbClr>
            </a:duotone>
            <a:lum bright="20000" contrast="40000"/>
          </a:blip>
          <a:stretch>
            <a:fillRect/>
          </a:stretch>
        </p:blipFill>
        <p:spPr>
          <a:xfrm rot="16200000">
            <a:off x="4779237" y="2078761"/>
            <a:ext cx="657097" cy="1071570"/>
          </a:xfrm>
          <a:prstGeom prst="rect">
            <a:avLst/>
          </a:prstGeom>
        </p:spPr>
      </p:pic>
      <p:pic>
        <p:nvPicPr>
          <p:cNvPr id="8" name="7 Imagen" descr="7986bfdc85363b186bde034314208975.png"/>
          <p:cNvPicPr>
            <a:picLocks noChangeAspect="1"/>
          </p:cNvPicPr>
          <p:nvPr/>
        </p:nvPicPr>
        <p:blipFill>
          <a:blip r:embed="rId3">
            <a:duotone>
              <a:prstClr val="black"/>
              <a:schemeClr val="accent3">
                <a:tint val="45000"/>
                <a:satMod val="400000"/>
              </a:schemeClr>
            </a:duotone>
          </a:blip>
          <a:stretch>
            <a:fillRect/>
          </a:stretch>
        </p:blipFill>
        <p:spPr>
          <a:xfrm rot="2577547">
            <a:off x="3920328" y="2437657"/>
            <a:ext cx="657097" cy="1071570"/>
          </a:xfrm>
          <a:prstGeom prst="rect">
            <a:avLst/>
          </a:prstGeom>
        </p:spPr>
      </p:pic>
      <p:pic>
        <p:nvPicPr>
          <p:cNvPr id="9" name="8 Imagen" descr="7986bfdc85363b186bde034314208975.png"/>
          <p:cNvPicPr>
            <a:picLocks noChangeAspect="1"/>
          </p:cNvPicPr>
          <p:nvPr/>
        </p:nvPicPr>
        <p:blipFill>
          <a:blip r:embed="rId3">
            <a:duotone>
              <a:prstClr val="black"/>
              <a:schemeClr val="accent3">
                <a:tint val="45000"/>
                <a:satMod val="400000"/>
              </a:schemeClr>
            </a:duotone>
          </a:blip>
          <a:stretch>
            <a:fillRect/>
          </a:stretch>
        </p:blipFill>
        <p:spPr>
          <a:xfrm rot="18653176">
            <a:off x="4720689" y="2420741"/>
            <a:ext cx="657097" cy="1071570"/>
          </a:xfrm>
          <a:prstGeom prst="rect">
            <a:avLst/>
          </a:prstGeom>
        </p:spPr>
      </p:pic>
      <p:pic>
        <p:nvPicPr>
          <p:cNvPr id="10" name="9 Imagen" descr="7986bfdc85363b186bde034314208975.png"/>
          <p:cNvPicPr>
            <a:picLocks noChangeAspect="1"/>
          </p:cNvPicPr>
          <p:nvPr/>
        </p:nvPicPr>
        <p:blipFill>
          <a:blip r:embed="rId3">
            <a:duotone>
              <a:prstClr val="black"/>
              <a:schemeClr val="accent3">
                <a:tint val="45000"/>
                <a:satMod val="400000"/>
              </a:schemeClr>
            </a:duotone>
          </a:blip>
          <a:stretch>
            <a:fillRect/>
          </a:stretch>
        </p:blipFill>
        <p:spPr>
          <a:xfrm rot="8670893">
            <a:off x="3920447" y="1651750"/>
            <a:ext cx="657097" cy="1071570"/>
          </a:xfrm>
          <a:prstGeom prst="rect">
            <a:avLst/>
          </a:prstGeom>
        </p:spPr>
      </p:pic>
      <p:pic>
        <p:nvPicPr>
          <p:cNvPr id="11" name="10 Imagen" descr="7986bfdc85363b186bde034314208975.png"/>
          <p:cNvPicPr>
            <a:picLocks noChangeAspect="1"/>
          </p:cNvPicPr>
          <p:nvPr/>
        </p:nvPicPr>
        <p:blipFill>
          <a:blip r:embed="rId3">
            <a:duotone>
              <a:prstClr val="black"/>
              <a:schemeClr val="accent3">
                <a:tint val="45000"/>
                <a:satMod val="400000"/>
              </a:schemeClr>
            </a:duotone>
          </a:blip>
          <a:stretch>
            <a:fillRect/>
          </a:stretch>
        </p:blipFill>
        <p:spPr>
          <a:xfrm rot="13331962">
            <a:off x="4703861" y="1653439"/>
            <a:ext cx="657097" cy="1071570"/>
          </a:xfrm>
          <a:prstGeom prst="rect">
            <a:avLst/>
          </a:prstGeom>
        </p:spPr>
      </p:pic>
      <p:sp>
        <p:nvSpPr>
          <p:cNvPr id="12" name="11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0B050"/>
            </a:gs>
            <a:gs pos="50000">
              <a:srgbClr val="4567F5">
                <a:shade val="67500"/>
                <a:satMod val="115000"/>
              </a:srgbClr>
            </a:gs>
            <a:gs pos="100000">
              <a:srgbClr val="4567F5">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20478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34.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643306" y="0"/>
            <a:ext cx="976298" cy="948839"/>
          </a:xfrm>
          <a:prstGeom prst="rect">
            <a:avLst/>
          </a:prstGeom>
        </p:spPr>
      </p:pic>
      <p:pic>
        <p:nvPicPr>
          <p:cNvPr id="5" name="4 Imagen" descr="34.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4500562" y="0"/>
            <a:ext cx="928694" cy="948839"/>
          </a:xfrm>
          <a:prstGeom prst="rect">
            <a:avLst/>
          </a:prstGeom>
        </p:spPr>
      </p:pic>
      <p:pic>
        <p:nvPicPr>
          <p:cNvPr id="6" name="5 Imagen" descr="34.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3643306" y="428610"/>
            <a:ext cx="976298" cy="948839"/>
          </a:xfrm>
          <a:prstGeom prst="rect">
            <a:avLst/>
          </a:prstGeom>
        </p:spPr>
      </p:pic>
      <p:pic>
        <p:nvPicPr>
          <p:cNvPr id="7" name="6 Imagen" descr="34.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flipH="1">
            <a:off x="4500562" y="428610"/>
            <a:ext cx="928694" cy="948839"/>
          </a:xfrm>
          <a:prstGeom prst="rect">
            <a:avLst/>
          </a:prstGeom>
        </p:spPr>
      </p:pic>
      <p:pic>
        <p:nvPicPr>
          <p:cNvPr id="8" name="7 Imagen" descr="34.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643306" y="857256"/>
            <a:ext cx="976298" cy="948839"/>
          </a:xfrm>
          <a:prstGeom prst="rect">
            <a:avLst/>
          </a:prstGeom>
        </p:spPr>
      </p:pic>
      <p:pic>
        <p:nvPicPr>
          <p:cNvPr id="9" name="8 Imagen" descr="34.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4500562" y="857256"/>
            <a:ext cx="928694" cy="948839"/>
          </a:xfrm>
          <a:prstGeom prst="rect">
            <a:avLst/>
          </a:prstGeom>
        </p:spPr>
      </p:pic>
      <p:pic>
        <p:nvPicPr>
          <p:cNvPr id="10" name="9 Imagen" descr="34.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3643306" y="1285866"/>
            <a:ext cx="976298" cy="948839"/>
          </a:xfrm>
          <a:prstGeom prst="rect">
            <a:avLst/>
          </a:prstGeom>
        </p:spPr>
      </p:pic>
      <p:pic>
        <p:nvPicPr>
          <p:cNvPr id="11" name="10 Imagen" descr="34.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flipH="1">
            <a:off x="4500562" y="1285866"/>
            <a:ext cx="928694" cy="948839"/>
          </a:xfrm>
          <a:prstGeom prst="rect">
            <a:avLst/>
          </a:prstGeom>
        </p:spPr>
      </p:pic>
      <p:pic>
        <p:nvPicPr>
          <p:cNvPr id="12" name="11 Imagen" descr="34.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643306" y="1714512"/>
            <a:ext cx="976298" cy="948839"/>
          </a:xfrm>
          <a:prstGeom prst="rect">
            <a:avLst/>
          </a:prstGeom>
        </p:spPr>
      </p:pic>
      <p:pic>
        <p:nvPicPr>
          <p:cNvPr id="13" name="12 Imagen" descr="34.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4500562" y="1714512"/>
            <a:ext cx="928694" cy="948839"/>
          </a:xfrm>
          <a:prstGeom prst="rect">
            <a:avLst/>
          </a:prstGeom>
        </p:spPr>
      </p:pic>
      <p:pic>
        <p:nvPicPr>
          <p:cNvPr id="14" name="13 Imagen" descr="34.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3643306" y="2143122"/>
            <a:ext cx="976298" cy="948839"/>
          </a:xfrm>
          <a:prstGeom prst="rect">
            <a:avLst/>
          </a:prstGeom>
        </p:spPr>
      </p:pic>
      <p:pic>
        <p:nvPicPr>
          <p:cNvPr id="15" name="14 Imagen" descr="34.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flipH="1">
            <a:off x="4500562" y="2143122"/>
            <a:ext cx="928694" cy="948839"/>
          </a:xfrm>
          <a:prstGeom prst="rect">
            <a:avLst/>
          </a:prstGeom>
        </p:spPr>
      </p:pic>
      <p:pic>
        <p:nvPicPr>
          <p:cNvPr id="16" name="15 Imagen" descr="34.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643306" y="2571768"/>
            <a:ext cx="976298" cy="948839"/>
          </a:xfrm>
          <a:prstGeom prst="rect">
            <a:avLst/>
          </a:prstGeom>
        </p:spPr>
      </p:pic>
      <p:pic>
        <p:nvPicPr>
          <p:cNvPr id="17" name="16 Imagen" descr="34.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4500562" y="2571768"/>
            <a:ext cx="928694" cy="948839"/>
          </a:xfrm>
          <a:prstGeom prst="rect">
            <a:avLst/>
          </a:prstGeom>
        </p:spPr>
      </p:pic>
      <p:pic>
        <p:nvPicPr>
          <p:cNvPr id="18" name="17 Imagen" descr="34.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3643306" y="3000378"/>
            <a:ext cx="976298" cy="948839"/>
          </a:xfrm>
          <a:prstGeom prst="rect">
            <a:avLst/>
          </a:prstGeom>
        </p:spPr>
      </p:pic>
      <p:pic>
        <p:nvPicPr>
          <p:cNvPr id="19" name="18 Imagen" descr="34.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flipH="1">
            <a:off x="4500562" y="3000378"/>
            <a:ext cx="928694" cy="948839"/>
          </a:xfrm>
          <a:prstGeom prst="rect">
            <a:avLst/>
          </a:prstGeom>
        </p:spPr>
      </p:pic>
      <p:pic>
        <p:nvPicPr>
          <p:cNvPr id="20" name="19 Imagen" descr="34.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643306" y="3383214"/>
            <a:ext cx="976298" cy="948839"/>
          </a:xfrm>
          <a:prstGeom prst="rect">
            <a:avLst/>
          </a:prstGeom>
        </p:spPr>
      </p:pic>
      <p:pic>
        <p:nvPicPr>
          <p:cNvPr id="21" name="20 Imagen" descr="34.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4500562" y="3383214"/>
            <a:ext cx="928694" cy="948839"/>
          </a:xfrm>
          <a:prstGeom prst="rect">
            <a:avLst/>
          </a:prstGeom>
        </p:spPr>
      </p:pic>
      <p:pic>
        <p:nvPicPr>
          <p:cNvPr id="22" name="21 Imagen" descr="34.png"/>
          <p:cNvPicPr>
            <a:picLocks noChangeAspect="1"/>
          </p:cNvPicPr>
          <p:nvPr/>
        </p:nvPicPr>
        <p:blipFill>
          <a:blip r:embed="rId3" cstate="print">
            <a:duotone>
              <a:prstClr val="black"/>
              <a:schemeClr val="accent1">
                <a:tint val="45000"/>
                <a:satMod val="400000"/>
              </a:schemeClr>
            </a:duotone>
            <a:lum contrast="40000"/>
          </a:blip>
          <a:stretch>
            <a:fillRect/>
          </a:stretch>
        </p:blipFill>
        <p:spPr>
          <a:xfrm>
            <a:off x="3643306" y="3811824"/>
            <a:ext cx="976298" cy="948839"/>
          </a:xfrm>
          <a:prstGeom prst="rect">
            <a:avLst/>
          </a:prstGeom>
        </p:spPr>
      </p:pic>
      <p:pic>
        <p:nvPicPr>
          <p:cNvPr id="23" name="22 Imagen" descr="34.png"/>
          <p:cNvPicPr>
            <a:picLocks noChangeAspect="1"/>
          </p:cNvPicPr>
          <p:nvPr/>
        </p:nvPicPr>
        <p:blipFill>
          <a:blip r:embed="rId4" cstate="print">
            <a:duotone>
              <a:prstClr val="black"/>
              <a:schemeClr val="accent1">
                <a:tint val="45000"/>
                <a:satMod val="400000"/>
              </a:schemeClr>
            </a:duotone>
            <a:lum contrast="40000"/>
          </a:blip>
          <a:stretch>
            <a:fillRect/>
          </a:stretch>
        </p:blipFill>
        <p:spPr>
          <a:xfrm flipH="1">
            <a:off x="4500562" y="3811824"/>
            <a:ext cx="928694" cy="948839"/>
          </a:xfrm>
          <a:prstGeom prst="rect">
            <a:avLst/>
          </a:prstGeom>
        </p:spPr>
      </p:pic>
      <p:pic>
        <p:nvPicPr>
          <p:cNvPr id="24" name="23 Imagen" descr="34.png"/>
          <p:cNvPicPr>
            <a:picLocks noChangeAspect="1"/>
          </p:cNvPicPr>
          <p:nvPr/>
        </p:nvPicPr>
        <p:blipFill>
          <a:blip r:embed="rId3" cstate="print">
            <a:duotone>
              <a:prstClr val="black"/>
              <a:schemeClr val="accent3">
                <a:tint val="45000"/>
                <a:satMod val="400000"/>
              </a:schemeClr>
            </a:duotone>
            <a:lum contrast="40000"/>
          </a:blip>
          <a:stretch>
            <a:fillRect/>
          </a:stretch>
        </p:blipFill>
        <p:spPr>
          <a:xfrm>
            <a:off x="3643306" y="4240470"/>
            <a:ext cx="976298" cy="948839"/>
          </a:xfrm>
          <a:prstGeom prst="rect">
            <a:avLst/>
          </a:prstGeom>
        </p:spPr>
      </p:pic>
      <p:pic>
        <p:nvPicPr>
          <p:cNvPr id="25" name="24 Imagen" descr="34.png"/>
          <p:cNvPicPr>
            <a:picLocks noChangeAspect="1"/>
          </p:cNvPicPr>
          <p:nvPr/>
        </p:nvPicPr>
        <p:blipFill>
          <a:blip r:embed="rId4" cstate="print">
            <a:duotone>
              <a:prstClr val="black"/>
              <a:schemeClr val="accent3">
                <a:tint val="45000"/>
                <a:satMod val="400000"/>
              </a:schemeClr>
            </a:duotone>
            <a:lum contrast="40000"/>
          </a:blip>
          <a:stretch>
            <a:fillRect/>
          </a:stretch>
        </p:blipFill>
        <p:spPr>
          <a:xfrm flipH="1">
            <a:off x="4500562" y="4240470"/>
            <a:ext cx="928694" cy="948839"/>
          </a:xfrm>
          <a:prstGeom prst="rect">
            <a:avLst/>
          </a:prstGeom>
        </p:spPr>
      </p:pic>
      <p:sp>
        <p:nvSpPr>
          <p:cNvPr id="26" name="25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9"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9"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9"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9"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9"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9"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9"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5"/>
                                        </p:tgtEl>
                                        <p:attrNameLst>
                                          <p:attrName>style.visibility</p:attrName>
                                        </p:attrNameLst>
                                      </p:cBhvr>
                                      <p:to>
                                        <p:strVal val="visible"/>
                                      </p:to>
                                    </p:set>
                                    <p:anim calcmode="lin" valueType="num">
                                      <p:cBhvr additive="base">
                                        <p:cTn id="53" dur="2000" fill="hold"/>
                                        <p:tgtEl>
                                          <p:spTgt spid="5"/>
                                        </p:tgtEl>
                                        <p:attrNameLst>
                                          <p:attrName>ppt_x</p:attrName>
                                        </p:attrNameLst>
                                      </p:cBhvr>
                                      <p:tavLst>
                                        <p:tav tm="0">
                                          <p:val>
                                            <p:strVal val="1+#ppt_w/2"/>
                                          </p:val>
                                        </p:tav>
                                        <p:tav tm="100000">
                                          <p:val>
                                            <p:strVal val="#ppt_x"/>
                                          </p:val>
                                        </p:tav>
                                      </p:tavLst>
                                    </p:anim>
                                    <p:anim calcmode="lin" valueType="num">
                                      <p:cBhvr additive="base">
                                        <p:cTn id="54" dur="2000" fill="hold"/>
                                        <p:tgtEl>
                                          <p:spTgt spid="5"/>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 calcmode="lin" valueType="num">
                                      <p:cBhvr additive="base">
                                        <p:cTn id="57" dur="2000" fill="hold"/>
                                        <p:tgtEl>
                                          <p:spTgt spid="7"/>
                                        </p:tgtEl>
                                        <p:attrNameLst>
                                          <p:attrName>ppt_x</p:attrName>
                                        </p:attrNameLst>
                                      </p:cBhvr>
                                      <p:tavLst>
                                        <p:tav tm="0">
                                          <p:val>
                                            <p:strVal val="1+#ppt_w/2"/>
                                          </p:val>
                                        </p:tav>
                                        <p:tav tm="100000">
                                          <p:val>
                                            <p:strVal val="#ppt_x"/>
                                          </p:val>
                                        </p:tav>
                                      </p:tavLst>
                                    </p:anim>
                                    <p:anim calcmode="lin" valueType="num">
                                      <p:cBhvr additive="base">
                                        <p:cTn id="58" dur="2000" fill="hold"/>
                                        <p:tgtEl>
                                          <p:spTgt spid="7"/>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2000" fill="hold"/>
                                        <p:tgtEl>
                                          <p:spTgt spid="9"/>
                                        </p:tgtEl>
                                        <p:attrNameLst>
                                          <p:attrName>ppt_x</p:attrName>
                                        </p:attrNameLst>
                                      </p:cBhvr>
                                      <p:tavLst>
                                        <p:tav tm="0">
                                          <p:val>
                                            <p:strVal val="1+#ppt_w/2"/>
                                          </p:val>
                                        </p:tav>
                                        <p:tav tm="100000">
                                          <p:val>
                                            <p:strVal val="#ppt_x"/>
                                          </p:val>
                                        </p:tav>
                                      </p:tavLst>
                                    </p:anim>
                                    <p:anim calcmode="lin" valueType="num">
                                      <p:cBhvr additive="base">
                                        <p:cTn id="62" dur="2000" fill="hold"/>
                                        <p:tgtEl>
                                          <p:spTgt spid="9"/>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2000" fill="hold"/>
                                        <p:tgtEl>
                                          <p:spTgt spid="11"/>
                                        </p:tgtEl>
                                        <p:attrNameLst>
                                          <p:attrName>ppt_x</p:attrName>
                                        </p:attrNameLst>
                                      </p:cBhvr>
                                      <p:tavLst>
                                        <p:tav tm="0">
                                          <p:val>
                                            <p:strVal val="1+#ppt_w/2"/>
                                          </p:val>
                                        </p:tav>
                                        <p:tav tm="100000">
                                          <p:val>
                                            <p:strVal val="#ppt_x"/>
                                          </p:val>
                                        </p:tav>
                                      </p:tavLst>
                                    </p:anim>
                                    <p:anim calcmode="lin" valueType="num">
                                      <p:cBhvr additive="base">
                                        <p:cTn id="66" dur="2000" fill="hold"/>
                                        <p:tgtEl>
                                          <p:spTgt spid="1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additive="base">
                                        <p:cTn id="69" dur="2000" fill="hold"/>
                                        <p:tgtEl>
                                          <p:spTgt spid="13"/>
                                        </p:tgtEl>
                                        <p:attrNameLst>
                                          <p:attrName>ppt_x</p:attrName>
                                        </p:attrNameLst>
                                      </p:cBhvr>
                                      <p:tavLst>
                                        <p:tav tm="0">
                                          <p:val>
                                            <p:strVal val="1+#ppt_w/2"/>
                                          </p:val>
                                        </p:tav>
                                        <p:tav tm="100000">
                                          <p:val>
                                            <p:strVal val="#ppt_x"/>
                                          </p:val>
                                        </p:tav>
                                      </p:tavLst>
                                    </p:anim>
                                    <p:anim calcmode="lin" valueType="num">
                                      <p:cBhvr additive="base">
                                        <p:cTn id="70" dur="2000" fill="hold"/>
                                        <p:tgtEl>
                                          <p:spTgt spid="13"/>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additive="base">
                                        <p:cTn id="73" dur="2000" fill="hold"/>
                                        <p:tgtEl>
                                          <p:spTgt spid="15"/>
                                        </p:tgtEl>
                                        <p:attrNameLst>
                                          <p:attrName>ppt_x</p:attrName>
                                        </p:attrNameLst>
                                      </p:cBhvr>
                                      <p:tavLst>
                                        <p:tav tm="0">
                                          <p:val>
                                            <p:strVal val="1+#ppt_w/2"/>
                                          </p:val>
                                        </p:tav>
                                        <p:tav tm="100000">
                                          <p:val>
                                            <p:strVal val="#ppt_x"/>
                                          </p:val>
                                        </p:tav>
                                      </p:tavLst>
                                    </p:anim>
                                    <p:anim calcmode="lin" valueType="num">
                                      <p:cBhvr additive="base">
                                        <p:cTn id="74" dur="2000" fill="hold"/>
                                        <p:tgtEl>
                                          <p:spTgt spid="15"/>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 calcmode="lin" valueType="num">
                                      <p:cBhvr additive="base">
                                        <p:cTn id="77" dur="2000" fill="hold"/>
                                        <p:tgtEl>
                                          <p:spTgt spid="17"/>
                                        </p:tgtEl>
                                        <p:attrNameLst>
                                          <p:attrName>ppt_x</p:attrName>
                                        </p:attrNameLst>
                                      </p:cBhvr>
                                      <p:tavLst>
                                        <p:tav tm="0">
                                          <p:val>
                                            <p:strVal val="1+#ppt_w/2"/>
                                          </p:val>
                                        </p:tav>
                                        <p:tav tm="100000">
                                          <p:val>
                                            <p:strVal val="#ppt_x"/>
                                          </p:val>
                                        </p:tav>
                                      </p:tavLst>
                                    </p:anim>
                                    <p:anim calcmode="lin" valueType="num">
                                      <p:cBhvr additive="base">
                                        <p:cTn id="78" dur="2000" fill="hold"/>
                                        <p:tgtEl>
                                          <p:spTgt spid="17"/>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2000" fill="hold"/>
                                        <p:tgtEl>
                                          <p:spTgt spid="19"/>
                                        </p:tgtEl>
                                        <p:attrNameLst>
                                          <p:attrName>ppt_x</p:attrName>
                                        </p:attrNameLst>
                                      </p:cBhvr>
                                      <p:tavLst>
                                        <p:tav tm="0">
                                          <p:val>
                                            <p:strVal val="1+#ppt_w/2"/>
                                          </p:val>
                                        </p:tav>
                                        <p:tav tm="100000">
                                          <p:val>
                                            <p:strVal val="#ppt_x"/>
                                          </p:val>
                                        </p:tav>
                                      </p:tavLst>
                                    </p:anim>
                                    <p:anim calcmode="lin" valueType="num">
                                      <p:cBhvr additive="base">
                                        <p:cTn id="82" dur="2000" fill="hold"/>
                                        <p:tgtEl>
                                          <p:spTgt spid="19"/>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additive="base">
                                        <p:cTn id="85" dur="2000" fill="hold"/>
                                        <p:tgtEl>
                                          <p:spTgt spid="21"/>
                                        </p:tgtEl>
                                        <p:attrNameLst>
                                          <p:attrName>ppt_x</p:attrName>
                                        </p:attrNameLst>
                                      </p:cBhvr>
                                      <p:tavLst>
                                        <p:tav tm="0">
                                          <p:val>
                                            <p:strVal val="1+#ppt_w/2"/>
                                          </p:val>
                                        </p:tav>
                                        <p:tav tm="100000">
                                          <p:val>
                                            <p:strVal val="#ppt_x"/>
                                          </p:val>
                                        </p:tav>
                                      </p:tavLst>
                                    </p:anim>
                                    <p:anim calcmode="lin" valueType="num">
                                      <p:cBhvr additive="base">
                                        <p:cTn id="86" dur="2000" fill="hold"/>
                                        <p:tgtEl>
                                          <p:spTgt spid="21"/>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1+#ppt_w/2"/>
                                          </p:val>
                                        </p:tav>
                                        <p:tav tm="100000">
                                          <p:val>
                                            <p:strVal val="#ppt_x"/>
                                          </p:val>
                                        </p:tav>
                                      </p:tavLst>
                                    </p:anim>
                                    <p:anim calcmode="lin" valueType="num">
                                      <p:cBhvr additive="base">
                                        <p:cTn id="90" dur="2000" fill="hold"/>
                                        <p:tgtEl>
                                          <p:spTgt spid="23"/>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1+#ppt_w/2"/>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8" presetClass="emph" presetSubtype="0" autoRev="1" fill="hold" nodeType="withEffect">
                                  <p:stCondLst>
                                    <p:cond delay="0"/>
                                  </p:stCondLst>
                                  <p:childTnLst>
                                    <p:animRot by="21600000">
                                      <p:cBhvr>
                                        <p:cTn id="96" dur="2000" fill="hold"/>
                                        <p:tgtEl>
                                          <p:spTgt spid="4"/>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4"/>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1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0"/>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7"/>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1"/>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3"/>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7"/>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9"/>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1"/>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3"/>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5"/>
                                        </p:tgtEl>
                                        <p:attrNameLst>
                                          <p:attrName>r</p:attrName>
                                        </p:attrNameLst>
                                      </p:cBhvr>
                                    </p:animRot>
                                  </p:childTnLst>
                                </p:cTn>
                              </p:par>
                            </p:childTnLst>
                          </p:cTn>
                        </p:par>
                        <p:par>
                          <p:cTn id="139" fill="hold">
                            <p:stCondLst>
                              <p:cond delay="4000"/>
                            </p:stCondLst>
                            <p:childTnLst>
                              <p:par>
                                <p:cTn id="140" presetID="2" presetClass="exit" presetSubtype="3" fill="hold" nodeType="afterEffect">
                                  <p:stCondLst>
                                    <p:cond delay="0"/>
                                  </p:stCondLst>
                                  <p:childTnLst>
                                    <p:anim calcmode="lin" valueType="num">
                                      <p:cBhvr additive="base">
                                        <p:cTn id="141" dur="2000"/>
                                        <p:tgtEl>
                                          <p:spTgt spid="4"/>
                                        </p:tgtEl>
                                        <p:attrNameLst>
                                          <p:attrName>ppt_x</p:attrName>
                                        </p:attrNameLst>
                                      </p:cBhvr>
                                      <p:tavLst>
                                        <p:tav tm="0">
                                          <p:val>
                                            <p:strVal val="ppt_x"/>
                                          </p:val>
                                        </p:tav>
                                        <p:tav tm="100000">
                                          <p:val>
                                            <p:strVal val="1+ppt_w/2"/>
                                          </p:val>
                                        </p:tav>
                                      </p:tavLst>
                                    </p:anim>
                                    <p:anim calcmode="lin" valueType="num">
                                      <p:cBhvr additive="base">
                                        <p:cTn id="142" dur="2000"/>
                                        <p:tgtEl>
                                          <p:spTgt spid="4"/>
                                        </p:tgtEl>
                                        <p:attrNameLst>
                                          <p:attrName>ppt_y</p:attrName>
                                        </p:attrNameLst>
                                      </p:cBhvr>
                                      <p:tavLst>
                                        <p:tav tm="0">
                                          <p:val>
                                            <p:strVal val="ppt_y"/>
                                          </p:val>
                                        </p:tav>
                                        <p:tav tm="100000">
                                          <p:val>
                                            <p:strVal val="0-ppt_h/2"/>
                                          </p:val>
                                        </p:tav>
                                      </p:tavLst>
                                    </p:anim>
                                    <p:set>
                                      <p:cBhvr>
                                        <p:cTn id="143" dur="1" fill="hold">
                                          <p:stCondLst>
                                            <p:cond delay="1999"/>
                                          </p:stCondLst>
                                        </p:cTn>
                                        <p:tgtEl>
                                          <p:spTgt spid="4"/>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6"/>
                                        </p:tgtEl>
                                        <p:attrNameLst>
                                          <p:attrName>ppt_x</p:attrName>
                                        </p:attrNameLst>
                                      </p:cBhvr>
                                      <p:tavLst>
                                        <p:tav tm="0">
                                          <p:val>
                                            <p:strVal val="ppt_x"/>
                                          </p:val>
                                        </p:tav>
                                        <p:tav tm="100000">
                                          <p:val>
                                            <p:strVal val="1+ppt_w/2"/>
                                          </p:val>
                                        </p:tav>
                                      </p:tavLst>
                                    </p:anim>
                                    <p:anim calcmode="lin" valueType="num">
                                      <p:cBhvr additive="base">
                                        <p:cTn id="146" dur="2000"/>
                                        <p:tgtEl>
                                          <p:spTgt spid="6"/>
                                        </p:tgtEl>
                                        <p:attrNameLst>
                                          <p:attrName>ppt_y</p:attrName>
                                        </p:attrNameLst>
                                      </p:cBhvr>
                                      <p:tavLst>
                                        <p:tav tm="0">
                                          <p:val>
                                            <p:strVal val="ppt_y"/>
                                          </p:val>
                                        </p:tav>
                                        <p:tav tm="100000">
                                          <p:val>
                                            <p:strVal val="0-ppt_h/2"/>
                                          </p:val>
                                        </p:tav>
                                      </p:tavLst>
                                    </p:anim>
                                    <p:set>
                                      <p:cBhvr>
                                        <p:cTn id="147" dur="1" fill="hold">
                                          <p:stCondLst>
                                            <p:cond delay="1999"/>
                                          </p:stCondLst>
                                        </p:cTn>
                                        <p:tgtEl>
                                          <p:spTgt spid="6"/>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0-ppt_h/2"/>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3" fill="hold" nodeType="withEffect">
                                  <p:stCondLst>
                                    <p:cond delay="0"/>
                                  </p:stCondLst>
                                  <p:childTnLst>
                                    <p:anim calcmode="lin" valueType="num">
                                      <p:cBhvr additive="base">
                                        <p:cTn id="153" dur="2000"/>
                                        <p:tgtEl>
                                          <p:spTgt spid="10"/>
                                        </p:tgtEl>
                                        <p:attrNameLst>
                                          <p:attrName>ppt_x</p:attrName>
                                        </p:attrNameLst>
                                      </p:cBhvr>
                                      <p:tavLst>
                                        <p:tav tm="0">
                                          <p:val>
                                            <p:strVal val="ppt_x"/>
                                          </p:val>
                                        </p:tav>
                                        <p:tav tm="100000">
                                          <p:val>
                                            <p:strVal val="1+ppt_w/2"/>
                                          </p:val>
                                        </p:tav>
                                      </p:tavLst>
                                    </p:anim>
                                    <p:anim calcmode="lin" valueType="num">
                                      <p:cBhvr additive="base">
                                        <p:cTn id="154" dur="2000"/>
                                        <p:tgtEl>
                                          <p:spTgt spid="10"/>
                                        </p:tgtEl>
                                        <p:attrNameLst>
                                          <p:attrName>ppt_y</p:attrName>
                                        </p:attrNameLst>
                                      </p:cBhvr>
                                      <p:tavLst>
                                        <p:tav tm="0">
                                          <p:val>
                                            <p:strVal val="ppt_y"/>
                                          </p:val>
                                        </p:tav>
                                        <p:tav tm="100000">
                                          <p:val>
                                            <p:strVal val="0-ppt_h/2"/>
                                          </p:val>
                                        </p:tav>
                                      </p:tavLst>
                                    </p:anim>
                                    <p:set>
                                      <p:cBhvr>
                                        <p:cTn id="155" dur="1" fill="hold">
                                          <p:stCondLst>
                                            <p:cond delay="1999"/>
                                          </p:stCondLst>
                                        </p:cTn>
                                        <p:tgtEl>
                                          <p:spTgt spid="10"/>
                                        </p:tgtEl>
                                        <p:attrNameLst>
                                          <p:attrName>style.visibility</p:attrName>
                                        </p:attrNameLst>
                                      </p:cBhvr>
                                      <p:to>
                                        <p:strVal val="hidden"/>
                                      </p:to>
                                    </p:set>
                                  </p:childTnLst>
                                </p:cTn>
                              </p:par>
                              <p:par>
                                <p:cTn id="156" presetID="2" presetClass="exit" presetSubtype="3" fill="hold" nodeType="withEffect">
                                  <p:stCondLst>
                                    <p:cond delay="0"/>
                                  </p:stCondLst>
                                  <p:childTnLst>
                                    <p:anim calcmode="lin" valueType="num">
                                      <p:cBhvr additive="base">
                                        <p:cTn id="157" dur="2000"/>
                                        <p:tgtEl>
                                          <p:spTgt spid="12"/>
                                        </p:tgtEl>
                                        <p:attrNameLst>
                                          <p:attrName>ppt_x</p:attrName>
                                        </p:attrNameLst>
                                      </p:cBhvr>
                                      <p:tavLst>
                                        <p:tav tm="0">
                                          <p:val>
                                            <p:strVal val="ppt_x"/>
                                          </p:val>
                                        </p:tav>
                                        <p:tav tm="100000">
                                          <p:val>
                                            <p:strVal val="1+ppt_w/2"/>
                                          </p:val>
                                        </p:tav>
                                      </p:tavLst>
                                    </p:anim>
                                    <p:anim calcmode="lin" valueType="num">
                                      <p:cBhvr additive="base">
                                        <p:cTn id="158" dur="2000"/>
                                        <p:tgtEl>
                                          <p:spTgt spid="12"/>
                                        </p:tgtEl>
                                        <p:attrNameLst>
                                          <p:attrName>ppt_y</p:attrName>
                                        </p:attrNameLst>
                                      </p:cBhvr>
                                      <p:tavLst>
                                        <p:tav tm="0">
                                          <p:val>
                                            <p:strVal val="ppt_y"/>
                                          </p:val>
                                        </p:tav>
                                        <p:tav tm="100000">
                                          <p:val>
                                            <p:strVal val="0-ppt_h/2"/>
                                          </p:val>
                                        </p:tav>
                                      </p:tavLst>
                                    </p:anim>
                                    <p:set>
                                      <p:cBhvr>
                                        <p:cTn id="159" dur="1" fill="hold">
                                          <p:stCondLst>
                                            <p:cond delay="1999"/>
                                          </p:stCondLst>
                                        </p:cTn>
                                        <p:tgtEl>
                                          <p:spTgt spid="12"/>
                                        </p:tgtEl>
                                        <p:attrNameLst>
                                          <p:attrName>style.visibility</p:attrName>
                                        </p:attrNameLst>
                                      </p:cBhvr>
                                      <p:to>
                                        <p:strVal val="hidden"/>
                                      </p:to>
                                    </p:set>
                                  </p:childTnLst>
                                </p:cTn>
                              </p:par>
                              <p:par>
                                <p:cTn id="160" presetID="2" presetClass="exit" presetSubtype="3" fill="hold"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1+ppt_w/2"/>
                                          </p:val>
                                        </p:tav>
                                      </p:tavLst>
                                    </p:anim>
                                    <p:anim calcmode="lin" valueType="num">
                                      <p:cBhvr additive="base">
                                        <p:cTn id="162" dur="2000"/>
                                        <p:tgtEl>
                                          <p:spTgt spid="14"/>
                                        </p:tgtEl>
                                        <p:attrNameLst>
                                          <p:attrName>ppt_y</p:attrName>
                                        </p:attrNameLst>
                                      </p:cBhvr>
                                      <p:tavLst>
                                        <p:tav tm="0">
                                          <p:val>
                                            <p:strVal val="ppt_y"/>
                                          </p:val>
                                        </p:tav>
                                        <p:tav tm="100000">
                                          <p:val>
                                            <p:strVal val="0-ppt_h/2"/>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3" fill="hold" nodeType="withEffect">
                                  <p:stCondLst>
                                    <p:cond delay="0"/>
                                  </p:stCondLst>
                                  <p:childTnLst>
                                    <p:anim calcmode="lin" valueType="num">
                                      <p:cBhvr additive="base">
                                        <p:cTn id="165" dur="2000"/>
                                        <p:tgtEl>
                                          <p:spTgt spid="16"/>
                                        </p:tgtEl>
                                        <p:attrNameLst>
                                          <p:attrName>ppt_x</p:attrName>
                                        </p:attrNameLst>
                                      </p:cBhvr>
                                      <p:tavLst>
                                        <p:tav tm="0">
                                          <p:val>
                                            <p:strVal val="ppt_x"/>
                                          </p:val>
                                        </p:tav>
                                        <p:tav tm="100000">
                                          <p:val>
                                            <p:strVal val="1+ppt_w/2"/>
                                          </p:val>
                                        </p:tav>
                                      </p:tavLst>
                                    </p:anim>
                                    <p:anim calcmode="lin" valueType="num">
                                      <p:cBhvr additive="base">
                                        <p:cTn id="166" dur="2000"/>
                                        <p:tgtEl>
                                          <p:spTgt spid="16"/>
                                        </p:tgtEl>
                                        <p:attrNameLst>
                                          <p:attrName>ppt_y</p:attrName>
                                        </p:attrNameLst>
                                      </p:cBhvr>
                                      <p:tavLst>
                                        <p:tav tm="0">
                                          <p:val>
                                            <p:strVal val="ppt_y"/>
                                          </p:val>
                                        </p:tav>
                                        <p:tav tm="100000">
                                          <p:val>
                                            <p:strVal val="0-ppt_h/2"/>
                                          </p:val>
                                        </p:tav>
                                      </p:tavLst>
                                    </p:anim>
                                    <p:set>
                                      <p:cBhvr>
                                        <p:cTn id="167" dur="1" fill="hold">
                                          <p:stCondLst>
                                            <p:cond delay="1999"/>
                                          </p:stCondLst>
                                        </p:cTn>
                                        <p:tgtEl>
                                          <p:spTgt spid="16"/>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18"/>
                                        </p:tgtEl>
                                        <p:attrNameLst>
                                          <p:attrName>ppt_x</p:attrName>
                                        </p:attrNameLst>
                                      </p:cBhvr>
                                      <p:tavLst>
                                        <p:tav tm="0">
                                          <p:val>
                                            <p:strVal val="ppt_x"/>
                                          </p:val>
                                        </p:tav>
                                        <p:tav tm="100000">
                                          <p:val>
                                            <p:strVal val="1+ppt_w/2"/>
                                          </p:val>
                                        </p:tav>
                                      </p:tavLst>
                                    </p:anim>
                                    <p:anim calcmode="lin" valueType="num">
                                      <p:cBhvr additive="base">
                                        <p:cTn id="170" dur="2000"/>
                                        <p:tgtEl>
                                          <p:spTgt spid="18"/>
                                        </p:tgtEl>
                                        <p:attrNameLst>
                                          <p:attrName>ppt_y</p:attrName>
                                        </p:attrNameLst>
                                      </p:cBhvr>
                                      <p:tavLst>
                                        <p:tav tm="0">
                                          <p:val>
                                            <p:strVal val="ppt_y"/>
                                          </p:val>
                                        </p:tav>
                                        <p:tav tm="100000">
                                          <p:val>
                                            <p:strVal val="0-ppt_h/2"/>
                                          </p:val>
                                        </p:tav>
                                      </p:tavLst>
                                    </p:anim>
                                    <p:set>
                                      <p:cBhvr>
                                        <p:cTn id="171" dur="1" fill="hold">
                                          <p:stCondLst>
                                            <p:cond delay="1999"/>
                                          </p:stCondLst>
                                        </p:cTn>
                                        <p:tgtEl>
                                          <p:spTgt spid="18"/>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20"/>
                                        </p:tgtEl>
                                        <p:attrNameLst>
                                          <p:attrName>ppt_x</p:attrName>
                                        </p:attrNameLst>
                                      </p:cBhvr>
                                      <p:tavLst>
                                        <p:tav tm="0">
                                          <p:val>
                                            <p:strVal val="ppt_x"/>
                                          </p:val>
                                        </p:tav>
                                        <p:tav tm="100000">
                                          <p:val>
                                            <p:strVal val="1+ppt_w/2"/>
                                          </p:val>
                                        </p:tav>
                                      </p:tavLst>
                                    </p:anim>
                                    <p:anim calcmode="lin" valueType="num">
                                      <p:cBhvr additive="base">
                                        <p:cTn id="174" dur="2000"/>
                                        <p:tgtEl>
                                          <p:spTgt spid="20"/>
                                        </p:tgtEl>
                                        <p:attrNameLst>
                                          <p:attrName>ppt_y</p:attrName>
                                        </p:attrNameLst>
                                      </p:cBhvr>
                                      <p:tavLst>
                                        <p:tav tm="0">
                                          <p:val>
                                            <p:strVal val="ppt_y"/>
                                          </p:val>
                                        </p:tav>
                                        <p:tav tm="100000">
                                          <p:val>
                                            <p:strVal val="0-ppt_h/2"/>
                                          </p:val>
                                        </p:tav>
                                      </p:tavLst>
                                    </p:anim>
                                    <p:set>
                                      <p:cBhvr>
                                        <p:cTn id="175" dur="1" fill="hold">
                                          <p:stCondLst>
                                            <p:cond delay="1999"/>
                                          </p:stCondLst>
                                        </p:cTn>
                                        <p:tgtEl>
                                          <p:spTgt spid="20"/>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1+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1+ppt_w/2"/>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5"/>
                                        </p:tgtEl>
                                        <p:attrNameLst>
                                          <p:attrName>ppt_x</p:attrName>
                                        </p:attrNameLst>
                                      </p:cBhvr>
                                      <p:tavLst>
                                        <p:tav tm="0">
                                          <p:val>
                                            <p:strVal val="ppt_x"/>
                                          </p:val>
                                        </p:tav>
                                        <p:tav tm="100000">
                                          <p:val>
                                            <p:strVal val="0-ppt_w/2"/>
                                          </p:val>
                                        </p:tav>
                                      </p:tavLst>
                                    </p:anim>
                                    <p:anim calcmode="lin" valueType="num">
                                      <p:cBhvr additive="base">
                                        <p:cTn id="186" dur="2000"/>
                                        <p:tgtEl>
                                          <p:spTgt spid="5"/>
                                        </p:tgtEl>
                                        <p:attrNameLst>
                                          <p:attrName>ppt_y</p:attrName>
                                        </p:attrNameLst>
                                      </p:cBhvr>
                                      <p:tavLst>
                                        <p:tav tm="0">
                                          <p:val>
                                            <p:strVal val="ppt_y"/>
                                          </p:val>
                                        </p:tav>
                                        <p:tav tm="100000">
                                          <p:val>
                                            <p:strVal val="0-ppt_h/2"/>
                                          </p:val>
                                        </p:tav>
                                      </p:tavLst>
                                    </p:anim>
                                    <p:set>
                                      <p:cBhvr>
                                        <p:cTn id="187" dur="1" fill="hold">
                                          <p:stCondLst>
                                            <p:cond delay="1999"/>
                                          </p:stCondLst>
                                        </p:cTn>
                                        <p:tgtEl>
                                          <p:spTgt spid="5"/>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0-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9"/>
                                        </p:tgtEl>
                                        <p:attrNameLst>
                                          <p:attrName>ppt_x</p:attrName>
                                        </p:attrNameLst>
                                      </p:cBhvr>
                                      <p:tavLst>
                                        <p:tav tm="0">
                                          <p:val>
                                            <p:strVal val="ppt_x"/>
                                          </p:val>
                                        </p:tav>
                                        <p:tav tm="100000">
                                          <p:val>
                                            <p:strVal val="0-ppt_w/2"/>
                                          </p:val>
                                        </p:tav>
                                      </p:tavLst>
                                    </p:anim>
                                    <p:anim calcmode="lin" valueType="num">
                                      <p:cBhvr additive="base">
                                        <p:cTn id="194" dur="2000"/>
                                        <p:tgtEl>
                                          <p:spTgt spid="9"/>
                                        </p:tgtEl>
                                        <p:attrNameLst>
                                          <p:attrName>ppt_y</p:attrName>
                                        </p:attrNameLst>
                                      </p:cBhvr>
                                      <p:tavLst>
                                        <p:tav tm="0">
                                          <p:val>
                                            <p:strVal val="ppt_y"/>
                                          </p:val>
                                        </p:tav>
                                        <p:tav tm="100000">
                                          <p:val>
                                            <p:strVal val="0-ppt_h/2"/>
                                          </p:val>
                                        </p:tav>
                                      </p:tavLst>
                                    </p:anim>
                                    <p:set>
                                      <p:cBhvr>
                                        <p:cTn id="195" dur="1" fill="hold">
                                          <p:stCondLst>
                                            <p:cond delay="1999"/>
                                          </p:stCondLst>
                                        </p:cTn>
                                        <p:tgtEl>
                                          <p:spTgt spid="9"/>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1"/>
                                        </p:tgtEl>
                                        <p:attrNameLst>
                                          <p:attrName>ppt_x</p:attrName>
                                        </p:attrNameLst>
                                      </p:cBhvr>
                                      <p:tavLst>
                                        <p:tav tm="0">
                                          <p:val>
                                            <p:strVal val="ppt_x"/>
                                          </p:val>
                                        </p:tav>
                                        <p:tav tm="100000">
                                          <p:val>
                                            <p:strVal val="0-ppt_w/2"/>
                                          </p:val>
                                        </p:tav>
                                      </p:tavLst>
                                    </p:anim>
                                    <p:anim calcmode="lin" valueType="num">
                                      <p:cBhvr additive="base">
                                        <p:cTn id="198" dur="2000"/>
                                        <p:tgtEl>
                                          <p:spTgt spid="11"/>
                                        </p:tgtEl>
                                        <p:attrNameLst>
                                          <p:attrName>ppt_y</p:attrName>
                                        </p:attrNameLst>
                                      </p:cBhvr>
                                      <p:tavLst>
                                        <p:tav tm="0">
                                          <p:val>
                                            <p:strVal val="ppt_y"/>
                                          </p:val>
                                        </p:tav>
                                        <p:tav tm="100000">
                                          <p:val>
                                            <p:strVal val="0-ppt_h/2"/>
                                          </p:val>
                                        </p:tav>
                                      </p:tavLst>
                                    </p:anim>
                                    <p:set>
                                      <p:cBhvr>
                                        <p:cTn id="199" dur="1" fill="hold">
                                          <p:stCondLst>
                                            <p:cond delay="1999"/>
                                          </p:stCondLst>
                                        </p:cTn>
                                        <p:tgtEl>
                                          <p:spTgt spid="11"/>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3"/>
                                        </p:tgtEl>
                                        <p:attrNameLst>
                                          <p:attrName>ppt_x</p:attrName>
                                        </p:attrNameLst>
                                      </p:cBhvr>
                                      <p:tavLst>
                                        <p:tav tm="0">
                                          <p:val>
                                            <p:strVal val="ppt_x"/>
                                          </p:val>
                                        </p:tav>
                                        <p:tav tm="100000">
                                          <p:val>
                                            <p:strVal val="0-ppt_w/2"/>
                                          </p:val>
                                        </p:tav>
                                      </p:tavLst>
                                    </p:anim>
                                    <p:anim calcmode="lin" valueType="num">
                                      <p:cBhvr additive="base">
                                        <p:cTn id="202" dur="2000"/>
                                        <p:tgtEl>
                                          <p:spTgt spid="13"/>
                                        </p:tgtEl>
                                        <p:attrNameLst>
                                          <p:attrName>ppt_y</p:attrName>
                                        </p:attrNameLst>
                                      </p:cBhvr>
                                      <p:tavLst>
                                        <p:tav tm="0">
                                          <p:val>
                                            <p:strVal val="ppt_y"/>
                                          </p:val>
                                        </p:tav>
                                        <p:tav tm="100000">
                                          <p:val>
                                            <p:strVal val="0-ppt_h/2"/>
                                          </p:val>
                                        </p:tav>
                                      </p:tavLst>
                                    </p:anim>
                                    <p:set>
                                      <p:cBhvr>
                                        <p:cTn id="203" dur="1" fill="hold">
                                          <p:stCondLst>
                                            <p:cond delay="1999"/>
                                          </p:stCondLst>
                                        </p:cTn>
                                        <p:tgtEl>
                                          <p:spTgt spid="13"/>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5"/>
                                        </p:tgtEl>
                                        <p:attrNameLst>
                                          <p:attrName>ppt_x</p:attrName>
                                        </p:attrNameLst>
                                      </p:cBhvr>
                                      <p:tavLst>
                                        <p:tav tm="0">
                                          <p:val>
                                            <p:strVal val="ppt_x"/>
                                          </p:val>
                                        </p:tav>
                                        <p:tav tm="100000">
                                          <p:val>
                                            <p:strVal val="0-ppt_w/2"/>
                                          </p:val>
                                        </p:tav>
                                      </p:tavLst>
                                    </p:anim>
                                    <p:anim calcmode="lin" valueType="num">
                                      <p:cBhvr additive="base">
                                        <p:cTn id="206" dur="2000"/>
                                        <p:tgtEl>
                                          <p:spTgt spid="15"/>
                                        </p:tgtEl>
                                        <p:attrNameLst>
                                          <p:attrName>ppt_y</p:attrName>
                                        </p:attrNameLst>
                                      </p:cBhvr>
                                      <p:tavLst>
                                        <p:tav tm="0">
                                          <p:val>
                                            <p:strVal val="ppt_y"/>
                                          </p:val>
                                        </p:tav>
                                        <p:tav tm="100000">
                                          <p:val>
                                            <p:strVal val="0-ppt_h/2"/>
                                          </p:val>
                                        </p:tav>
                                      </p:tavLst>
                                    </p:anim>
                                    <p:set>
                                      <p:cBhvr>
                                        <p:cTn id="207" dur="1" fill="hold">
                                          <p:stCondLst>
                                            <p:cond delay="1999"/>
                                          </p:stCondLst>
                                        </p:cTn>
                                        <p:tgtEl>
                                          <p:spTgt spid="15"/>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17"/>
                                        </p:tgtEl>
                                        <p:attrNameLst>
                                          <p:attrName>ppt_x</p:attrName>
                                        </p:attrNameLst>
                                      </p:cBhvr>
                                      <p:tavLst>
                                        <p:tav tm="0">
                                          <p:val>
                                            <p:strVal val="ppt_x"/>
                                          </p:val>
                                        </p:tav>
                                        <p:tav tm="100000">
                                          <p:val>
                                            <p:strVal val="0-ppt_w/2"/>
                                          </p:val>
                                        </p:tav>
                                      </p:tavLst>
                                    </p:anim>
                                    <p:anim calcmode="lin" valueType="num">
                                      <p:cBhvr additive="base">
                                        <p:cTn id="210" dur="2000"/>
                                        <p:tgtEl>
                                          <p:spTgt spid="17"/>
                                        </p:tgtEl>
                                        <p:attrNameLst>
                                          <p:attrName>ppt_y</p:attrName>
                                        </p:attrNameLst>
                                      </p:cBhvr>
                                      <p:tavLst>
                                        <p:tav tm="0">
                                          <p:val>
                                            <p:strVal val="ppt_y"/>
                                          </p:val>
                                        </p:tav>
                                        <p:tav tm="100000">
                                          <p:val>
                                            <p:strVal val="0-ppt_h/2"/>
                                          </p:val>
                                        </p:tav>
                                      </p:tavLst>
                                    </p:anim>
                                    <p:set>
                                      <p:cBhvr>
                                        <p:cTn id="211" dur="1" fill="hold">
                                          <p:stCondLst>
                                            <p:cond delay="1999"/>
                                          </p:stCondLst>
                                        </p:cTn>
                                        <p:tgtEl>
                                          <p:spTgt spid="17"/>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19"/>
                                        </p:tgtEl>
                                        <p:attrNameLst>
                                          <p:attrName>ppt_x</p:attrName>
                                        </p:attrNameLst>
                                      </p:cBhvr>
                                      <p:tavLst>
                                        <p:tav tm="0">
                                          <p:val>
                                            <p:strVal val="ppt_x"/>
                                          </p:val>
                                        </p:tav>
                                        <p:tav tm="100000">
                                          <p:val>
                                            <p:strVal val="0-ppt_w/2"/>
                                          </p:val>
                                        </p:tav>
                                      </p:tavLst>
                                    </p:anim>
                                    <p:anim calcmode="lin" valueType="num">
                                      <p:cBhvr additive="base">
                                        <p:cTn id="214" dur="2000"/>
                                        <p:tgtEl>
                                          <p:spTgt spid="19"/>
                                        </p:tgtEl>
                                        <p:attrNameLst>
                                          <p:attrName>ppt_y</p:attrName>
                                        </p:attrNameLst>
                                      </p:cBhvr>
                                      <p:tavLst>
                                        <p:tav tm="0">
                                          <p:val>
                                            <p:strVal val="ppt_y"/>
                                          </p:val>
                                        </p:tav>
                                        <p:tav tm="100000">
                                          <p:val>
                                            <p:strVal val="0-ppt_h/2"/>
                                          </p:val>
                                        </p:tav>
                                      </p:tavLst>
                                    </p:anim>
                                    <p:set>
                                      <p:cBhvr>
                                        <p:cTn id="215" dur="1" fill="hold">
                                          <p:stCondLst>
                                            <p:cond delay="1999"/>
                                          </p:stCondLst>
                                        </p:cTn>
                                        <p:tgtEl>
                                          <p:spTgt spid="19"/>
                                        </p:tgtEl>
                                        <p:attrNameLst>
                                          <p:attrName>style.visibility</p:attrName>
                                        </p:attrNameLst>
                                      </p:cBhvr>
                                      <p:to>
                                        <p:strVal val="hidden"/>
                                      </p:to>
                                    </p:set>
                                  </p:childTnLst>
                                </p:cTn>
                              </p:par>
                              <p:par>
                                <p:cTn id="216" presetID="2" presetClass="exit" presetSubtype="9" fill="hold" nodeType="withEffect">
                                  <p:stCondLst>
                                    <p:cond delay="0"/>
                                  </p:stCondLst>
                                  <p:childTnLst>
                                    <p:anim calcmode="lin" valueType="num">
                                      <p:cBhvr additive="base">
                                        <p:cTn id="217" dur="2000"/>
                                        <p:tgtEl>
                                          <p:spTgt spid="21"/>
                                        </p:tgtEl>
                                        <p:attrNameLst>
                                          <p:attrName>ppt_x</p:attrName>
                                        </p:attrNameLst>
                                      </p:cBhvr>
                                      <p:tavLst>
                                        <p:tav tm="0">
                                          <p:val>
                                            <p:strVal val="ppt_x"/>
                                          </p:val>
                                        </p:tav>
                                        <p:tav tm="100000">
                                          <p:val>
                                            <p:strVal val="0-ppt_w/2"/>
                                          </p:val>
                                        </p:tav>
                                      </p:tavLst>
                                    </p:anim>
                                    <p:anim calcmode="lin" valueType="num">
                                      <p:cBhvr additive="base">
                                        <p:cTn id="218" dur="2000"/>
                                        <p:tgtEl>
                                          <p:spTgt spid="21"/>
                                        </p:tgtEl>
                                        <p:attrNameLst>
                                          <p:attrName>ppt_y</p:attrName>
                                        </p:attrNameLst>
                                      </p:cBhvr>
                                      <p:tavLst>
                                        <p:tav tm="0">
                                          <p:val>
                                            <p:strVal val="ppt_y"/>
                                          </p:val>
                                        </p:tav>
                                        <p:tav tm="100000">
                                          <p:val>
                                            <p:strVal val="0-ppt_h/2"/>
                                          </p:val>
                                        </p:tav>
                                      </p:tavLst>
                                    </p:anim>
                                    <p:set>
                                      <p:cBhvr>
                                        <p:cTn id="219" dur="1" fill="hold">
                                          <p:stCondLst>
                                            <p:cond delay="1999"/>
                                          </p:stCondLst>
                                        </p:cTn>
                                        <p:tgtEl>
                                          <p:spTgt spid="21"/>
                                        </p:tgtEl>
                                        <p:attrNameLst>
                                          <p:attrName>style.visibility</p:attrName>
                                        </p:attrNameLst>
                                      </p:cBhvr>
                                      <p:to>
                                        <p:strVal val="hidden"/>
                                      </p:to>
                                    </p:set>
                                  </p:childTnLst>
                                </p:cTn>
                              </p:par>
                              <p:par>
                                <p:cTn id="220" presetID="2" presetClass="exit" presetSubtype="9" fill="hold" nodeType="withEffect">
                                  <p:stCondLst>
                                    <p:cond delay="0"/>
                                  </p:stCondLst>
                                  <p:childTnLst>
                                    <p:anim calcmode="lin" valueType="num">
                                      <p:cBhvr additive="base">
                                        <p:cTn id="221" dur="2000"/>
                                        <p:tgtEl>
                                          <p:spTgt spid="23"/>
                                        </p:tgtEl>
                                        <p:attrNameLst>
                                          <p:attrName>ppt_x</p:attrName>
                                        </p:attrNameLst>
                                      </p:cBhvr>
                                      <p:tavLst>
                                        <p:tav tm="0">
                                          <p:val>
                                            <p:strVal val="ppt_x"/>
                                          </p:val>
                                        </p:tav>
                                        <p:tav tm="100000">
                                          <p:val>
                                            <p:strVal val="0-ppt_w/2"/>
                                          </p:val>
                                        </p:tav>
                                      </p:tavLst>
                                    </p:anim>
                                    <p:anim calcmode="lin" valueType="num">
                                      <p:cBhvr additive="base">
                                        <p:cTn id="222" dur="2000"/>
                                        <p:tgtEl>
                                          <p:spTgt spid="23"/>
                                        </p:tgtEl>
                                        <p:attrNameLst>
                                          <p:attrName>ppt_y</p:attrName>
                                        </p:attrNameLst>
                                      </p:cBhvr>
                                      <p:tavLst>
                                        <p:tav tm="0">
                                          <p:val>
                                            <p:strVal val="ppt_y"/>
                                          </p:val>
                                        </p:tav>
                                        <p:tav tm="100000">
                                          <p:val>
                                            <p:strVal val="0-ppt_h/2"/>
                                          </p:val>
                                        </p:tav>
                                      </p:tavLst>
                                    </p:anim>
                                    <p:set>
                                      <p:cBhvr>
                                        <p:cTn id="223" dur="1" fill="hold">
                                          <p:stCondLst>
                                            <p:cond delay="1999"/>
                                          </p:stCondLst>
                                        </p:cTn>
                                        <p:tgtEl>
                                          <p:spTgt spid="23"/>
                                        </p:tgtEl>
                                        <p:attrNameLst>
                                          <p:attrName>style.visibility</p:attrName>
                                        </p:attrNameLst>
                                      </p:cBhvr>
                                      <p:to>
                                        <p:strVal val="hidden"/>
                                      </p:to>
                                    </p:set>
                                  </p:childTnLst>
                                </p:cTn>
                              </p:par>
                              <p:par>
                                <p:cTn id="224" presetID="2" presetClass="exit" presetSubtype="9" fill="hold" nodeType="withEffect">
                                  <p:stCondLst>
                                    <p:cond delay="0"/>
                                  </p:stCondLst>
                                  <p:childTnLst>
                                    <p:anim calcmode="lin" valueType="num">
                                      <p:cBhvr additive="base">
                                        <p:cTn id="225" dur="2000"/>
                                        <p:tgtEl>
                                          <p:spTgt spid="25"/>
                                        </p:tgtEl>
                                        <p:attrNameLst>
                                          <p:attrName>ppt_x</p:attrName>
                                        </p:attrNameLst>
                                      </p:cBhvr>
                                      <p:tavLst>
                                        <p:tav tm="0">
                                          <p:val>
                                            <p:strVal val="ppt_x"/>
                                          </p:val>
                                        </p:tav>
                                        <p:tav tm="100000">
                                          <p:val>
                                            <p:strVal val="0-ppt_w/2"/>
                                          </p:val>
                                        </p:tav>
                                      </p:tavLst>
                                    </p:anim>
                                    <p:anim calcmode="lin" valueType="num">
                                      <p:cBhvr additive="base">
                                        <p:cTn id="226" dur="2000"/>
                                        <p:tgtEl>
                                          <p:spTgt spid="25"/>
                                        </p:tgtEl>
                                        <p:attrNameLst>
                                          <p:attrName>ppt_y</p:attrName>
                                        </p:attrNameLst>
                                      </p:cBhvr>
                                      <p:tavLst>
                                        <p:tav tm="0">
                                          <p:val>
                                            <p:strVal val="ppt_y"/>
                                          </p:val>
                                        </p:tav>
                                        <p:tav tm="100000">
                                          <p:val>
                                            <p:strVal val="0-ppt_h/2"/>
                                          </p:val>
                                        </p:tav>
                                      </p:tavLst>
                                    </p:anim>
                                    <p:set>
                                      <p:cBhvr>
                                        <p:cTn id="227" dur="1" fill="hold">
                                          <p:stCondLst>
                                            <p:cond delay="1999"/>
                                          </p:stCondLst>
                                        </p:cTn>
                                        <p:tgtEl>
                                          <p:spTgt spid="25"/>
                                        </p:tgtEl>
                                        <p:attrNameLst>
                                          <p:attrName>style.visibility</p:attrName>
                                        </p:attrNameLst>
                                      </p:cBhvr>
                                      <p:to>
                                        <p:strVal val="hidden"/>
                                      </p:to>
                                    </p:se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6"/>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8"/>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0"/>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2"/>
                                        </p:tgtEl>
                                        <p:attrNameLst>
                                          <p:attrName>r</p:attrName>
                                        </p:attrNameLst>
                                      </p:cBhvr>
                                    </p:animRot>
                                  </p:childTnLst>
                                </p:cTn>
                              </p:par>
                              <p:par>
                                <p:cTn id="248" presetID="8" presetClass="emph" presetSubtype="0" autoRev="1" fill="hold"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nodeType="withEffect">
                                  <p:stCondLst>
                                    <p:cond delay="0"/>
                                  </p:stCondLst>
                                  <p:childTnLst>
                                    <p:animRot by="-21600000">
                                      <p:cBhvr>
                                        <p:cTn id="251" dur="2000" fill="hold"/>
                                        <p:tgtEl>
                                          <p:spTgt spid="5"/>
                                        </p:tgtEl>
                                        <p:attrNameLst>
                                          <p:attrName>r</p:attrName>
                                        </p:attrNameLst>
                                      </p:cBhvr>
                                    </p:animRot>
                                  </p:childTnLst>
                                </p:cTn>
                              </p:par>
                              <p:par>
                                <p:cTn id="252" presetID="8" presetClass="emph" presetSubtype="0" autoRev="1" fill="hold" nodeType="withEffect">
                                  <p:stCondLst>
                                    <p:cond delay="0"/>
                                  </p:stCondLst>
                                  <p:childTnLst>
                                    <p:animRot by="-21600000">
                                      <p:cBhvr>
                                        <p:cTn id="253" dur="2000" fill="hold"/>
                                        <p:tgtEl>
                                          <p:spTgt spid="7"/>
                                        </p:tgtEl>
                                        <p:attrNameLst>
                                          <p:attrName>r</p:attrName>
                                        </p:attrNameLst>
                                      </p:cBhvr>
                                    </p:animRot>
                                  </p:childTnLst>
                                </p:cTn>
                              </p:par>
                              <p:par>
                                <p:cTn id="254" presetID="8" presetClass="emph" presetSubtype="0" autoRev="1" fill="hold" nodeType="withEffect">
                                  <p:stCondLst>
                                    <p:cond delay="0"/>
                                  </p:stCondLst>
                                  <p:childTnLst>
                                    <p:animRot by="-21600000">
                                      <p:cBhvr>
                                        <p:cTn id="255" dur="2000" fill="hold"/>
                                        <p:tgtEl>
                                          <p:spTgt spid="9"/>
                                        </p:tgtEl>
                                        <p:attrNameLst>
                                          <p:attrName>r</p:attrName>
                                        </p:attrNameLst>
                                      </p:cBhvr>
                                    </p:animRot>
                                  </p:childTnLst>
                                </p:cTn>
                              </p:par>
                              <p:par>
                                <p:cTn id="256" presetID="8" presetClass="emph" presetSubtype="0" autoRev="1" fill="hold" nodeType="withEffect">
                                  <p:stCondLst>
                                    <p:cond delay="0"/>
                                  </p:stCondLst>
                                  <p:childTnLst>
                                    <p:animRot by="-21600000">
                                      <p:cBhvr>
                                        <p:cTn id="257" dur="2000" fill="hold"/>
                                        <p:tgtEl>
                                          <p:spTgt spid="11"/>
                                        </p:tgtEl>
                                        <p:attrNameLst>
                                          <p:attrName>r</p:attrName>
                                        </p:attrNameLst>
                                      </p:cBhvr>
                                    </p:animRot>
                                  </p:childTnLst>
                                </p:cTn>
                              </p:par>
                              <p:par>
                                <p:cTn id="258" presetID="8" presetClass="emph" presetSubtype="0" autoRev="1" fill="hold" nodeType="withEffect">
                                  <p:stCondLst>
                                    <p:cond delay="0"/>
                                  </p:stCondLst>
                                  <p:childTnLst>
                                    <p:animRot by="-21600000">
                                      <p:cBhvr>
                                        <p:cTn id="259" dur="2000" fill="hold"/>
                                        <p:tgtEl>
                                          <p:spTgt spid="13"/>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15"/>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1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19"/>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21"/>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2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25"/>
                                        </p:tgtEl>
                                        <p:attrNameLst>
                                          <p:attrName>r</p:attrName>
                                        </p:attrNameLst>
                                      </p:cBhvr>
                                    </p:animRot>
                                  </p:childTnLst>
                                </p:cTn>
                              </p:par>
                              <p:par>
                                <p:cTn id="272" presetID="17" presetClass="entr" presetSubtype="4"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
                                          </p:val>
                                        </p:tav>
                                        <p:tav tm="100000">
                                          <p:val>
                                            <p:strVal val="#ppt_x"/>
                                          </p:val>
                                        </p:tav>
                                      </p:tavLst>
                                    </p:anim>
                                    <p:anim calcmode="lin" valueType="num">
                                      <p:cBhvr>
                                        <p:cTn id="275" dur="2000" fill="hold"/>
                                        <p:tgtEl>
                                          <p:spTgt spid="2"/>
                                        </p:tgtEl>
                                        <p:attrNameLst>
                                          <p:attrName>ppt_y</p:attrName>
                                        </p:attrNameLst>
                                      </p:cBhvr>
                                      <p:tavLst>
                                        <p:tav tm="0">
                                          <p:val>
                                            <p:strVal val="#ppt_y+#ppt_h/2"/>
                                          </p:val>
                                        </p:tav>
                                        <p:tav tm="100000">
                                          <p:val>
                                            <p:strVal val="#ppt_y"/>
                                          </p:val>
                                        </p:tav>
                                      </p:tavLst>
                                    </p:anim>
                                    <p:anim calcmode="lin" valueType="num">
                                      <p:cBhvr>
                                        <p:cTn id="276" dur="2000" fill="hold"/>
                                        <p:tgtEl>
                                          <p:spTgt spid="2"/>
                                        </p:tgtEl>
                                        <p:attrNameLst>
                                          <p:attrName>ppt_w</p:attrName>
                                        </p:attrNameLst>
                                      </p:cBhvr>
                                      <p:tavLst>
                                        <p:tav tm="0">
                                          <p:val>
                                            <p:strVal val="#ppt_w"/>
                                          </p:val>
                                        </p:tav>
                                        <p:tav tm="100000">
                                          <p:val>
                                            <p:strVal val="#ppt_w"/>
                                          </p:val>
                                        </p:tav>
                                      </p:tavLst>
                                    </p:anim>
                                    <p:anim calcmode="lin" valueType="num">
                                      <p:cBhvr>
                                        <p:cTn id="277"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22000"/>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stock-photo-72255769.jpg"/>
          <p:cNvPicPr>
            <a:picLocks noGrp="1" noChangeAspect="1"/>
          </p:cNvPicPr>
          <p:nvPr isPhoto="1"/>
        </p:nvPicPr>
        <p:blipFill>
          <a:blip r:embed="rId2">
            <a:lum/>
          </a:blip>
          <a:stretch>
            <a:fillRect/>
          </a:stretch>
        </p:blipFill>
        <p:spPr>
          <a:xfrm>
            <a:off x="0" y="0"/>
            <a:ext cx="9144000" cy="5286394"/>
          </a:xfrm>
          <a:prstGeom prst="rect">
            <a:avLst/>
          </a:prstGeom>
          <a:noFill/>
          <a:ln>
            <a:noFill/>
          </a:ln>
        </p:spPr>
      </p:pic>
      <p:pic>
        <p:nvPicPr>
          <p:cNvPr id="3" name="2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0" y="1857370"/>
            <a:ext cx="738319" cy="738319"/>
          </a:xfrm>
          <a:prstGeom prst="rect">
            <a:avLst/>
          </a:prstGeom>
        </p:spPr>
      </p:pic>
      <p:pic>
        <p:nvPicPr>
          <p:cNvPr id="4" name="3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0" y="2571750"/>
            <a:ext cx="738319" cy="738319"/>
          </a:xfrm>
          <a:prstGeom prst="rect">
            <a:avLst/>
          </a:prstGeom>
        </p:spPr>
      </p:pic>
      <p:pic>
        <p:nvPicPr>
          <p:cNvPr id="5" name="4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714348" y="1857370"/>
            <a:ext cx="738319" cy="738319"/>
          </a:xfrm>
          <a:prstGeom prst="rect">
            <a:avLst/>
          </a:prstGeom>
        </p:spPr>
      </p:pic>
      <p:pic>
        <p:nvPicPr>
          <p:cNvPr id="6" name="5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714348" y="2571750"/>
            <a:ext cx="738319" cy="738319"/>
          </a:xfrm>
          <a:prstGeom prst="rect">
            <a:avLst/>
          </a:prstGeom>
        </p:spPr>
      </p:pic>
      <p:pic>
        <p:nvPicPr>
          <p:cNvPr id="7" name="6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1428760" y="1857370"/>
            <a:ext cx="738319" cy="738319"/>
          </a:xfrm>
          <a:prstGeom prst="rect">
            <a:avLst/>
          </a:prstGeom>
        </p:spPr>
      </p:pic>
      <p:pic>
        <p:nvPicPr>
          <p:cNvPr id="8" name="7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1428760" y="2571750"/>
            <a:ext cx="738319" cy="738319"/>
          </a:xfrm>
          <a:prstGeom prst="rect">
            <a:avLst/>
          </a:prstGeom>
        </p:spPr>
      </p:pic>
      <p:pic>
        <p:nvPicPr>
          <p:cNvPr id="9" name="8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2143108" y="1857370"/>
            <a:ext cx="738319" cy="738319"/>
          </a:xfrm>
          <a:prstGeom prst="rect">
            <a:avLst/>
          </a:prstGeom>
        </p:spPr>
      </p:pic>
      <p:pic>
        <p:nvPicPr>
          <p:cNvPr id="10" name="9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2143108" y="2571750"/>
            <a:ext cx="738319" cy="738319"/>
          </a:xfrm>
          <a:prstGeom prst="rect">
            <a:avLst/>
          </a:prstGeom>
        </p:spPr>
      </p:pic>
      <p:pic>
        <p:nvPicPr>
          <p:cNvPr id="11" name="10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2857520" y="1857370"/>
            <a:ext cx="738319" cy="738319"/>
          </a:xfrm>
          <a:prstGeom prst="rect">
            <a:avLst/>
          </a:prstGeom>
        </p:spPr>
      </p:pic>
      <p:pic>
        <p:nvPicPr>
          <p:cNvPr id="12" name="11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2857520" y="2571750"/>
            <a:ext cx="738319" cy="738319"/>
          </a:xfrm>
          <a:prstGeom prst="rect">
            <a:avLst/>
          </a:prstGeom>
        </p:spPr>
      </p:pic>
      <p:pic>
        <p:nvPicPr>
          <p:cNvPr id="13" name="12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3571868" y="1857370"/>
            <a:ext cx="738319" cy="738319"/>
          </a:xfrm>
          <a:prstGeom prst="rect">
            <a:avLst/>
          </a:prstGeom>
        </p:spPr>
      </p:pic>
      <p:pic>
        <p:nvPicPr>
          <p:cNvPr id="14" name="13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3571868" y="2571750"/>
            <a:ext cx="738319" cy="738319"/>
          </a:xfrm>
          <a:prstGeom prst="rect">
            <a:avLst/>
          </a:prstGeom>
        </p:spPr>
      </p:pic>
      <p:pic>
        <p:nvPicPr>
          <p:cNvPr id="15" name="14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4286280" y="1857370"/>
            <a:ext cx="738319" cy="738319"/>
          </a:xfrm>
          <a:prstGeom prst="rect">
            <a:avLst/>
          </a:prstGeom>
        </p:spPr>
      </p:pic>
      <p:pic>
        <p:nvPicPr>
          <p:cNvPr id="16" name="15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4286280" y="2571750"/>
            <a:ext cx="738319" cy="738319"/>
          </a:xfrm>
          <a:prstGeom prst="rect">
            <a:avLst/>
          </a:prstGeom>
        </p:spPr>
      </p:pic>
      <p:pic>
        <p:nvPicPr>
          <p:cNvPr id="17" name="16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5000628" y="1857370"/>
            <a:ext cx="738319" cy="738319"/>
          </a:xfrm>
          <a:prstGeom prst="rect">
            <a:avLst/>
          </a:prstGeom>
        </p:spPr>
      </p:pic>
      <p:pic>
        <p:nvPicPr>
          <p:cNvPr id="18" name="17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5000628" y="2571750"/>
            <a:ext cx="738319" cy="738319"/>
          </a:xfrm>
          <a:prstGeom prst="rect">
            <a:avLst/>
          </a:prstGeom>
        </p:spPr>
      </p:pic>
      <p:pic>
        <p:nvPicPr>
          <p:cNvPr id="19" name="18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5715040" y="1857370"/>
            <a:ext cx="738319" cy="738319"/>
          </a:xfrm>
          <a:prstGeom prst="rect">
            <a:avLst/>
          </a:prstGeom>
        </p:spPr>
      </p:pic>
      <p:pic>
        <p:nvPicPr>
          <p:cNvPr id="20" name="19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5715040" y="2571750"/>
            <a:ext cx="738319" cy="738319"/>
          </a:xfrm>
          <a:prstGeom prst="rect">
            <a:avLst/>
          </a:prstGeom>
        </p:spPr>
      </p:pic>
      <p:pic>
        <p:nvPicPr>
          <p:cNvPr id="21" name="20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6429388" y="1857370"/>
            <a:ext cx="738319" cy="738319"/>
          </a:xfrm>
          <a:prstGeom prst="rect">
            <a:avLst/>
          </a:prstGeom>
        </p:spPr>
      </p:pic>
      <p:pic>
        <p:nvPicPr>
          <p:cNvPr id="22" name="21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6429388" y="2571750"/>
            <a:ext cx="738319" cy="738319"/>
          </a:xfrm>
          <a:prstGeom prst="rect">
            <a:avLst/>
          </a:prstGeom>
        </p:spPr>
      </p:pic>
      <p:pic>
        <p:nvPicPr>
          <p:cNvPr id="23" name="22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7143800" y="1857370"/>
            <a:ext cx="738319" cy="738319"/>
          </a:xfrm>
          <a:prstGeom prst="rect">
            <a:avLst/>
          </a:prstGeom>
        </p:spPr>
      </p:pic>
      <p:pic>
        <p:nvPicPr>
          <p:cNvPr id="24" name="23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7143800" y="2571750"/>
            <a:ext cx="738319" cy="738319"/>
          </a:xfrm>
          <a:prstGeom prst="rect">
            <a:avLst/>
          </a:prstGeom>
        </p:spPr>
      </p:pic>
      <p:pic>
        <p:nvPicPr>
          <p:cNvPr id="25" name="24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7858148" y="1857370"/>
            <a:ext cx="738319" cy="738319"/>
          </a:xfrm>
          <a:prstGeom prst="rect">
            <a:avLst/>
          </a:prstGeom>
        </p:spPr>
      </p:pic>
      <p:pic>
        <p:nvPicPr>
          <p:cNvPr id="26" name="25 Imagen" descr="abstract-shape-sun-sunset-weather-flower-nature_03-512.png"/>
          <p:cNvPicPr>
            <a:picLocks noChangeAspect="1"/>
          </p:cNvPicPr>
          <p:nvPr/>
        </p:nvPicPr>
        <p:blipFill>
          <a:blip r:embed="rId3">
            <a:duotone>
              <a:schemeClr val="bg2">
                <a:shade val="45000"/>
                <a:satMod val="135000"/>
              </a:schemeClr>
              <a:prstClr val="white"/>
            </a:duotone>
            <a:lum bright="40000" contrast="20000"/>
          </a:blip>
          <a:stretch>
            <a:fillRect/>
          </a:stretch>
        </p:blipFill>
        <p:spPr>
          <a:xfrm>
            <a:off x="7858148" y="2571750"/>
            <a:ext cx="738319" cy="738319"/>
          </a:xfrm>
          <a:prstGeom prst="rect">
            <a:avLst/>
          </a:prstGeom>
        </p:spPr>
      </p:pic>
      <p:pic>
        <p:nvPicPr>
          <p:cNvPr id="27" name="26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8572528" y="1857370"/>
            <a:ext cx="738319" cy="738319"/>
          </a:xfrm>
          <a:prstGeom prst="rect">
            <a:avLst/>
          </a:prstGeom>
        </p:spPr>
      </p:pic>
      <p:pic>
        <p:nvPicPr>
          <p:cNvPr id="28" name="27 Imagen" descr="abstract-shape-sun-sunset-weather-flower-nature_03-512.png"/>
          <p:cNvPicPr>
            <a:picLocks noChangeAspect="1"/>
          </p:cNvPicPr>
          <p:nvPr/>
        </p:nvPicPr>
        <p:blipFill>
          <a:blip r:embed="rId3">
            <a:duotone>
              <a:prstClr val="black"/>
              <a:schemeClr val="accent6">
                <a:tint val="45000"/>
                <a:satMod val="400000"/>
              </a:schemeClr>
            </a:duotone>
            <a:lum contrast="20000"/>
          </a:blip>
          <a:stretch>
            <a:fillRect/>
          </a:stretch>
        </p:blipFill>
        <p:spPr>
          <a:xfrm>
            <a:off x="8572528" y="2571750"/>
            <a:ext cx="738319" cy="738319"/>
          </a:xfrm>
          <a:prstGeom prst="rect">
            <a:avLst/>
          </a:prstGeom>
        </p:spPr>
      </p:pic>
      <p:sp>
        <p:nvSpPr>
          <p:cNvPr id="29" name="28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9"/>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0-#ppt_w/2"/>
                                          </p:val>
                                        </p:tav>
                                        <p:tav tm="100000">
                                          <p:val>
                                            <p:strVal val="#ppt_x"/>
                                          </p:val>
                                        </p:tav>
                                      </p:tavLst>
                                    </p:anim>
                                    <p:anim calcmode="lin" valueType="num">
                                      <p:cBhvr additive="base">
                                        <p:cTn id="34" dur="20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000" fill="hold"/>
                                        <p:tgtEl>
                                          <p:spTgt spid="25"/>
                                        </p:tgtEl>
                                        <p:attrNameLst>
                                          <p:attrName>ppt_x</p:attrName>
                                        </p:attrNameLst>
                                      </p:cBhvr>
                                      <p:tavLst>
                                        <p:tav tm="0">
                                          <p:val>
                                            <p:strVal val="0-#ppt_w/2"/>
                                          </p:val>
                                        </p:tav>
                                        <p:tav tm="100000">
                                          <p:val>
                                            <p:strVal val="#ppt_x"/>
                                          </p:val>
                                        </p:tav>
                                      </p:tavLst>
                                    </p:anim>
                                    <p:anim calcmode="lin" valueType="num">
                                      <p:cBhvr additive="base">
                                        <p:cTn id="54" dur="2000" fill="hold"/>
                                        <p:tgtEl>
                                          <p:spTgt spid="25"/>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7"/>
                                        </p:tgtEl>
                                        <p:attrNameLst>
                                          <p:attrName>style.visibility</p:attrName>
                                        </p:attrNameLst>
                                      </p:cBhvr>
                                      <p:to>
                                        <p:strVal val="visible"/>
                                      </p:to>
                                    </p:set>
                                    <p:anim calcmode="lin" valueType="num">
                                      <p:cBhvr additive="base">
                                        <p:cTn id="57" dur="2000" fill="hold"/>
                                        <p:tgtEl>
                                          <p:spTgt spid="27"/>
                                        </p:tgtEl>
                                        <p:attrNameLst>
                                          <p:attrName>ppt_x</p:attrName>
                                        </p:attrNameLst>
                                      </p:cBhvr>
                                      <p:tavLst>
                                        <p:tav tm="0">
                                          <p:val>
                                            <p:strVal val="0-#ppt_w/2"/>
                                          </p:val>
                                        </p:tav>
                                        <p:tav tm="100000">
                                          <p:val>
                                            <p:strVal val="#ppt_x"/>
                                          </p:val>
                                        </p:tav>
                                      </p:tavLst>
                                    </p:anim>
                                    <p:anim calcmode="lin" valueType="num">
                                      <p:cBhvr additive="base">
                                        <p:cTn id="58" dur="2000" fill="hold"/>
                                        <p:tgtEl>
                                          <p:spTgt spid="27"/>
                                        </p:tgtEl>
                                        <p:attrNameLst>
                                          <p:attrName>ppt_y</p:attrName>
                                        </p:attrNameLst>
                                      </p:cBhvr>
                                      <p:tavLst>
                                        <p:tav tm="0">
                                          <p:val>
                                            <p:strVal val="1+#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2000" fill="hold"/>
                                        <p:tgtEl>
                                          <p:spTgt spid="4"/>
                                        </p:tgtEl>
                                        <p:attrNameLst>
                                          <p:attrName>ppt_x</p:attrName>
                                        </p:attrNameLst>
                                      </p:cBhvr>
                                      <p:tavLst>
                                        <p:tav tm="0">
                                          <p:val>
                                            <p:strVal val="0-#ppt_w/2"/>
                                          </p:val>
                                        </p:tav>
                                        <p:tav tm="100000">
                                          <p:val>
                                            <p:strVal val="#ppt_x"/>
                                          </p:val>
                                        </p:tav>
                                      </p:tavLst>
                                    </p:anim>
                                    <p:anim calcmode="lin" valueType="num">
                                      <p:cBhvr additive="base">
                                        <p:cTn id="62" dur="2000" fill="hold"/>
                                        <p:tgtEl>
                                          <p:spTgt spid="4"/>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0-#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0-#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0-#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0-#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0-#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0-#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8"/>
                                        </p:tgtEl>
                                        <p:attrNameLst>
                                          <p:attrName>style.visibility</p:attrName>
                                        </p:attrNameLst>
                                      </p:cBhvr>
                                      <p:to>
                                        <p:strVal val="visible"/>
                                      </p:to>
                                    </p:set>
                                    <p:anim calcmode="lin" valueType="num">
                                      <p:cBhvr additive="base">
                                        <p:cTn id="89" dur="2000" fill="hold"/>
                                        <p:tgtEl>
                                          <p:spTgt spid="18"/>
                                        </p:tgtEl>
                                        <p:attrNameLst>
                                          <p:attrName>ppt_x</p:attrName>
                                        </p:attrNameLst>
                                      </p:cBhvr>
                                      <p:tavLst>
                                        <p:tav tm="0">
                                          <p:val>
                                            <p:strVal val="0-#ppt_w/2"/>
                                          </p:val>
                                        </p:tav>
                                        <p:tav tm="100000">
                                          <p:val>
                                            <p:strVal val="#ppt_x"/>
                                          </p:val>
                                        </p:tav>
                                      </p:tavLst>
                                    </p:anim>
                                    <p:anim calcmode="lin" valueType="num">
                                      <p:cBhvr additive="base">
                                        <p:cTn id="90" dur="2000" fill="hold"/>
                                        <p:tgtEl>
                                          <p:spTgt spid="18"/>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2000" fill="hold"/>
                                        <p:tgtEl>
                                          <p:spTgt spid="20"/>
                                        </p:tgtEl>
                                        <p:attrNameLst>
                                          <p:attrName>ppt_x</p:attrName>
                                        </p:attrNameLst>
                                      </p:cBhvr>
                                      <p:tavLst>
                                        <p:tav tm="0">
                                          <p:val>
                                            <p:strVal val="0-#ppt_w/2"/>
                                          </p:val>
                                        </p:tav>
                                        <p:tav tm="100000">
                                          <p:val>
                                            <p:strVal val="#ppt_x"/>
                                          </p:val>
                                        </p:tav>
                                      </p:tavLst>
                                    </p:anim>
                                    <p:anim calcmode="lin" valueType="num">
                                      <p:cBhvr additive="base">
                                        <p:cTn id="94" dur="2000" fill="hold"/>
                                        <p:tgtEl>
                                          <p:spTgt spid="20"/>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2"/>
                                        </p:tgtEl>
                                        <p:attrNameLst>
                                          <p:attrName>style.visibility</p:attrName>
                                        </p:attrNameLst>
                                      </p:cBhvr>
                                      <p:to>
                                        <p:strVal val="visible"/>
                                      </p:to>
                                    </p:set>
                                    <p:anim calcmode="lin" valueType="num">
                                      <p:cBhvr additive="base">
                                        <p:cTn id="97" dur="2000" fill="hold"/>
                                        <p:tgtEl>
                                          <p:spTgt spid="22"/>
                                        </p:tgtEl>
                                        <p:attrNameLst>
                                          <p:attrName>ppt_x</p:attrName>
                                        </p:attrNameLst>
                                      </p:cBhvr>
                                      <p:tavLst>
                                        <p:tav tm="0">
                                          <p:val>
                                            <p:strVal val="0-#ppt_w/2"/>
                                          </p:val>
                                        </p:tav>
                                        <p:tav tm="100000">
                                          <p:val>
                                            <p:strVal val="#ppt_x"/>
                                          </p:val>
                                        </p:tav>
                                      </p:tavLst>
                                    </p:anim>
                                    <p:anim calcmode="lin" valueType="num">
                                      <p:cBhvr additive="base">
                                        <p:cTn id="98" dur="2000" fill="hold"/>
                                        <p:tgtEl>
                                          <p:spTgt spid="22"/>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4"/>
                                        </p:tgtEl>
                                        <p:attrNameLst>
                                          <p:attrName>style.visibility</p:attrName>
                                        </p:attrNameLst>
                                      </p:cBhvr>
                                      <p:to>
                                        <p:strVal val="visible"/>
                                      </p:to>
                                    </p:set>
                                    <p:anim calcmode="lin" valueType="num">
                                      <p:cBhvr additive="base">
                                        <p:cTn id="101" dur="2000" fill="hold"/>
                                        <p:tgtEl>
                                          <p:spTgt spid="24"/>
                                        </p:tgtEl>
                                        <p:attrNameLst>
                                          <p:attrName>ppt_x</p:attrName>
                                        </p:attrNameLst>
                                      </p:cBhvr>
                                      <p:tavLst>
                                        <p:tav tm="0">
                                          <p:val>
                                            <p:strVal val="0-#ppt_w/2"/>
                                          </p:val>
                                        </p:tav>
                                        <p:tav tm="100000">
                                          <p:val>
                                            <p:strVal val="#ppt_x"/>
                                          </p:val>
                                        </p:tav>
                                      </p:tavLst>
                                    </p:anim>
                                    <p:anim calcmode="lin" valueType="num">
                                      <p:cBhvr additive="base">
                                        <p:cTn id="102" dur="2000" fill="hold"/>
                                        <p:tgtEl>
                                          <p:spTgt spid="24"/>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6"/>
                                        </p:tgtEl>
                                        <p:attrNameLst>
                                          <p:attrName>style.visibility</p:attrName>
                                        </p:attrNameLst>
                                      </p:cBhvr>
                                      <p:to>
                                        <p:strVal val="visible"/>
                                      </p:to>
                                    </p:set>
                                    <p:anim calcmode="lin" valueType="num">
                                      <p:cBhvr additive="base">
                                        <p:cTn id="105" dur="2000" fill="hold"/>
                                        <p:tgtEl>
                                          <p:spTgt spid="26"/>
                                        </p:tgtEl>
                                        <p:attrNameLst>
                                          <p:attrName>ppt_x</p:attrName>
                                        </p:attrNameLst>
                                      </p:cBhvr>
                                      <p:tavLst>
                                        <p:tav tm="0">
                                          <p:val>
                                            <p:strVal val="0-#ppt_w/2"/>
                                          </p:val>
                                        </p:tav>
                                        <p:tav tm="100000">
                                          <p:val>
                                            <p:strVal val="#ppt_x"/>
                                          </p:val>
                                        </p:tav>
                                      </p:tavLst>
                                    </p:anim>
                                    <p:anim calcmode="lin" valueType="num">
                                      <p:cBhvr additive="base">
                                        <p:cTn id="106" dur="2000" fill="hold"/>
                                        <p:tgtEl>
                                          <p:spTgt spid="26"/>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0-#ppt_w/2"/>
                                          </p:val>
                                        </p:tav>
                                        <p:tav tm="100000">
                                          <p:val>
                                            <p:strVal val="#ppt_x"/>
                                          </p:val>
                                        </p:tav>
                                      </p:tavLst>
                                    </p:anim>
                                    <p:anim calcmode="lin" valueType="num">
                                      <p:cBhvr additive="base">
                                        <p:cTn id="110" dur="2000" fill="hold"/>
                                        <p:tgtEl>
                                          <p:spTgt spid="28"/>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3"/>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5"/>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7"/>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3"/>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5"/>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9"/>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1"/>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3"/>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5"/>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7"/>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4"/>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6"/>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8"/>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0"/>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2"/>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4"/>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2"/>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6"/>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8"/>
                                        </p:tgtEl>
                                        <p:attrNameLst>
                                          <p:attrName>r</p:attrName>
                                        </p:attrNameLst>
                                      </p:cBhvr>
                                    </p:animRot>
                                  </p:childTnLst>
                                </p:cTn>
                              </p:par>
                            </p:childTnLst>
                          </p:cTn>
                        </p:par>
                        <p:par>
                          <p:cTn id="163" fill="hold">
                            <p:stCondLst>
                              <p:cond delay="4000"/>
                            </p:stCondLst>
                            <p:childTnLst>
                              <p:par>
                                <p:cTn id="164" presetID="2" presetClass="exit" presetSubtype="9" fill="hold" nodeType="after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0-ppt_w/2"/>
                                          </p:val>
                                        </p:tav>
                                      </p:tavLst>
                                    </p:anim>
                                    <p:anim calcmode="lin" valueType="num">
                                      <p:cBhvr additive="base">
                                        <p:cTn id="166" dur="2000"/>
                                        <p:tgtEl>
                                          <p:spTgt spid="3"/>
                                        </p:tgtEl>
                                        <p:attrNameLst>
                                          <p:attrName>ppt_y</p:attrName>
                                        </p:attrNameLst>
                                      </p:cBhvr>
                                      <p:tavLst>
                                        <p:tav tm="0">
                                          <p:val>
                                            <p:strVal val="ppt_y"/>
                                          </p:val>
                                        </p:tav>
                                        <p:tav tm="100000">
                                          <p:val>
                                            <p:strVal val="0-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0-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0-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0-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0-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0-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5"/>
                                        </p:tgtEl>
                                        <p:attrNameLst>
                                          <p:attrName>ppt_x</p:attrName>
                                        </p:attrNameLst>
                                      </p:cBhvr>
                                      <p:tavLst>
                                        <p:tav tm="0">
                                          <p:val>
                                            <p:strVal val="ppt_x"/>
                                          </p:val>
                                        </p:tav>
                                        <p:tav tm="100000">
                                          <p:val>
                                            <p:strVal val="0-ppt_w/2"/>
                                          </p:val>
                                        </p:tav>
                                      </p:tavLst>
                                    </p:anim>
                                    <p:anim calcmode="lin" valueType="num">
                                      <p:cBhvr additive="base">
                                        <p:cTn id="190" dur="2000"/>
                                        <p:tgtEl>
                                          <p:spTgt spid="15"/>
                                        </p:tgtEl>
                                        <p:attrNameLst>
                                          <p:attrName>ppt_y</p:attrName>
                                        </p:attrNameLst>
                                      </p:cBhvr>
                                      <p:tavLst>
                                        <p:tav tm="0">
                                          <p:val>
                                            <p:strVal val="ppt_y"/>
                                          </p:val>
                                        </p:tav>
                                        <p:tav tm="100000">
                                          <p:val>
                                            <p:strVal val="0-ppt_h/2"/>
                                          </p:val>
                                        </p:tav>
                                      </p:tavLst>
                                    </p:anim>
                                    <p:set>
                                      <p:cBhvr>
                                        <p:cTn id="191" dur="1" fill="hold">
                                          <p:stCondLst>
                                            <p:cond delay="1999"/>
                                          </p:stCondLst>
                                        </p:cTn>
                                        <p:tgtEl>
                                          <p:spTgt spid="15"/>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7"/>
                                        </p:tgtEl>
                                        <p:attrNameLst>
                                          <p:attrName>ppt_x</p:attrName>
                                        </p:attrNameLst>
                                      </p:cBhvr>
                                      <p:tavLst>
                                        <p:tav tm="0">
                                          <p:val>
                                            <p:strVal val="ppt_x"/>
                                          </p:val>
                                        </p:tav>
                                        <p:tav tm="100000">
                                          <p:val>
                                            <p:strVal val="0-ppt_w/2"/>
                                          </p:val>
                                        </p:tav>
                                      </p:tavLst>
                                    </p:anim>
                                    <p:anim calcmode="lin" valueType="num">
                                      <p:cBhvr additive="base">
                                        <p:cTn id="194" dur="2000"/>
                                        <p:tgtEl>
                                          <p:spTgt spid="17"/>
                                        </p:tgtEl>
                                        <p:attrNameLst>
                                          <p:attrName>ppt_y</p:attrName>
                                        </p:attrNameLst>
                                      </p:cBhvr>
                                      <p:tavLst>
                                        <p:tav tm="0">
                                          <p:val>
                                            <p:strVal val="ppt_y"/>
                                          </p:val>
                                        </p:tav>
                                        <p:tav tm="100000">
                                          <p:val>
                                            <p:strVal val="0-ppt_h/2"/>
                                          </p:val>
                                        </p:tav>
                                      </p:tavLst>
                                    </p:anim>
                                    <p:set>
                                      <p:cBhvr>
                                        <p:cTn id="195" dur="1" fill="hold">
                                          <p:stCondLst>
                                            <p:cond delay="1999"/>
                                          </p:stCondLst>
                                        </p:cTn>
                                        <p:tgtEl>
                                          <p:spTgt spid="17"/>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9"/>
                                        </p:tgtEl>
                                        <p:attrNameLst>
                                          <p:attrName>ppt_x</p:attrName>
                                        </p:attrNameLst>
                                      </p:cBhvr>
                                      <p:tavLst>
                                        <p:tav tm="0">
                                          <p:val>
                                            <p:strVal val="ppt_x"/>
                                          </p:val>
                                        </p:tav>
                                        <p:tav tm="100000">
                                          <p:val>
                                            <p:strVal val="0-ppt_w/2"/>
                                          </p:val>
                                        </p:tav>
                                      </p:tavLst>
                                    </p:anim>
                                    <p:anim calcmode="lin" valueType="num">
                                      <p:cBhvr additive="base">
                                        <p:cTn id="198" dur="2000"/>
                                        <p:tgtEl>
                                          <p:spTgt spid="19"/>
                                        </p:tgtEl>
                                        <p:attrNameLst>
                                          <p:attrName>ppt_y</p:attrName>
                                        </p:attrNameLst>
                                      </p:cBhvr>
                                      <p:tavLst>
                                        <p:tav tm="0">
                                          <p:val>
                                            <p:strVal val="ppt_y"/>
                                          </p:val>
                                        </p:tav>
                                        <p:tav tm="100000">
                                          <p:val>
                                            <p:strVal val="0-ppt_h/2"/>
                                          </p:val>
                                        </p:tav>
                                      </p:tavLst>
                                    </p:anim>
                                    <p:set>
                                      <p:cBhvr>
                                        <p:cTn id="199" dur="1" fill="hold">
                                          <p:stCondLst>
                                            <p:cond delay="1999"/>
                                          </p:stCondLst>
                                        </p:cTn>
                                        <p:tgtEl>
                                          <p:spTgt spid="19"/>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1"/>
                                        </p:tgtEl>
                                        <p:attrNameLst>
                                          <p:attrName>ppt_x</p:attrName>
                                        </p:attrNameLst>
                                      </p:cBhvr>
                                      <p:tavLst>
                                        <p:tav tm="0">
                                          <p:val>
                                            <p:strVal val="ppt_x"/>
                                          </p:val>
                                        </p:tav>
                                        <p:tav tm="100000">
                                          <p:val>
                                            <p:strVal val="0-ppt_w/2"/>
                                          </p:val>
                                        </p:tav>
                                      </p:tavLst>
                                    </p:anim>
                                    <p:anim calcmode="lin" valueType="num">
                                      <p:cBhvr additive="base">
                                        <p:cTn id="202" dur="2000"/>
                                        <p:tgtEl>
                                          <p:spTgt spid="21"/>
                                        </p:tgtEl>
                                        <p:attrNameLst>
                                          <p:attrName>ppt_y</p:attrName>
                                        </p:attrNameLst>
                                      </p:cBhvr>
                                      <p:tavLst>
                                        <p:tav tm="0">
                                          <p:val>
                                            <p:strVal val="ppt_y"/>
                                          </p:val>
                                        </p:tav>
                                        <p:tav tm="100000">
                                          <p:val>
                                            <p:strVal val="0-ppt_h/2"/>
                                          </p:val>
                                        </p:tav>
                                      </p:tavLst>
                                    </p:anim>
                                    <p:set>
                                      <p:cBhvr>
                                        <p:cTn id="203" dur="1" fill="hold">
                                          <p:stCondLst>
                                            <p:cond delay="1999"/>
                                          </p:stCondLst>
                                        </p:cTn>
                                        <p:tgtEl>
                                          <p:spTgt spid="21"/>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0-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25"/>
                                        </p:tgtEl>
                                        <p:attrNameLst>
                                          <p:attrName>ppt_x</p:attrName>
                                        </p:attrNameLst>
                                      </p:cBhvr>
                                      <p:tavLst>
                                        <p:tav tm="0">
                                          <p:val>
                                            <p:strVal val="ppt_x"/>
                                          </p:val>
                                        </p:tav>
                                        <p:tav tm="100000">
                                          <p:val>
                                            <p:strVal val="0-ppt_w/2"/>
                                          </p:val>
                                        </p:tav>
                                      </p:tavLst>
                                    </p:anim>
                                    <p:anim calcmode="lin" valueType="num">
                                      <p:cBhvr additive="base">
                                        <p:cTn id="210" dur="2000"/>
                                        <p:tgtEl>
                                          <p:spTgt spid="25"/>
                                        </p:tgtEl>
                                        <p:attrNameLst>
                                          <p:attrName>ppt_y</p:attrName>
                                        </p:attrNameLst>
                                      </p:cBhvr>
                                      <p:tavLst>
                                        <p:tav tm="0">
                                          <p:val>
                                            <p:strVal val="ppt_y"/>
                                          </p:val>
                                        </p:tav>
                                        <p:tav tm="100000">
                                          <p:val>
                                            <p:strVal val="0-ppt_h/2"/>
                                          </p:val>
                                        </p:tav>
                                      </p:tavLst>
                                    </p:anim>
                                    <p:set>
                                      <p:cBhvr>
                                        <p:cTn id="211" dur="1" fill="hold">
                                          <p:stCondLst>
                                            <p:cond delay="1999"/>
                                          </p:stCondLst>
                                        </p:cTn>
                                        <p:tgtEl>
                                          <p:spTgt spid="25"/>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27"/>
                                        </p:tgtEl>
                                        <p:attrNameLst>
                                          <p:attrName>ppt_x</p:attrName>
                                        </p:attrNameLst>
                                      </p:cBhvr>
                                      <p:tavLst>
                                        <p:tav tm="0">
                                          <p:val>
                                            <p:strVal val="ppt_x"/>
                                          </p:val>
                                        </p:tav>
                                        <p:tav tm="100000">
                                          <p:val>
                                            <p:strVal val="0-ppt_w/2"/>
                                          </p:val>
                                        </p:tav>
                                      </p:tavLst>
                                    </p:anim>
                                    <p:anim calcmode="lin" valueType="num">
                                      <p:cBhvr additive="base">
                                        <p:cTn id="214" dur="2000"/>
                                        <p:tgtEl>
                                          <p:spTgt spid="27"/>
                                        </p:tgtEl>
                                        <p:attrNameLst>
                                          <p:attrName>ppt_y</p:attrName>
                                        </p:attrNameLst>
                                      </p:cBhvr>
                                      <p:tavLst>
                                        <p:tav tm="0">
                                          <p:val>
                                            <p:strVal val="ppt_y"/>
                                          </p:val>
                                        </p:tav>
                                        <p:tav tm="100000">
                                          <p:val>
                                            <p:strVal val="0-ppt_h/2"/>
                                          </p:val>
                                        </p:tav>
                                      </p:tavLst>
                                    </p:anim>
                                    <p:set>
                                      <p:cBhvr>
                                        <p:cTn id="215" dur="1" fill="hold">
                                          <p:stCondLst>
                                            <p:cond delay="1999"/>
                                          </p:stCondLst>
                                        </p:cTn>
                                        <p:tgtEl>
                                          <p:spTgt spid="27"/>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4"/>
                                        </p:tgtEl>
                                        <p:attrNameLst>
                                          <p:attrName>ppt_x</p:attrName>
                                        </p:attrNameLst>
                                      </p:cBhvr>
                                      <p:tavLst>
                                        <p:tav tm="0">
                                          <p:val>
                                            <p:strVal val="ppt_x"/>
                                          </p:val>
                                        </p:tav>
                                        <p:tav tm="100000">
                                          <p:val>
                                            <p:strVal val="0-ppt_w/2"/>
                                          </p:val>
                                        </p:tav>
                                      </p:tavLst>
                                    </p:anim>
                                    <p:anim calcmode="lin" valueType="num">
                                      <p:cBhvr additive="base">
                                        <p:cTn id="218" dur="2000"/>
                                        <p:tgtEl>
                                          <p:spTgt spid="4"/>
                                        </p:tgtEl>
                                        <p:attrNameLst>
                                          <p:attrName>ppt_y</p:attrName>
                                        </p:attrNameLst>
                                      </p:cBhvr>
                                      <p:tavLst>
                                        <p:tav tm="0">
                                          <p:val>
                                            <p:strVal val="ppt_y"/>
                                          </p:val>
                                        </p:tav>
                                        <p:tav tm="100000">
                                          <p:val>
                                            <p:strVal val="1+ppt_h/2"/>
                                          </p:val>
                                        </p:tav>
                                      </p:tavLst>
                                    </p:anim>
                                    <p:set>
                                      <p:cBhvr>
                                        <p:cTn id="219" dur="1" fill="hold">
                                          <p:stCondLst>
                                            <p:cond delay="1999"/>
                                          </p:stCondLst>
                                        </p:cTn>
                                        <p:tgtEl>
                                          <p:spTgt spid="4"/>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6"/>
                                        </p:tgtEl>
                                        <p:attrNameLst>
                                          <p:attrName>ppt_x</p:attrName>
                                        </p:attrNameLst>
                                      </p:cBhvr>
                                      <p:tavLst>
                                        <p:tav tm="0">
                                          <p:val>
                                            <p:strVal val="ppt_x"/>
                                          </p:val>
                                        </p:tav>
                                        <p:tav tm="100000">
                                          <p:val>
                                            <p:strVal val="0-ppt_w/2"/>
                                          </p:val>
                                        </p:tav>
                                      </p:tavLst>
                                    </p:anim>
                                    <p:anim calcmode="lin" valueType="num">
                                      <p:cBhvr additive="base">
                                        <p:cTn id="222" dur="2000"/>
                                        <p:tgtEl>
                                          <p:spTgt spid="6"/>
                                        </p:tgtEl>
                                        <p:attrNameLst>
                                          <p:attrName>ppt_y</p:attrName>
                                        </p:attrNameLst>
                                      </p:cBhvr>
                                      <p:tavLst>
                                        <p:tav tm="0">
                                          <p:val>
                                            <p:strVal val="ppt_y"/>
                                          </p:val>
                                        </p:tav>
                                        <p:tav tm="100000">
                                          <p:val>
                                            <p:strVal val="1+ppt_h/2"/>
                                          </p:val>
                                        </p:tav>
                                      </p:tavLst>
                                    </p:anim>
                                    <p:set>
                                      <p:cBhvr>
                                        <p:cTn id="223" dur="1" fill="hold">
                                          <p:stCondLst>
                                            <p:cond delay="1999"/>
                                          </p:stCondLst>
                                        </p:cTn>
                                        <p:tgtEl>
                                          <p:spTgt spid="6"/>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8"/>
                                        </p:tgtEl>
                                        <p:attrNameLst>
                                          <p:attrName>ppt_x</p:attrName>
                                        </p:attrNameLst>
                                      </p:cBhvr>
                                      <p:tavLst>
                                        <p:tav tm="0">
                                          <p:val>
                                            <p:strVal val="ppt_x"/>
                                          </p:val>
                                        </p:tav>
                                        <p:tav tm="100000">
                                          <p:val>
                                            <p:strVal val="0-ppt_w/2"/>
                                          </p:val>
                                        </p:tav>
                                      </p:tavLst>
                                    </p:anim>
                                    <p:anim calcmode="lin" valueType="num">
                                      <p:cBhvr additive="base">
                                        <p:cTn id="226" dur="2000"/>
                                        <p:tgtEl>
                                          <p:spTgt spid="8"/>
                                        </p:tgtEl>
                                        <p:attrNameLst>
                                          <p:attrName>ppt_y</p:attrName>
                                        </p:attrNameLst>
                                      </p:cBhvr>
                                      <p:tavLst>
                                        <p:tav tm="0">
                                          <p:val>
                                            <p:strVal val="ppt_y"/>
                                          </p:val>
                                        </p:tav>
                                        <p:tav tm="100000">
                                          <p:val>
                                            <p:strVal val="1+ppt_h/2"/>
                                          </p:val>
                                        </p:tav>
                                      </p:tavLst>
                                    </p:anim>
                                    <p:set>
                                      <p:cBhvr>
                                        <p:cTn id="227" dur="1" fill="hold">
                                          <p:stCondLst>
                                            <p:cond delay="1999"/>
                                          </p:stCondLst>
                                        </p:cTn>
                                        <p:tgtEl>
                                          <p:spTgt spid="8"/>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0"/>
                                        </p:tgtEl>
                                        <p:attrNameLst>
                                          <p:attrName>ppt_x</p:attrName>
                                        </p:attrNameLst>
                                      </p:cBhvr>
                                      <p:tavLst>
                                        <p:tav tm="0">
                                          <p:val>
                                            <p:strVal val="ppt_x"/>
                                          </p:val>
                                        </p:tav>
                                        <p:tav tm="100000">
                                          <p:val>
                                            <p:strVal val="0-ppt_w/2"/>
                                          </p:val>
                                        </p:tav>
                                      </p:tavLst>
                                    </p:anim>
                                    <p:anim calcmode="lin" valueType="num">
                                      <p:cBhvr additive="base">
                                        <p:cTn id="230" dur="2000"/>
                                        <p:tgtEl>
                                          <p:spTgt spid="10"/>
                                        </p:tgtEl>
                                        <p:attrNameLst>
                                          <p:attrName>ppt_y</p:attrName>
                                        </p:attrNameLst>
                                      </p:cBhvr>
                                      <p:tavLst>
                                        <p:tav tm="0">
                                          <p:val>
                                            <p:strVal val="ppt_y"/>
                                          </p:val>
                                        </p:tav>
                                        <p:tav tm="100000">
                                          <p:val>
                                            <p:strVal val="1+ppt_h/2"/>
                                          </p:val>
                                        </p:tav>
                                      </p:tavLst>
                                    </p:anim>
                                    <p:set>
                                      <p:cBhvr>
                                        <p:cTn id="231" dur="1" fill="hold">
                                          <p:stCondLst>
                                            <p:cond delay="1999"/>
                                          </p:stCondLst>
                                        </p:cTn>
                                        <p:tgtEl>
                                          <p:spTgt spid="10"/>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2"/>
                                        </p:tgtEl>
                                        <p:attrNameLst>
                                          <p:attrName>ppt_x</p:attrName>
                                        </p:attrNameLst>
                                      </p:cBhvr>
                                      <p:tavLst>
                                        <p:tav tm="0">
                                          <p:val>
                                            <p:strVal val="ppt_x"/>
                                          </p:val>
                                        </p:tav>
                                        <p:tav tm="100000">
                                          <p:val>
                                            <p:strVal val="0-ppt_w/2"/>
                                          </p:val>
                                        </p:tav>
                                      </p:tavLst>
                                    </p:anim>
                                    <p:anim calcmode="lin" valueType="num">
                                      <p:cBhvr additive="base">
                                        <p:cTn id="234" dur="2000"/>
                                        <p:tgtEl>
                                          <p:spTgt spid="12"/>
                                        </p:tgtEl>
                                        <p:attrNameLst>
                                          <p:attrName>ppt_y</p:attrName>
                                        </p:attrNameLst>
                                      </p:cBhvr>
                                      <p:tavLst>
                                        <p:tav tm="0">
                                          <p:val>
                                            <p:strVal val="ppt_y"/>
                                          </p:val>
                                        </p:tav>
                                        <p:tav tm="100000">
                                          <p:val>
                                            <p:strVal val="1+ppt_h/2"/>
                                          </p:val>
                                        </p:tav>
                                      </p:tavLst>
                                    </p:anim>
                                    <p:set>
                                      <p:cBhvr>
                                        <p:cTn id="235" dur="1" fill="hold">
                                          <p:stCondLst>
                                            <p:cond delay="1999"/>
                                          </p:stCondLst>
                                        </p:cTn>
                                        <p:tgtEl>
                                          <p:spTgt spid="12"/>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4"/>
                                        </p:tgtEl>
                                        <p:attrNameLst>
                                          <p:attrName>ppt_x</p:attrName>
                                        </p:attrNameLst>
                                      </p:cBhvr>
                                      <p:tavLst>
                                        <p:tav tm="0">
                                          <p:val>
                                            <p:strVal val="ppt_x"/>
                                          </p:val>
                                        </p:tav>
                                        <p:tav tm="100000">
                                          <p:val>
                                            <p:strVal val="0-ppt_w/2"/>
                                          </p:val>
                                        </p:tav>
                                      </p:tavLst>
                                    </p:anim>
                                    <p:anim calcmode="lin" valueType="num">
                                      <p:cBhvr additive="base">
                                        <p:cTn id="238" dur="2000"/>
                                        <p:tgtEl>
                                          <p:spTgt spid="14"/>
                                        </p:tgtEl>
                                        <p:attrNameLst>
                                          <p:attrName>ppt_y</p:attrName>
                                        </p:attrNameLst>
                                      </p:cBhvr>
                                      <p:tavLst>
                                        <p:tav tm="0">
                                          <p:val>
                                            <p:strVal val="ppt_y"/>
                                          </p:val>
                                        </p:tav>
                                        <p:tav tm="100000">
                                          <p:val>
                                            <p:strVal val="1+ppt_h/2"/>
                                          </p:val>
                                        </p:tav>
                                      </p:tavLst>
                                    </p:anim>
                                    <p:set>
                                      <p:cBhvr>
                                        <p:cTn id="239" dur="1" fill="hold">
                                          <p:stCondLst>
                                            <p:cond delay="1999"/>
                                          </p:stCondLst>
                                        </p:cTn>
                                        <p:tgtEl>
                                          <p:spTgt spid="14"/>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6"/>
                                        </p:tgtEl>
                                        <p:attrNameLst>
                                          <p:attrName>ppt_x</p:attrName>
                                        </p:attrNameLst>
                                      </p:cBhvr>
                                      <p:tavLst>
                                        <p:tav tm="0">
                                          <p:val>
                                            <p:strVal val="ppt_x"/>
                                          </p:val>
                                        </p:tav>
                                        <p:tav tm="100000">
                                          <p:val>
                                            <p:strVal val="0-ppt_w/2"/>
                                          </p:val>
                                        </p:tav>
                                      </p:tavLst>
                                    </p:anim>
                                    <p:anim calcmode="lin" valueType="num">
                                      <p:cBhvr additive="base">
                                        <p:cTn id="242" dur="2000"/>
                                        <p:tgtEl>
                                          <p:spTgt spid="16"/>
                                        </p:tgtEl>
                                        <p:attrNameLst>
                                          <p:attrName>ppt_y</p:attrName>
                                        </p:attrNameLst>
                                      </p:cBhvr>
                                      <p:tavLst>
                                        <p:tav tm="0">
                                          <p:val>
                                            <p:strVal val="ppt_y"/>
                                          </p:val>
                                        </p:tav>
                                        <p:tav tm="100000">
                                          <p:val>
                                            <p:strVal val="1+ppt_h/2"/>
                                          </p:val>
                                        </p:tav>
                                      </p:tavLst>
                                    </p:anim>
                                    <p:set>
                                      <p:cBhvr>
                                        <p:cTn id="243" dur="1" fill="hold">
                                          <p:stCondLst>
                                            <p:cond delay="1999"/>
                                          </p:stCondLst>
                                        </p:cTn>
                                        <p:tgtEl>
                                          <p:spTgt spid="16"/>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8"/>
                                        </p:tgtEl>
                                        <p:attrNameLst>
                                          <p:attrName>ppt_x</p:attrName>
                                        </p:attrNameLst>
                                      </p:cBhvr>
                                      <p:tavLst>
                                        <p:tav tm="0">
                                          <p:val>
                                            <p:strVal val="ppt_x"/>
                                          </p:val>
                                        </p:tav>
                                        <p:tav tm="100000">
                                          <p:val>
                                            <p:strVal val="0-ppt_w/2"/>
                                          </p:val>
                                        </p:tav>
                                      </p:tavLst>
                                    </p:anim>
                                    <p:anim calcmode="lin" valueType="num">
                                      <p:cBhvr additive="base">
                                        <p:cTn id="246" dur="2000"/>
                                        <p:tgtEl>
                                          <p:spTgt spid="18"/>
                                        </p:tgtEl>
                                        <p:attrNameLst>
                                          <p:attrName>ppt_y</p:attrName>
                                        </p:attrNameLst>
                                      </p:cBhvr>
                                      <p:tavLst>
                                        <p:tav tm="0">
                                          <p:val>
                                            <p:strVal val="ppt_y"/>
                                          </p:val>
                                        </p:tav>
                                        <p:tav tm="100000">
                                          <p:val>
                                            <p:strVal val="1+ppt_h/2"/>
                                          </p:val>
                                        </p:tav>
                                      </p:tavLst>
                                    </p:anim>
                                    <p:set>
                                      <p:cBhvr>
                                        <p:cTn id="247" dur="1" fill="hold">
                                          <p:stCondLst>
                                            <p:cond delay="1999"/>
                                          </p:stCondLst>
                                        </p:cTn>
                                        <p:tgtEl>
                                          <p:spTgt spid="18"/>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0-ppt_w/2"/>
                                          </p:val>
                                        </p:tav>
                                      </p:tavLst>
                                    </p:anim>
                                    <p:anim calcmode="lin" valueType="num">
                                      <p:cBhvr additive="base">
                                        <p:cTn id="250" dur="2000"/>
                                        <p:tgtEl>
                                          <p:spTgt spid="20"/>
                                        </p:tgtEl>
                                        <p:attrNameLst>
                                          <p:attrName>ppt_y</p:attrName>
                                        </p:attrNameLst>
                                      </p:cBhvr>
                                      <p:tavLst>
                                        <p:tav tm="0">
                                          <p:val>
                                            <p:strVal val="ppt_y"/>
                                          </p:val>
                                        </p:tav>
                                        <p:tav tm="100000">
                                          <p:val>
                                            <p:strVal val="1+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22"/>
                                        </p:tgtEl>
                                        <p:attrNameLst>
                                          <p:attrName>ppt_x</p:attrName>
                                        </p:attrNameLst>
                                      </p:cBhvr>
                                      <p:tavLst>
                                        <p:tav tm="0">
                                          <p:val>
                                            <p:strVal val="ppt_x"/>
                                          </p:val>
                                        </p:tav>
                                        <p:tav tm="100000">
                                          <p:val>
                                            <p:strVal val="0-ppt_w/2"/>
                                          </p:val>
                                        </p:tav>
                                      </p:tavLst>
                                    </p:anim>
                                    <p:anim calcmode="lin" valueType="num">
                                      <p:cBhvr additive="base">
                                        <p:cTn id="254" dur="2000"/>
                                        <p:tgtEl>
                                          <p:spTgt spid="22"/>
                                        </p:tgtEl>
                                        <p:attrNameLst>
                                          <p:attrName>ppt_y</p:attrName>
                                        </p:attrNameLst>
                                      </p:cBhvr>
                                      <p:tavLst>
                                        <p:tav tm="0">
                                          <p:val>
                                            <p:strVal val="ppt_y"/>
                                          </p:val>
                                        </p:tav>
                                        <p:tav tm="100000">
                                          <p:val>
                                            <p:strVal val="1+ppt_h/2"/>
                                          </p:val>
                                        </p:tav>
                                      </p:tavLst>
                                    </p:anim>
                                    <p:set>
                                      <p:cBhvr>
                                        <p:cTn id="255" dur="1" fill="hold">
                                          <p:stCondLst>
                                            <p:cond delay="1999"/>
                                          </p:stCondLst>
                                        </p:cTn>
                                        <p:tgtEl>
                                          <p:spTgt spid="22"/>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24"/>
                                        </p:tgtEl>
                                        <p:attrNameLst>
                                          <p:attrName>ppt_x</p:attrName>
                                        </p:attrNameLst>
                                      </p:cBhvr>
                                      <p:tavLst>
                                        <p:tav tm="0">
                                          <p:val>
                                            <p:strVal val="ppt_x"/>
                                          </p:val>
                                        </p:tav>
                                        <p:tav tm="100000">
                                          <p:val>
                                            <p:strVal val="0-ppt_w/2"/>
                                          </p:val>
                                        </p:tav>
                                      </p:tavLst>
                                    </p:anim>
                                    <p:anim calcmode="lin" valueType="num">
                                      <p:cBhvr additive="base">
                                        <p:cTn id="258" dur="2000"/>
                                        <p:tgtEl>
                                          <p:spTgt spid="24"/>
                                        </p:tgtEl>
                                        <p:attrNameLst>
                                          <p:attrName>ppt_y</p:attrName>
                                        </p:attrNameLst>
                                      </p:cBhvr>
                                      <p:tavLst>
                                        <p:tav tm="0">
                                          <p:val>
                                            <p:strVal val="ppt_y"/>
                                          </p:val>
                                        </p:tav>
                                        <p:tav tm="100000">
                                          <p:val>
                                            <p:strVal val="1+ppt_h/2"/>
                                          </p:val>
                                        </p:tav>
                                      </p:tavLst>
                                    </p:anim>
                                    <p:set>
                                      <p:cBhvr>
                                        <p:cTn id="259" dur="1" fill="hold">
                                          <p:stCondLst>
                                            <p:cond delay="1999"/>
                                          </p:stCondLst>
                                        </p:cTn>
                                        <p:tgtEl>
                                          <p:spTgt spid="24"/>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6"/>
                                        </p:tgtEl>
                                        <p:attrNameLst>
                                          <p:attrName>ppt_x</p:attrName>
                                        </p:attrNameLst>
                                      </p:cBhvr>
                                      <p:tavLst>
                                        <p:tav tm="0">
                                          <p:val>
                                            <p:strVal val="ppt_x"/>
                                          </p:val>
                                        </p:tav>
                                        <p:tav tm="100000">
                                          <p:val>
                                            <p:strVal val="0-ppt_w/2"/>
                                          </p:val>
                                        </p:tav>
                                      </p:tavLst>
                                    </p:anim>
                                    <p:anim calcmode="lin" valueType="num">
                                      <p:cBhvr additive="base">
                                        <p:cTn id="262" dur="2000"/>
                                        <p:tgtEl>
                                          <p:spTgt spid="26"/>
                                        </p:tgtEl>
                                        <p:attrNameLst>
                                          <p:attrName>ppt_y</p:attrName>
                                        </p:attrNameLst>
                                      </p:cBhvr>
                                      <p:tavLst>
                                        <p:tav tm="0">
                                          <p:val>
                                            <p:strVal val="ppt_y"/>
                                          </p:val>
                                        </p:tav>
                                        <p:tav tm="100000">
                                          <p:val>
                                            <p:strVal val="1+ppt_h/2"/>
                                          </p:val>
                                        </p:tav>
                                      </p:tavLst>
                                    </p:anim>
                                    <p:set>
                                      <p:cBhvr>
                                        <p:cTn id="263" dur="1" fill="hold">
                                          <p:stCondLst>
                                            <p:cond delay="1999"/>
                                          </p:stCondLst>
                                        </p:cTn>
                                        <p:tgtEl>
                                          <p:spTgt spid="26"/>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8"/>
                                        </p:tgtEl>
                                        <p:attrNameLst>
                                          <p:attrName>ppt_x</p:attrName>
                                        </p:attrNameLst>
                                      </p:cBhvr>
                                      <p:tavLst>
                                        <p:tav tm="0">
                                          <p:val>
                                            <p:strVal val="ppt_x"/>
                                          </p:val>
                                        </p:tav>
                                        <p:tav tm="100000">
                                          <p:val>
                                            <p:strVal val="0-ppt_w/2"/>
                                          </p:val>
                                        </p:tav>
                                      </p:tavLst>
                                    </p:anim>
                                    <p:anim calcmode="lin" valueType="num">
                                      <p:cBhvr additive="base">
                                        <p:cTn id="266" dur="2000"/>
                                        <p:tgtEl>
                                          <p:spTgt spid="28"/>
                                        </p:tgtEl>
                                        <p:attrNameLst>
                                          <p:attrName>ppt_y</p:attrName>
                                        </p:attrNameLst>
                                      </p:cBhvr>
                                      <p:tavLst>
                                        <p:tav tm="0">
                                          <p:val>
                                            <p:strVal val="ppt_y"/>
                                          </p:val>
                                        </p:tav>
                                        <p:tav tm="100000">
                                          <p:val>
                                            <p:strVal val="1+ppt_h/2"/>
                                          </p:val>
                                        </p:tav>
                                      </p:tavLst>
                                    </p:anim>
                                    <p:set>
                                      <p:cBhvr>
                                        <p:cTn id="267" dur="1" fill="hold">
                                          <p:stCondLst>
                                            <p:cond delay="1999"/>
                                          </p:stCondLst>
                                        </p:cTn>
                                        <p:tgtEl>
                                          <p:spTgt spid="28"/>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3"/>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5"/>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7"/>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9"/>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1"/>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3"/>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5"/>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7"/>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9"/>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1"/>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3"/>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5"/>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7"/>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4"/>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6"/>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8"/>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0"/>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2"/>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4"/>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6"/>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8"/>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0"/>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2"/>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4"/>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6"/>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8"/>
                                        </p:tgtEl>
                                        <p:attrNameLst>
                                          <p:attrName>r</p:attrName>
                                        </p:attrNameLst>
                                      </p:cBhvr>
                                    </p:animRot>
                                  </p:childTnLst>
                                </p:cTn>
                              </p:par>
                              <p:par>
                                <p:cTn id="320" presetID="17" presetClass="entr" presetSubtype="2"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par>
                                <p:cTn id="326" presetID="16" presetClass="entr" presetSubtype="42" fill="hold" nodeType="withEffect">
                                  <p:stCondLst>
                                    <p:cond delay="0"/>
                                  </p:stCondLst>
                                  <p:childTnLst>
                                    <p:set>
                                      <p:cBhvr>
                                        <p:cTn id="327" dur="1" fill="hold">
                                          <p:stCondLst>
                                            <p:cond delay="0"/>
                                          </p:stCondLst>
                                        </p:cTn>
                                        <p:tgtEl>
                                          <p:spTgt spid="2"/>
                                        </p:tgtEl>
                                        <p:attrNameLst>
                                          <p:attrName>style.visibility</p:attrName>
                                        </p:attrNameLst>
                                      </p:cBhvr>
                                      <p:to>
                                        <p:strVal val="visible"/>
                                      </p:to>
                                    </p:set>
                                    <p:animEffect transition="in" filter="barn(outHorizontal)">
                                      <p:cBhvr>
                                        <p:cTn id="3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accent6">
                <a:lumMod val="60000"/>
                <a:lumOff val="40000"/>
                <a:shade val="67500"/>
                <a:satMod val="115000"/>
              </a:schemeClr>
            </a:gs>
            <a:gs pos="100000">
              <a:schemeClr val="accent6">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5760484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0" y="0"/>
            <a:ext cx="642942" cy="642942"/>
          </a:xfrm>
          <a:prstGeom prst="rect">
            <a:avLst/>
          </a:prstGeom>
        </p:spPr>
      </p:pic>
      <p:pic>
        <p:nvPicPr>
          <p:cNvPr id="6" name="5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8501058" y="0"/>
            <a:ext cx="642942" cy="642942"/>
          </a:xfrm>
          <a:prstGeom prst="rect">
            <a:avLst/>
          </a:prstGeom>
        </p:spPr>
      </p:pic>
      <p:pic>
        <p:nvPicPr>
          <p:cNvPr id="7" name="6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0" y="4500558"/>
            <a:ext cx="642942" cy="642942"/>
          </a:xfrm>
          <a:prstGeom prst="rect">
            <a:avLst/>
          </a:prstGeom>
        </p:spPr>
      </p:pic>
      <p:pic>
        <p:nvPicPr>
          <p:cNvPr id="8" name="7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8501058" y="4500558"/>
            <a:ext cx="642942" cy="642942"/>
          </a:xfrm>
          <a:prstGeom prst="rect">
            <a:avLst/>
          </a:prstGeom>
        </p:spPr>
      </p:pic>
      <p:pic>
        <p:nvPicPr>
          <p:cNvPr id="9" name="8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1000100" y="285734"/>
            <a:ext cx="642942" cy="642942"/>
          </a:xfrm>
          <a:prstGeom prst="rect">
            <a:avLst/>
          </a:prstGeom>
        </p:spPr>
      </p:pic>
      <p:pic>
        <p:nvPicPr>
          <p:cNvPr id="10" name="9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928662" y="4286262"/>
            <a:ext cx="642942" cy="642942"/>
          </a:xfrm>
          <a:prstGeom prst="rect">
            <a:avLst/>
          </a:prstGeom>
        </p:spPr>
      </p:pic>
      <p:pic>
        <p:nvPicPr>
          <p:cNvPr id="11" name="10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1857356" y="785800"/>
            <a:ext cx="642942" cy="642942"/>
          </a:xfrm>
          <a:prstGeom prst="rect">
            <a:avLst/>
          </a:prstGeom>
        </p:spPr>
      </p:pic>
      <p:pic>
        <p:nvPicPr>
          <p:cNvPr id="12" name="11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1785918" y="3929072"/>
            <a:ext cx="642942" cy="642942"/>
          </a:xfrm>
          <a:prstGeom prst="rect">
            <a:avLst/>
          </a:prstGeom>
        </p:spPr>
      </p:pic>
      <p:pic>
        <p:nvPicPr>
          <p:cNvPr id="13" name="12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1357304"/>
            <a:ext cx="642942" cy="642942"/>
          </a:xfrm>
          <a:prstGeom prst="rect">
            <a:avLst/>
          </a:prstGeom>
        </p:spPr>
      </p:pic>
      <p:pic>
        <p:nvPicPr>
          <p:cNvPr id="14" name="13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2571736" y="3357568"/>
            <a:ext cx="642942" cy="642942"/>
          </a:xfrm>
          <a:prstGeom prst="rect">
            <a:avLst/>
          </a:prstGeom>
        </p:spPr>
      </p:pic>
      <p:pic>
        <p:nvPicPr>
          <p:cNvPr id="15" name="14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143240" y="2000246"/>
            <a:ext cx="642942" cy="642942"/>
          </a:xfrm>
          <a:prstGeom prst="rect">
            <a:avLst/>
          </a:prstGeom>
        </p:spPr>
      </p:pic>
      <p:pic>
        <p:nvPicPr>
          <p:cNvPr id="16" name="15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3143240" y="2714626"/>
            <a:ext cx="642942" cy="642942"/>
          </a:xfrm>
          <a:prstGeom prst="rect">
            <a:avLst/>
          </a:prstGeom>
        </p:spPr>
      </p:pic>
      <p:pic>
        <p:nvPicPr>
          <p:cNvPr id="17" name="16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715272" y="357172"/>
            <a:ext cx="642942" cy="642942"/>
          </a:xfrm>
          <a:prstGeom prst="rect">
            <a:avLst/>
          </a:prstGeom>
        </p:spPr>
      </p:pic>
      <p:pic>
        <p:nvPicPr>
          <p:cNvPr id="18" name="17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7072330" y="785800"/>
            <a:ext cx="642942" cy="642942"/>
          </a:xfrm>
          <a:prstGeom prst="rect">
            <a:avLst/>
          </a:prstGeom>
        </p:spPr>
      </p:pic>
      <p:pic>
        <p:nvPicPr>
          <p:cNvPr id="19" name="18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357950" y="1285866"/>
            <a:ext cx="642942" cy="642942"/>
          </a:xfrm>
          <a:prstGeom prst="rect">
            <a:avLst/>
          </a:prstGeom>
        </p:spPr>
      </p:pic>
      <p:pic>
        <p:nvPicPr>
          <p:cNvPr id="20" name="19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786446" y="2000246"/>
            <a:ext cx="642942" cy="642942"/>
          </a:xfrm>
          <a:prstGeom prst="rect">
            <a:avLst/>
          </a:prstGeom>
        </p:spPr>
      </p:pic>
      <p:pic>
        <p:nvPicPr>
          <p:cNvPr id="21" name="20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5857884" y="2857502"/>
            <a:ext cx="642942" cy="642942"/>
          </a:xfrm>
          <a:prstGeom prst="rect">
            <a:avLst/>
          </a:prstGeom>
        </p:spPr>
      </p:pic>
      <p:pic>
        <p:nvPicPr>
          <p:cNvPr id="22" name="21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6500826" y="3429006"/>
            <a:ext cx="642942" cy="642942"/>
          </a:xfrm>
          <a:prstGeom prst="rect">
            <a:avLst/>
          </a:prstGeom>
        </p:spPr>
      </p:pic>
      <p:pic>
        <p:nvPicPr>
          <p:cNvPr id="23" name="22 Imagen" descr="arabesque-2852642_960_720.png"/>
          <p:cNvPicPr>
            <a:picLocks noChangeAspect="1"/>
          </p:cNvPicPr>
          <p:nvPr/>
        </p:nvPicPr>
        <p:blipFill>
          <a:blip r:embed="rId3" cstate="print">
            <a:duotone>
              <a:schemeClr val="accent6">
                <a:shade val="45000"/>
                <a:satMod val="135000"/>
              </a:schemeClr>
              <a:prstClr val="white"/>
            </a:duotone>
            <a:lum bright="-20000" contrast="40000"/>
          </a:blip>
          <a:stretch>
            <a:fillRect/>
          </a:stretch>
        </p:blipFill>
        <p:spPr>
          <a:xfrm>
            <a:off x="7143768" y="3929072"/>
            <a:ext cx="642942" cy="642942"/>
          </a:xfrm>
          <a:prstGeom prst="rect">
            <a:avLst/>
          </a:prstGeom>
        </p:spPr>
      </p:pic>
      <p:pic>
        <p:nvPicPr>
          <p:cNvPr id="24" name="23 Imagen" descr="arabesque-2852642_960_720.png"/>
          <p:cNvPicPr>
            <a:picLocks noChangeAspect="1"/>
          </p:cNvPicPr>
          <p:nvPr/>
        </p:nvPicPr>
        <p:blipFill>
          <a:blip r:embed="rId3" cstate="print">
            <a:duotone>
              <a:schemeClr val="accent1">
                <a:shade val="45000"/>
                <a:satMod val="135000"/>
              </a:schemeClr>
              <a:prstClr val="white"/>
            </a:duotone>
            <a:lum contrast="40000"/>
          </a:blip>
          <a:stretch>
            <a:fillRect/>
          </a:stretch>
        </p:blipFill>
        <p:spPr>
          <a:xfrm>
            <a:off x="7786710" y="4286262"/>
            <a:ext cx="642942" cy="642942"/>
          </a:xfrm>
          <a:prstGeom prst="rect">
            <a:avLst/>
          </a:prstGeom>
        </p:spPr>
      </p:pic>
      <p:sp>
        <p:nvSpPr>
          <p:cNvPr id="25" name="24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0-#ppt_w/2"/>
                                          </p:val>
                                        </p:tav>
                                        <p:tav tm="100000">
                                          <p:val>
                                            <p:strVal val="#ppt_x"/>
                                          </p:val>
                                        </p:tav>
                                      </p:tavLst>
                                    </p:anim>
                                    <p:anim calcmode="lin" valueType="num">
                                      <p:cBhvr additive="base">
                                        <p:cTn id="58" dur="2000" fill="hold"/>
                                        <p:tgtEl>
                                          <p:spTgt spid="2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0-#ppt_w/2"/>
                                          </p:val>
                                        </p:tav>
                                        <p:tav tm="100000">
                                          <p:val>
                                            <p:strVal val="#ppt_x"/>
                                          </p:val>
                                        </p:tav>
                                      </p:tavLst>
                                    </p:anim>
                                    <p:anim calcmode="lin" valueType="num">
                                      <p:cBhvr additive="base">
                                        <p:cTn id="62" dur="2000" fill="hold"/>
                                        <p:tgtEl>
                                          <p:spTgt spid="2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1+#ppt_w/2"/>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1+#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1+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0-ppt_w/2"/>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1+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1+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0-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1"/>
                                        </p:tgtEl>
                                        <p:attrNameLst>
                                          <p:attrName>ppt_x</p:attrName>
                                        </p:attrNameLst>
                                      </p:cBhvr>
                                      <p:tavLst>
                                        <p:tav tm="0">
                                          <p:val>
                                            <p:strVal val="ppt_x"/>
                                          </p:val>
                                        </p:tav>
                                        <p:tav tm="100000">
                                          <p:val>
                                            <p:strVal val="0-ppt_w/2"/>
                                          </p:val>
                                        </p:tav>
                                      </p:tavLst>
                                    </p:anim>
                                    <p:anim calcmode="lin" valueType="num">
                                      <p:cBhvr additive="base">
                                        <p:cTn id="174" dur="2000"/>
                                        <p:tgtEl>
                                          <p:spTgt spid="21"/>
                                        </p:tgtEl>
                                        <p:attrNameLst>
                                          <p:attrName>ppt_y</p:attrName>
                                        </p:attrNameLst>
                                      </p:cBhvr>
                                      <p:tavLst>
                                        <p:tav tm="0">
                                          <p:val>
                                            <p:strVal val="ppt_y"/>
                                          </p:val>
                                        </p:tav>
                                        <p:tav tm="100000">
                                          <p:val>
                                            <p:strVal val="0-ppt_h/2"/>
                                          </p:val>
                                        </p:tav>
                                      </p:tavLst>
                                    </p:anim>
                                    <p:set>
                                      <p:cBhvr>
                                        <p:cTn id="175" dur="1" fill="hold">
                                          <p:stCondLst>
                                            <p:cond delay="1999"/>
                                          </p:stCondLst>
                                        </p:cTn>
                                        <p:tgtEl>
                                          <p:spTgt spid="21"/>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4"/>
                                        </p:tgtEl>
                                        <p:attrNameLst>
                                          <p:attrName>ppt_x</p:attrName>
                                        </p:attrNameLst>
                                      </p:cBhvr>
                                      <p:tavLst>
                                        <p:tav tm="0">
                                          <p:val>
                                            <p:strVal val="ppt_x"/>
                                          </p:val>
                                        </p:tav>
                                        <p:tav tm="100000">
                                          <p:val>
                                            <p:strVal val="0-ppt_w/2"/>
                                          </p:val>
                                        </p:tav>
                                      </p:tavLst>
                                    </p:anim>
                                    <p:anim calcmode="lin" valueType="num">
                                      <p:cBhvr additive="base">
                                        <p:cTn id="186" dur="2000"/>
                                        <p:tgtEl>
                                          <p:spTgt spid="24"/>
                                        </p:tgtEl>
                                        <p:attrNameLst>
                                          <p:attrName>ppt_y</p:attrName>
                                        </p:attrNameLst>
                                      </p:cBhvr>
                                      <p:tavLst>
                                        <p:tav tm="0">
                                          <p:val>
                                            <p:strVal val="ppt_y"/>
                                          </p:val>
                                        </p:tav>
                                        <p:tav tm="100000">
                                          <p:val>
                                            <p:strVal val="0-ppt_h/2"/>
                                          </p:val>
                                        </p:tav>
                                      </p:tavLst>
                                    </p:anim>
                                    <p:set>
                                      <p:cBhvr>
                                        <p:cTn id="187" dur="1" fill="hold">
                                          <p:stCondLst>
                                            <p:cond delay="1999"/>
                                          </p:stCondLst>
                                        </p:cTn>
                                        <p:tgtEl>
                                          <p:spTgt spid="24"/>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1+ppt_w/2"/>
                                          </p:val>
                                        </p:tav>
                                      </p:tavLst>
                                    </p:anim>
                                    <p:anim calcmode="lin" valueType="num">
                                      <p:cBhvr additive="base">
                                        <p:cTn id="194" dur="2000"/>
                                        <p:tgtEl>
                                          <p:spTgt spid="10"/>
                                        </p:tgtEl>
                                        <p:attrNameLst>
                                          <p:attrName>ppt_y</p:attrName>
                                        </p:attrNameLst>
                                      </p:cBhvr>
                                      <p:tavLst>
                                        <p:tav tm="0">
                                          <p:val>
                                            <p:strVal val="ppt_y"/>
                                          </p:val>
                                        </p:tav>
                                        <p:tav tm="100000">
                                          <p:val>
                                            <p:strVal val="0-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1+ppt_w/2"/>
                                          </p:val>
                                        </p:tav>
                                      </p:tavLst>
                                    </p:anim>
                                    <p:anim calcmode="lin" valueType="num">
                                      <p:cBhvr additive="base">
                                        <p:cTn id="202" dur="2000"/>
                                        <p:tgtEl>
                                          <p:spTgt spid="14"/>
                                        </p:tgtEl>
                                        <p:attrNameLst>
                                          <p:attrName>ppt_y</p:attrName>
                                        </p:attrNameLst>
                                      </p:cBhvr>
                                      <p:tavLst>
                                        <p:tav tm="0">
                                          <p:val>
                                            <p:strVal val="ppt_y"/>
                                          </p:val>
                                        </p:tav>
                                        <p:tav tm="100000">
                                          <p:val>
                                            <p:strVal val="0-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1+ppt_w/2"/>
                                          </p:val>
                                        </p:tav>
                                      </p:tavLst>
                                    </p:anim>
                                    <p:anim calcmode="lin" valueType="num">
                                      <p:cBhvr additive="base">
                                        <p:cTn id="206" dur="2000"/>
                                        <p:tgtEl>
                                          <p:spTgt spid="16"/>
                                        </p:tgtEl>
                                        <p:attrNameLst>
                                          <p:attrName>ppt_y</p:attrName>
                                        </p:attrNameLst>
                                      </p:cBhvr>
                                      <p:tavLst>
                                        <p:tav tm="0">
                                          <p:val>
                                            <p:strVal val="ppt_y"/>
                                          </p:val>
                                        </p:tav>
                                        <p:tav tm="100000">
                                          <p:val>
                                            <p:strVal val="0-ppt_h/2"/>
                                          </p:val>
                                        </p:tav>
                                      </p:tavLst>
                                    </p:anim>
                                    <p:set>
                                      <p:cBhvr>
                                        <p:cTn id="207" dur="1" fill="hold">
                                          <p:stCondLst>
                                            <p:cond delay="1999"/>
                                          </p:stCondLst>
                                        </p:cTn>
                                        <p:tgtEl>
                                          <p:spTgt spid="16"/>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872D83"/>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stock-photo-7255257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0" y="0"/>
            <a:ext cx="500048" cy="500048"/>
          </a:xfrm>
          <a:prstGeom prst="rect">
            <a:avLst/>
          </a:prstGeom>
        </p:spPr>
      </p:pic>
      <p:pic>
        <p:nvPicPr>
          <p:cNvPr id="5" name="4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643952" y="0"/>
            <a:ext cx="500048" cy="500048"/>
          </a:xfrm>
          <a:prstGeom prst="rect">
            <a:avLst/>
          </a:prstGeom>
        </p:spPr>
      </p:pic>
      <p:pic>
        <p:nvPicPr>
          <p:cNvPr id="6" name="5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429124" y="1857370"/>
            <a:ext cx="500048" cy="500048"/>
          </a:xfrm>
          <a:prstGeom prst="rect">
            <a:avLst/>
          </a:prstGeom>
        </p:spPr>
      </p:pic>
      <p:pic>
        <p:nvPicPr>
          <p:cNvPr id="7" name="6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00034" y="357172"/>
            <a:ext cx="500048" cy="500048"/>
          </a:xfrm>
          <a:prstGeom prst="rect">
            <a:avLst/>
          </a:prstGeom>
        </p:spPr>
      </p:pic>
      <p:pic>
        <p:nvPicPr>
          <p:cNvPr id="8" name="7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1000100" y="714362"/>
            <a:ext cx="500048" cy="500048"/>
          </a:xfrm>
          <a:prstGeom prst="rect">
            <a:avLst/>
          </a:prstGeom>
        </p:spPr>
      </p:pic>
      <p:pic>
        <p:nvPicPr>
          <p:cNvPr id="9" name="8 Imagen" descr="Dust-and-Aerosols-SWIRL-graphic.png"/>
          <p:cNvPicPr>
            <a:picLocks noChangeAspect="1"/>
          </p:cNvPicPr>
          <p:nvPr/>
        </p:nvPicPr>
        <p:blipFill>
          <a:blip r:embed="rId3" cstate="print">
            <a:duotone>
              <a:schemeClr val="bg2">
                <a:shade val="45000"/>
                <a:satMod val="135000"/>
              </a:schemeClr>
              <a:prstClr val="white"/>
            </a:duotone>
            <a:lum contrast="40000"/>
          </a:blip>
          <a:stretch>
            <a:fillRect/>
          </a:stretch>
        </p:blipFill>
        <p:spPr>
          <a:xfrm>
            <a:off x="1428728" y="1000114"/>
            <a:ext cx="500048" cy="500048"/>
          </a:xfrm>
          <a:prstGeom prst="rect">
            <a:avLst/>
          </a:prstGeom>
        </p:spPr>
      </p:pic>
      <p:pic>
        <p:nvPicPr>
          <p:cNvPr id="10" name="9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1857356" y="1285866"/>
            <a:ext cx="500048" cy="500048"/>
          </a:xfrm>
          <a:prstGeom prst="rect">
            <a:avLst/>
          </a:prstGeom>
        </p:spPr>
      </p:pic>
      <p:pic>
        <p:nvPicPr>
          <p:cNvPr id="11" name="10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357422" y="1500180"/>
            <a:ext cx="500048" cy="500048"/>
          </a:xfrm>
          <a:prstGeom prst="rect">
            <a:avLst/>
          </a:prstGeom>
        </p:spPr>
      </p:pic>
      <p:pic>
        <p:nvPicPr>
          <p:cNvPr id="12" name="11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2857488" y="1643056"/>
            <a:ext cx="500048" cy="500048"/>
          </a:xfrm>
          <a:prstGeom prst="rect">
            <a:avLst/>
          </a:prstGeom>
        </p:spPr>
      </p:pic>
      <p:pic>
        <p:nvPicPr>
          <p:cNvPr id="13" name="12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357554" y="1785932"/>
            <a:ext cx="500048" cy="500048"/>
          </a:xfrm>
          <a:prstGeom prst="rect">
            <a:avLst/>
          </a:prstGeom>
        </p:spPr>
      </p:pic>
      <p:pic>
        <p:nvPicPr>
          <p:cNvPr id="14" name="13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3857620" y="1857370"/>
            <a:ext cx="500048" cy="500048"/>
          </a:xfrm>
          <a:prstGeom prst="rect">
            <a:avLst/>
          </a:prstGeom>
        </p:spPr>
      </p:pic>
      <p:pic>
        <p:nvPicPr>
          <p:cNvPr id="15" name="14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4929190" y="1857370"/>
            <a:ext cx="500048" cy="500048"/>
          </a:xfrm>
          <a:prstGeom prst="rect">
            <a:avLst/>
          </a:prstGeom>
        </p:spPr>
      </p:pic>
      <p:pic>
        <p:nvPicPr>
          <p:cNvPr id="16" name="15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429256" y="1785932"/>
            <a:ext cx="500048" cy="500048"/>
          </a:xfrm>
          <a:prstGeom prst="rect">
            <a:avLst/>
          </a:prstGeom>
        </p:spPr>
      </p:pic>
      <p:pic>
        <p:nvPicPr>
          <p:cNvPr id="17" name="16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6286512" y="1500180"/>
            <a:ext cx="500048" cy="500048"/>
          </a:xfrm>
          <a:prstGeom prst="rect">
            <a:avLst/>
          </a:prstGeom>
        </p:spPr>
      </p:pic>
      <p:pic>
        <p:nvPicPr>
          <p:cNvPr id="18" name="17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6715140" y="1285866"/>
            <a:ext cx="500048" cy="500048"/>
          </a:xfrm>
          <a:prstGeom prst="rect">
            <a:avLst/>
          </a:prstGeom>
        </p:spPr>
      </p:pic>
      <p:pic>
        <p:nvPicPr>
          <p:cNvPr id="19" name="18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143768" y="1071552"/>
            <a:ext cx="500048" cy="500048"/>
          </a:xfrm>
          <a:prstGeom prst="rect">
            <a:avLst/>
          </a:prstGeom>
        </p:spPr>
      </p:pic>
      <p:pic>
        <p:nvPicPr>
          <p:cNvPr id="20" name="19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7572396" y="857238"/>
            <a:ext cx="500048" cy="500048"/>
          </a:xfrm>
          <a:prstGeom prst="rect">
            <a:avLst/>
          </a:prstGeom>
        </p:spPr>
      </p:pic>
      <p:pic>
        <p:nvPicPr>
          <p:cNvPr id="21" name="20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001024" y="642924"/>
            <a:ext cx="500048" cy="500048"/>
          </a:xfrm>
          <a:prstGeom prst="rect">
            <a:avLst/>
          </a:prstGeom>
        </p:spPr>
      </p:pic>
      <p:pic>
        <p:nvPicPr>
          <p:cNvPr id="22" name="21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8358214" y="357172"/>
            <a:ext cx="500048" cy="500048"/>
          </a:xfrm>
          <a:prstGeom prst="rect">
            <a:avLst/>
          </a:prstGeom>
        </p:spPr>
      </p:pic>
      <p:pic>
        <p:nvPicPr>
          <p:cNvPr id="23" name="22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5857884" y="1643056"/>
            <a:ext cx="500048" cy="500048"/>
          </a:xfrm>
          <a:prstGeom prst="rect">
            <a:avLst/>
          </a:prstGeom>
        </p:spPr>
      </p:pic>
      <p:pic>
        <p:nvPicPr>
          <p:cNvPr id="24" name="23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4429124" y="3286130"/>
            <a:ext cx="500048" cy="500048"/>
          </a:xfrm>
          <a:prstGeom prst="rect">
            <a:avLst/>
          </a:prstGeom>
        </p:spPr>
      </p:pic>
      <p:pic>
        <p:nvPicPr>
          <p:cNvPr id="25" name="24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929190" y="3286130"/>
            <a:ext cx="500048" cy="500048"/>
          </a:xfrm>
          <a:prstGeom prst="rect">
            <a:avLst/>
          </a:prstGeom>
        </p:spPr>
      </p:pic>
      <p:pic>
        <p:nvPicPr>
          <p:cNvPr id="26" name="25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5357818" y="3357568"/>
            <a:ext cx="500048" cy="500048"/>
          </a:xfrm>
          <a:prstGeom prst="rect">
            <a:avLst/>
          </a:prstGeom>
        </p:spPr>
      </p:pic>
      <p:pic>
        <p:nvPicPr>
          <p:cNvPr id="27" name="26 Imagen" descr="Dust-and-Aerosols-SWIRL-graphic.png"/>
          <p:cNvPicPr>
            <a:picLocks noChangeAspect="1"/>
          </p:cNvPicPr>
          <p:nvPr/>
        </p:nvPicPr>
        <p:blipFill>
          <a:blip r:embed="rId3" cstate="print">
            <a:duotone>
              <a:schemeClr val="bg2">
                <a:shade val="45000"/>
                <a:satMod val="135000"/>
              </a:schemeClr>
              <a:prstClr val="white"/>
            </a:duotone>
            <a:lum contrast="40000"/>
          </a:blip>
          <a:stretch>
            <a:fillRect/>
          </a:stretch>
        </p:blipFill>
        <p:spPr>
          <a:xfrm>
            <a:off x="5857884" y="3500444"/>
            <a:ext cx="500048" cy="500048"/>
          </a:xfrm>
          <a:prstGeom prst="rect">
            <a:avLst/>
          </a:prstGeom>
        </p:spPr>
      </p:pic>
      <p:pic>
        <p:nvPicPr>
          <p:cNvPr id="28" name="27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8643952" y="4643452"/>
            <a:ext cx="500048" cy="500048"/>
          </a:xfrm>
          <a:prstGeom prst="rect">
            <a:avLst/>
          </a:prstGeom>
        </p:spPr>
      </p:pic>
      <p:pic>
        <p:nvPicPr>
          <p:cNvPr id="29" name="28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6357950" y="3643320"/>
            <a:ext cx="500048" cy="500048"/>
          </a:xfrm>
          <a:prstGeom prst="rect">
            <a:avLst/>
          </a:prstGeom>
        </p:spPr>
      </p:pic>
      <p:pic>
        <p:nvPicPr>
          <p:cNvPr id="30" name="29 Imagen" descr="Dust-and-Aerosols-SWIRL-graphic.png"/>
          <p:cNvPicPr>
            <a:picLocks noChangeAspect="1"/>
          </p:cNvPicPr>
          <p:nvPr/>
        </p:nvPicPr>
        <p:blipFill>
          <a:blip r:embed="rId3" cstate="print">
            <a:duotone>
              <a:schemeClr val="bg2">
                <a:shade val="45000"/>
                <a:satMod val="135000"/>
              </a:schemeClr>
              <a:prstClr val="white"/>
            </a:duotone>
            <a:lum contrast="40000"/>
          </a:blip>
          <a:stretch>
            <a:fillRect/>
          </a:stretch>
        </p:blipFill>
        <p:spPr>
          <a:xfrm>
            <a:off x="6858016" y="3857634"/>
            <a:ext cx="500048" cy="500048"/>
          </a:xfrm>
          <a:prstGeom prst="rect">
            <a:avLst/>
          </a:prstGeom>
        </p:spPr>
      </p:pic>
      <p:pic>
        <p:nvPicPr>
          <p:cNvPr id="31" name="30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7358082" y="4071948"/>
            <a:ext cx="500048" cy="500048"/>
          </a:xfrm>
          <a:prstGeom prst="rect">
            <a:avLst/>
          </a:prstGeom>
        </p:spPr>
      </p:pic>
      <p:pic>
        <p:nvPicPr>
          <p:cNvPr id="32" name="31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858148" y="4286262"/>
            <a:ext cx="500048" cy="500048"/>
          </a:xfrm>
          <a:prstGeom prst="rect">
            <a:avLst/>
          </a:prstGeom>
        </p:spPr>
      </p:pic>
      <p:pic>
        <p:nvPicPr>
          <p:cNvPr id="33" name="32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8286776" y="4429138"/>
            <a:ext cx="500048" cy="500048"/>
          </a:xfrm>
          <a:prstGeom prst="rect">
            <a:avLst/>
          </a:prstGeom>
        </p:spPr>
      </p:pic>
      <p:pic>
        <p:nvPicPr>
          <p:cNvPr id="34" name="33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0" y="4643452"/>
            <a:ext cx="500048" cy="500048"/>
          </a:xfrm>
          <a:prstGeom prst="rect">
            <a:avLst/>
          </a:prstGeom>
        </p:spPr>
      </p:pic>
      <p:pic>
        <p:nvPicPr>
          <p:cNvPr id="35" name="34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28596" y="4357700"/>
            <a:ext cx="500048" cy="500048"/>
          </a:xfrm>
          <a:prstGeom prst="rect">
            <a:avLst/>
          </a:prstGeom>
        </p:spPr>
      </p:pic>
      <p:pic>
        <p:nvPicPr>
          <p:cNvPr id="36" name="35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928662" y="4143386"/>
            <a:ext cx="500048" cy="500048"/>
          </a:xfrm>
          <a:prstGeom prst="rect">
            <a:avLst/>
          </a:prstGeom>
        </p:spPr>
      </p:pic>
      <p:pic>
        <p:nvPicPr>
          <p:cNvPr id="37" name="36 Imagen" descr="Dust-and-Aerosols-SWIRL-graphic.png"/>
          <p:cNvPicPr>
            <a:picLocks noChangeAspect="1"/>
          </p:cNvPicPr>
          <p:nvPr/>
        </p:nvPicPr>
        <p:blipFill>
          <a:blip r:embed="rId3" cstate="print">
            <a:duotone>
              <a:schemeClr val="bg2">
                <a:shade val="45000"/>
                <a:satMod val="135000"/>
              </a:schemeClr>
              <a:prstClr val="white"/>
            </a:duotone>
            <a:lum contrast="40000"/>
          </a:blip>
          <a:stretch>
            <a:fillRect/>
          </a:stretch>
        </p:blipFill>
        <p:spPr>
          <a:xfrm>
            <a:off x="1357290" y="3929072"/>
            <a:ext cx="500048" cy="500048"/>
          </a:xfrm>
          <a:prstGeom prst="rect">
            <a:avLst/>
          </a:prstGeom>
        </p:spPr>
      </p:pic>
      <p:pic>
        <p:nvPicPr>
          <p:cNvPr id="38" name="37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1785918" y="3714758"/>
            <a:ext cx="500048" cy="500048"/>
          </a:xfrm>
          <a:prstGeom prst="rect">
            <a:avLst/>
          </a:prstGeom>
        </p:spPr>
      </p:pic>
      <p:pic>
        <p:nvPicPr>
          <p:cNvPr id="39" name="38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285984" y="3571882"/>
            <a:ext cx="500048" cy="500048"/>
          </a:xfrm>
          <a:prstGeom prst="rect">
            <a:avLst/>
          </a:prstGeom>
        </p:spPr>
      </p:pic>
      <p:pic>
        <p:nvPicPr>
          <p:cNvPr id="40" name="39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2714612" y="3357568"/>
            <a:ext cx="500048" cy="500048"/>
          </a:xfrm>
          <a:prstGeom prst="rect">
            <a:avLst/>
          </a:prstGeom>
        </p:spPr>
      </p:pic>
      <p:pic>
        <p:nvPicPr>
          <p:cNvPr id="41" name="40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143240" y="3286130"/>
            <a:ext cx="500048" cy="500048"/>
          </a:xfrm>
          <a:prstGeom prst="rect">
            <a:avLst/>
          </a:prstGeom>
        </p:spPr>
      </p:pic>
      <p:pic>
        <p:nvPicPr>
          <p:cNvPr id="42" name="41 Imagen" descr="Dust-and-Aerosols-SWIRL-graphic.png"/>
          <p:cNvPicPr>
            <a:picLocks noChangeAspect="1"/>
          </p:cNvPicPr>
          <p:nvPr/>
        </p:nvPicPr>
        <p:blipFill>
          <a:blip r:embed="rId3" cstate="print">
            <a:duotone>
              <a:prstClr val="black"/>
              <a:srgbClr val="872D83">
                <a:tint val="45000"/>
                <a:satMod val="400000"/>
              </a:srgbClr>
            </a:duotone>
            <a:lum bright="-30000" contrast="40000"/>
          </a:blip>
          <a:stretch>
            <a:fillRect/>
          </a:stretch>
        </p:blipFill>
        <p:spPr>
          <a:xfrm>
            <a:off x="3643306" y="3214692"/>
            <a:ext cx="500048" cy="500048"/>
          </a:xfrm>
          <a:prstGeom prst="rect">
            <a:avLst/>
          </a:prstGeom>
        </p:spPr>
      </p:pic>
      <p:pic>
        <p:nvPicPr>
          <p:cNvPr id="43" name="42 Imagen" descr="Dust-and-Aerosols-SWIRL-graphic.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000496" y="3214692"/>
            <a:ext cx="500048" cy="500048"/>
          </a:xfrm>
          <a:prstGeom prst="rect">
            <a:avLst/>
          </a:prstGeom>
        </p:spPr>
      </p:pic>
      <p:sp>
        <p:nvSpPr>
          <p:cNvPr id="44" name="43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4"/>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ppt_x"/>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ppt_x"/>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ppt_x"/>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6"/>
                                        </p:tgtEl>
                                        <p:attrNameLst>
                                          <p:attrName>style.visibility</p:attrName>
                                        </p:attrNameLst>
                                      </p:cBhvr>
                                      <p:to>
                                        <p:strVal val="visible"/>
                                      </p:to>
                                    </p:set>
                                    <p:anim calcmode="lin" valueType="num">
                                      <p:cBhvr additive="base">
                                        <p:cTn id="57" dur="2000" fill="hold"/>
                                        <p:tgtEl>
                                          <p:spTgt spid="16"/>
                                        </p:tgtEl>
                                        <p:attrNameLst>
                                          <p:attrName>ppt_x</p:attrName>
                                        </p:attrNameLst>
                                      </p:cBhvr>
                                      <p:tavLst>
                                        <p:tav tm="0">
                                          <p:val>
                                            <p:strVal val="#ppt_x"/>
                                          </p:val>
                                        </p:tav>
                                        <p:tav tm="100000">
                                          <p:val>
                                            <p:strVal val="#ppt_x"/>
                                          </p:val>
                                        </p:tav>
                                      </p:tavLst>
                                    </p:anim>
                                    <p:anim calcmode="lin" valueType="num">
                                      <p:cBhvr additive="base">
                                        <p:cTn id="58" dur="2000" fill="hold"/>
                                        <p:tgtEl>
                                          <p:spTgt spid="16"/>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ppt_x"/>
                                          </p:val>
                                        </p:tav>
                                        <p:tav tm="100000">
                                          <p:val>
                                            <p:strVal val="#ppt_x"/>
                                          </p:val>
                                        </p:tav>
                                      </p:tavLst>
                                    </p:anim>
                                    <p:anim calcmode="lin" valueType="num">
                                      <p:cBhvr additive="base">
                                        <p:cTn id="62" dur="2000" fill="hold"/>
                                        <p:tgtEl>
                                          <p:spTgt spid="17"/>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ppt_x"/>
                                          </p:val>
                                        </p:tav>
                                        <p:tav tm="100000">
                                          <p:val>
                                            <p:strVal val="#ppt_x"/>
                                          </p:val>
                                        </p:tav>
                                      </p:tavLst>
                                    </p:anim>
                                    <p:anim calcmode="lin" valueType="num">
                                      <p:cBhvr additive="base">
                                        <p:cTn id="66" dur="2000" fill="hold"/>
                                        <p:tgtEl>
                                          <p:spTgt spid="18"/>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ppt_x"/>
                                          </p:val>
                                        </p:tav>
                                        <p:tav tm="100000">
                                          <p:val>
                                            <p:strVal val="#ppt_x"/>
                                          </p:val>
                                        </p:tav>
                                      </p:tavLst>
                                    </p:anim>
                                    <p:anim calcmode="lin" valueType="num">
                                      <p:cBhvr additive="base">
                                        <p:cTn id="70" dur="2000" fill="hold"/>
                                        <p:tgtEl>
                                          <p:spTgt spid="19"/>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ppt_x"/>
                                          </p:val>
                                        </p:tav>
                                        <p:tav tm="100000">
                                          <p:val>
                                            <p:strVal val="#ppt_x"/>
                                          </p:val>
                                        </p:tav>
                                      </p:tavLst>
                                    </p:anim>
                                    <p:anim calcmode="lin" valueType="num">
                                      <p:cBhvr additive="base">
                                        <p:cTn id="74" dur="2000" fill="hold"/>
                                        <p:tgtEl>
                                          <p:spTgt spid="20"/>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ppt_x"/>
                                          </p:val>
                                        </p:tav>
                                        <p:tav tm="100000">
                                          <p:val>
                                            <p:strVal val="#ppt_x"/>
                                          </p:val>
                                        </p:tav>
                                      </p:tavLst>
                                    </p:anim>
                                    <p:anim calcmode="lin" valueType="num">
                                      <p:cBhvr additive="base">
                                        <p:cTn id="78" dur="2000" fill="hold"/>
                                        <p:tgtEl>
                                          <p:spTgt spid="21"/>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ppt_x"/>
                                          </p:val>
                                        </p:tav>
                                        <p:tav tm="100000">
                                          <p:val>
                                            <p:strVal val="#ppt_x"/>
                                          </p:val>
                                        </p:tav>
                                      </p:tavLst>
                                    </p:anim>
                                    <p:anim calcmode="lin" valueType="num">
                                      <p:cBhvr additive="base">
                                        <p:cTn id="82" dur="2000" fill="hold"/>
                                        <p:tgtEl>
                                          <p:spTgt spid="22"/>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ppt_x"/>
                                          </p:val>
                                        </p:tav>
                                        <p:tav tm="100000">
                                          <p:val>
                                            <p:strVal val="#ppt_x"/>
                                          </p:val>
                                        </p:tav>
                                      </p:tavLst>
                                    </p:anim>
                                    <p:anim calcmode="lin" valueType="num">
                                      <p:cBhvr additive="base">
                                        <p:cTn id="86" dur="2000" fill="hold"/>
                                        <p:tgtEl>
                                          <p:spTgt spid="23"/>
                                        </p:tgtEl>
                                        <p:attrNameLst>
                                          <p:attrName>ppt_y</p:attrName>
                                        </p:attrNameLst>
                                      </p:cBhvr>
                                      <p:tavLst>
                                        <p:tav tm="0">
                                          <p:val>
                                            <p:strVal val="1+#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24"/>
                                        </p:tgtEl>
                                        <p:attrNameLst>
                                          <p:attrName>style.visibility</p:attrName>
                                        </p:attrNameLst>
                                      </p:cBhvr>
                                      <p:to>
                                        <p:strVal val="visible"/>
                                      </p:to>
                                    </p:set>
                                    <p:anim calcmode="lin" valueType="num">
                                      <p:cBhvr additive="base">
                                        <p:cTn id="89" dur="2000" fill="hold"/>
                                        <p:tgtEl>
                                          <p:spTgt spid="24"/>
                                        </p:tgtEl>
                                        <p:attrNameLst>
                                          <p:attrName>ppt_x</p:attrName>
                                        </p:attrNameLst>
                                      </p:cBhvr>
                                      <p:tavLst>
                                        <p:tav tm="0">
                                          <p:val>
                                            <p:strVal val="#ppt_x"/>
                                          </p:val>
                                        </p:tav>
                                        <p:tav tm="100000">
                                          <p:val>
                                            <p:strVal val="#ppt_x"/>
                                          </p:val>
                                        </p:tav>
                                      </p:tavLst>
                                    </p:anim>
                                    <p:anim calcmode="lin" valueType="num">
                                      <p:cBhvr additive="base">
                                        <p:cTn id="90" dur="2000" fill="hold"/>
                                        <p:tgtEl>
                                          <p:spTgt spid="24"/>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25"/>
                                        </p:tgtEl>
                                        <p:attrNameLst>
                                          <p:attrName>style.visibility</p:attrName>
                                        </p:attrNameLst>
                                      </p:cBhvr>
                                      <p:to>
                                        <p:strVal val="visible"/>
                                      </p:to>
                                    </p:set>
                                    <p:anim calcmode="lin" valueType="num">
                                      <p:cBhvr additive="base">
                                        <p:cTn id="93" dur="2000" fill="hold"/>
                                        <p:tgtEl>
                                          <p:spTgt spid="25"/>
                                        </p:tgtEl>
                                        <p:attrNameLst>
                                          <p:attrName>ppt_x</p:attrName>
                                        </p:attrNameLst>
                                      </p:cBhvr>
                                      <p:tavLst>
                                        <p:tav tm="0">
                                          <p:val>
                                            <p:strVal val="#ppt_x"/>
                                          </p:val>
                                        </p:tav>
                                        <p:tav tm="100000">
                                          <p:val>
                                            <p:strVal val="#ppt_x"/>
                                          </p:val>
                                        </p:tav>
                                      </p:tavLst>
                                    </p:anim>
                                    <p:anim calcmode="lin" valueType="num">
                                      <p:cBhvr additive="base">
                                        <p:cTn id="94" dur="2000" fill="hold"/>
                                        <p:tgtEl>
                                          <p:spTgt spid="25"/>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26"/>
                                        </p:tgtEl>
                                        <p:attrNameLst>
                                          <p:attrName>style.visibility</p:attrName>
                                        </p:attrNameLst>
                                      </p:cBhvr>
                                      <p:to>
                                        <p:strVal val="visible"/>
                                      </p:to>
                                    </p:set>
                                    <p:anim calcmode="lin" valueType="num">
                                      <p:cBhvr additive="base">
                                        <p:cTn id="97" dur="2000" fill="hold"/>
                                        <p:tgtEl>
                                          <p:spTgt spid="26"/>
                                        </p:tgtEl>
                                        <p:attrNameLst>
                                          <p:attrName>ppt_x</p:attrName>
                                        </p:attrNameLst>
                                      </p:cBhvr>
                                      <p:tavLst>
                                        <p:tav tm="0">
                                          <p:val>
                                            <p:strVal val="#ppt_x"/>
                                          </p:val>
                                        </p:tav>
                                        <p:tav tm="100000">
                                          <p:val>
                                            <p:strVal val="#ppt_x"/>
                                          </p:val>
                                        </p:tav>
                                      </p:tavLst>
                                    </p:anim>
                                    <p:anim calcmode="lin" valueType="num">
                                      <p:cBhvr additive="base">
                                        <p:cTn id="98" dur="2000" fill="hold"/>
                                        <p:tgtEl>
                                          <p:spTgt spid="26"/>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7"/>
                                        </p:tgtEl>
                                        <p:attrNameLst>
                                          <p:attrName>style.visibility</p:attrName>
                                        </p:attrNameLst>
                                      </p:cBhvr>
                                      <p:to>
                                        <p:strVal val="visible"/>
                                      </p:to>
                                    </p:set>
                                    <p:anim calcmode="lin" valueType="num">
                                      <p:cBhvr additive="base">
                                        <p:cTn id="101" dur="2000" fill="hold"/>
                                        <p:tgtEl>
                                          <p:spTgt spid="27"/>
                                        </p:tgtEl>
                                        <p:attrNameLst>
                                          <p:attrName>ppt_x</p:attrName>
                                        </p:attrNameLst>
                                      </p:cBhvr>
                                      <p:tavLst>
                                        <p:tav tm="0">
                                          <p:val>
                                            <p:strVal val="#ppt_x"/>
                                          </p:val>
                                        </p:tav>
                                        <p:tav tm="100000">
                                          <p:val>
                                            <p:strVal val="#ppt_x"/>
                                          </p:val>
                                        </p:tav>
                                      </p:tavLst>
                                    </p:anim>
                                    <p:anim calcmode="lin" valueType="num">
                                      <p:cBhvr additive="base">
                                        <p:cTn id="102" dur="2000" fill="hold"/>
                                        <p:tgtEl>
                                          <p:spTgt spid="27"/>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8"/>
                                        </p:tgtEl>
                                        <p:attrNameLst>
                                          <p:attrName>style.visibility</p:attrName>
                                        </p:attrNameLst>
                                      </p:cBhvr>
                                      <p:to>
                                        <p:strVal val="visible"/>
                                      </p:to>
                                    </p:set>
                                    <p:anim calcmode="lin" valueType="num">
                                      <p:cBhvr additive="base">
                                        <p:cTn id="105" dur="2000" fill="hold"/>
                                        <p:tgtEl>
                                          <p:spTgt spid="28"/>
                                        </p:tgtEl>
                                        <p:attrNameLst>
                                          <p:attrName>ppt_x</p:attrName>
                                        </p:attrNameLst>
                                      </p:cBhvr>
                                      <p:tavLst>
                                        <p:tav tm="0">
                                          <p:val>
                                            <p:strVal val="#ppt_x"/>
                                          </p:val>
                                        </p:tav>
                                        <p:tav tm="100000">
                                          <p:val>
                                            <p:strVal val="#ppt_x"/>
                                          </p:val>
                                        </p:tav>
                                      </p:tavLst>
                                    </p:anim>
                                    <p:anim calcmode="lin" valueType="num">
                                      <p:cBhvr additive="base">
                                        <p:cTn id="106" dur="2000" fill="hold"/>
                                        <p:tgtEl>
                                          <p:spTgt spid="28"/>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ppt_x"/>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30"/>
                                        </p:tgtEl>
                                        <p:attrNameLst>
                                          <p:attrName>style.visibility</p:attrName>
                                        </p:attrNameLst>
                                      </p:cBhvr>
                                      <p:to>
                                        <p:strVal val="visible"/>
                                      </p:to>
                                    </p:set>
                                    <p:anim calcmode="lin" valueType="num">
                                      <p:cBhvr additive="base">
                                        <p:cTn id="113" dur="2000" fill="hold"/>
                                        <p:tgtEl>
                                          <p:spTgt spid="30"/>
                                        </p:tgtEl>
                                        <p:attrNameLst>
                                          <p:attrName>ppt_x</p:attrName>
                                        </p:attrNameLst>
                                      </p:cBhvr>
                                      <p:tavLst>
                                        <p:tav tm="0">
                                          <p:val>
                                            <p:strVal val="#ppt_x"/>
                                          </p:val>
                                        </p:tav>
                                        <p:tav tm="100000">
                                          <p:val>
                                            <p:strVal val="#ppt_x"/>
                                          </p:val>
                                        </p:tav>
                                      </p:tavLst>
                                    </p:anim>
                                    <p:anim calcmode="lin" valueType="num">
                                      <p:cBhvr additive="base">
                                        <p:cTn id="114" dur="2000" fill="hold"/>
                                        <p:tgtEl>
                                          <p:spTgt spid="30"/>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2" presetClass="entr" presetSubtype="1" fill="hold"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ppt_x"/>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2" presetClass="entr" presetSubtype="1" fill="hold" nodeType="withEffect">
                                  <p:stCondLst>
                                    <p:cond delay="0"/>
                                  </p:stCondLst>
                                  <p:childTnLst>
                                    <p:set>
                                      <p:cBhvr>
                                        <p:cTn id="124" dur="1" fill="hold">
                                          <p:stCondLst>
                                            <p:cond delay="0"/>
                                          </p:stCondLst>
                                        </p:cTn>
                                        <p:tgtEl>
                                          <p:spTgt spid="33"/>
                                        </p:tgtEl>
                                        <p:attrNameLst>
                                          <p:attrName>style.visibility</p:attrName>
                                        </p:attrNameLst>
                                      </p:cBhvr>
                                      <p:to>
                                        <p:strVal val="visible"/>
                                      </p:to>
                                    </p:set>
                                    <p:anim calcmode="lin" valueType="num">
                                      <p:cBhvr additive="base">
                                        <p:cTn id="125" dur="2000" fill="hold"/>
                                        <p:tgtEl>
                                          <p:spTgt spid="33"/>
                                        </p:tgtEl>
                                        <p:attrNameLst>
                                          <p:attrName>ppt_x</p:attrName>
                                        </p:attrNameLst>
                                      </p:cBhvr>
                                      <p:tavLst>
                                        <p:tav tm="0">
                                          <p:val>
                                            <p:strVal val="#ppt_x"/>
                                          </p:val>
                                        </p:tav>
                                        <p:tav tm="100000">
                                          <p:val>
                                            <p:strVal val="#ppt_x"/>
                                          </p:val>
                                        </p:tav>
                                      </p:tavLst>
                                    </p:anim>
                                    <p:anim calcmode="lin" valueType="num">
                                      <p:cBhvr additive="base">
                                        <p:cTn id="126" dur="2000" fill="hold"/>
                                        <p:tgtEl>
                                          <p:spTgt spid="33"/>
                                        </p:tgtEl>
                                        <p:attrNameLst>
                                          <p:attrName>ppt_y</p:attrName>
                                        </p:attrNameLst>
                                      </p:cBhvr>
                                      <p:tavLst>
                                        <p:tav tm="0">
                                          <p:val>
                                            <p:strVal val="0-#ppt_h/2"/>
                                          </p:val>
                                        </p:tav>
                                        <p:tav tm="100000">
                                          <p:val>
                                            <p:strVal val="#ppt_y"/>
                                          </p:val>
                                        </p:tav>
                                      </p:tavLst>
                                    </p:anim>
                                  </p:childTnLst>
                                </p:cTn>
                              </p:par>
                              <p:par>
                                <p:cTn id="127" presetID="2" presetClass="entr" presetSubtype="1" fill="hold" nodeType="withEffect">
                                  <p:stCondLst>
                                    <p:cond delay="0"/>
                                  </p:stCondLst>
                                  <p:childTnLst>
                                    <p:set>
                                      <p:cBhvr>
                                        <p:cTn id="128" dur="1" fill="hold">
                                          <p:stCondLst>
                                            <p:cond delay="0"/>
                                          </p:stCondLst>
                                        </p:cTn>
                                        <p:tgtEl>
                                          <p:spTgt spid="34"/>
                                        </p:tgtEl>
                                        <p:attrNameLst>
                                          <p:attrName>style.visibility</p:attrName>
                                        </p:attrNameLst>
                                      </p:cBhvr>
                                      <p:to>
                                        <p:strVal val="visible"/>
                                      </p:to>
                                    </p:set>
                                    <p:anim calcmode="lin" valueType="num">
                                      <p:cBhvr additive="base">
                                        <p:cTn id="129" dur="2000" fill="hold"/>
                                        <p:tgtEl>
                                          <p:spTgt spid="34"/>
                                        </p:tgtEl>
                                        <p:attrNameLst>
                                          <p:attrName>ppt_x</p:attrName>
                                        </p:attrNameLst>
                                      </p:cBhvr>
                                      <p:tavLst>
                                        <p:tav tm="0">
                                          <p:val>
                                            <p:strVal val="#ppt_x"/>
                                          </p:val>
                                        </p:tav>
                                        <p:tav tm="100000">
                                          <p:val>
                                            <p:strVal val="#ppt_x"/>
                                          </p:val>
                                        </p:tav>
                                      </p:tavLst>
                                    </p:anim>
                                    <p:anim calcmode="lin" valueType="num">
                                      <p:cBhvr additive="base">
                                        <p:cTn id="130" dur="2000" fill="hold"/>
                                        <p:tgtEl>
                                          <p:spTgt spid="34"/>
                                        </p:tgtEl>
                                        <p:attrNameLst>
                                          <p:attrName>ppt_y</p:attrName>
                                        </p:attrNameLst>
                                      </p:cBhvr>
                                      <p:tavLst>
                                        <p:tav tm="0">
                                          <p:val>
                                            <p:strVal val="0-#ppt_h/2"/>
                                          </p:val>
                                        </p:tav>
                                        <p:tav tm="100000">
                                          <p:val>
                                            <p:strVal val="#ppt_y"/>
                                          </p:val>
                                        </p:tav>
                                      </p:tavLst>
                                    </p:anim>
                                  </p:childTnLst>
                                </p:cTn>
                              </p:par>
                              <p:par>
                                <p:cTn id="131" presetID="2" presetClass="entr" presetSubtype="1" fill="hold" nodeType="withEffect">
                                  <p:stCondLst>
                                    <p:cond delay="0"/>
                                  </p:stCondLst>
                                  <p:childTnLst>
                                    <p:set>
                                      <p:cBhvr>
                                        <p:cTn id="132" dur="1" fill="hold">
                                          <p:stCondLst>
                                            <p:cond delay="0"/>
                                          </p:stCondLst>
                                        </p:cTn>
                                        <p:tgtEl>
                                          <p:spTgt spid="35"/>
                                        </p:tgtEl>
                                        <p:attrNameLst>
                                          <p:attrName>style.visibility</p:attrName>
                                        </p:attrNameLst>
                                      </p:cBhvr>
                                      <p:to>
                                        <p:strVal val="visible"/>
                                      </p:to>
                                    </p:set>
                                    <p:anim calcmode="lin" valueType="num">
                                      <p:cBhvr additive="base">
                                        <p:cTn id="133" dur="2000" fill="hold"/>
                                        <p:tgtEl>
                                          <p:spTgt spid="35"/>
                                        </p:tgtEl>
                                        <p:attrNameLst>
                                          <p:attrName>ppt_x</p:attrName>
                                        </p:attrNameLst>
                                      </p:cBhvr>
                                      <p:tavLst>
                                        <p:tav tm="0">
                                          <p:val>
                                            <p:strVal val="#ppt_x"/>
                                          </p:val>
                                        </p:tav>
                                        <p:tav tm="100000">
                                          <p:val>
                                            <p:strVal val="#ppt_x"/>
                                          </p:val>
                                        </p:tav>
                                      </p:tavLst>
                                    </p:anim>
                                    <p:anim calcmode="lin" valueType="num">
                                      <p:cBhvr additive="base">
                                        <p:cTn id="134" dur="2000" fill="hold"/>
                                        <p:tgtEl>
                                          <p:spTgt spid="35"/>
                                        </p:tgtEl>
                                        <p:attrNameLst>
                                          <p:attrName>ppt_y</p:attrName>
                                        </p:attrNameLst>
                                      </p:cBhvr>
                                      <p:tavLst>
                                        <p:tav tm="0">
                                          <p:val>
                                            <p:strVal val="0-#ppt_h/2"/>
                                          </p:val>
                                        </p:tav>
                                        <p:tav tm="100000">
                                          <p:val>
                                            <p:strVal val="#ppt_y"/>
                                          </p:val>
                                        </p:tav>
                                      </p:tavLst>
                                    </p:anim>
                                  </p:childTnLst>
                                </p:cTn>
                              </p:par>
                              <p:par>
                                <p:cTn id="135" presetID="2" presetClass="entr" presetSubtype="1" fill="hold" nodeType="withEffect">
                                  <p:stCondLst>
                                    <p:cond delay="0"/>
                                  </p:stCondLst>
                                  <p:childTnLst>
                                    <p:set>
                                      <p:cBhvr>
                                        <p:cTn id="136" dur="1" fill="hold">
                                          <p:stCondLst>
                                            <p:cond delay="0"/>
                                          </p:stCondLst>
                                        </p:cTn>
                                        <p:tgtEl>
                                          <p:spTgt spid="36"/>
                                        </p:tgtEl>
                                        <p:attrNameLst>
                                          <p:attrName>style.visibility</p:attrName>
                                        </p:attrNameLst>
                                      </p:cBhvr>
                                      <p:to>
                                        <p:strVal val="visible"/>
                                      </p:to>
                                    </p:set>
                                    <p:anim calcmode="lin" valueType="num">
                                      <p:cBhvr additive="base">
                                        <p:cTn id="137" dur="2000" fill="hold"/>
                                        <p:tgtEl>
                                          <p:spTgt spid="36"/>
                                        </p:tgtEl>
                                        <p:attrNameLst>
                                          <p:attrName>ppt_x</p:attrName>
                                        </p:attrNameLst>
                                      </p:cBhvr>
                                      <p:tavLst>
                                        <p:tav tm="0">
                                          <p:val>
                                            <p:strVal val="#ppt_x"/>
                                          </p:val>
                                        </p:tav>
                                        <p:tav tm="100000">
                                          <p:val>
                                            <p:strVal val="#ppt_x"/>
                                          </p:val>
                                        </p:tav>
                                      </p:tavLst>
                                    </p:anim>
                                    <p:anim calcmode="lin" valueType="num">
                                      <p:cBhvr additive="base">
                                        <p:cTn id="138" dur="2000" fill="hold"/>
                                        <p:tgtEl>
                                          <p:spTgt spid="36"/>
                                        </p:tgtEl>
                                        <p:attrNameLst>
                                          <p:attrName>ppt_y</p:attrName>
                                        </p:attrNameLst>
                                      </p:cBhvr>
                                      <p:tavLst>
                                        <p:tav tm="0">
                                          <p:val>
                                            <p:strVal val="0-#ppt_h/2"/>
                                          </p:val>
                                        </p:tav>
                                        <p:tav tm="100000">
                                          <p:val>
                                            <p:strVal val="#ppt_y"/>
                                          </p:val>
                                        </p:tav>
                                      </p:tavLst>
                                    </p:anim>
                                  </p:childTnLst>
                                </p:cTn>
                              </p:par>
                              <p:par>
                                <p:cTn id="139" presetID="2" presetClass="entr" presetSubtype="1" fill="hold" nodeType="withEffect">
                                  <p:stCondLst>
                                    <p:cond delay="0"/>
                                  </p:stCondLst>
                                  <p:childTnLst>
                                    <p:set>
                                      <p:cBhvr>
                                        <p:cTn id="140" dur="1" fill="hold">
                                          <p:stCondLst>
                                            <p:cond delay="0"/>
                                          </p:stCondLst>
                                        </p:cTn>
                                        <p:tgtEl>
                                          <p:spTgt spid="37"/>
                                        </p:tgtEl>
                                        <p:attrNameLst>
                                          <p:attrName>style.visibility</p:attrName>
                                        </p:attrNameLst>
                                      </p:cBhvr>
                                      <p:to>
                                        <p:strVal val="visible"/>
                                      </p:to>
                                    </p:set>
                                    <p:anim calcmode="lin" valueType="num">
                                      <p:cBhvr additive="base">
                                        <p:cTn id="141" dur="2000" fill="hold"/>
                                        <p:tgtEl>
                                          <p:spTgt spid="37"/>
                                        </p:tgtEl>
                                        <p:attrNameLst>
                                          <p:attrName>ppt_x</p:attrName>
                                        </p:attrNameLst>
                                      </p:cBhvr>
                                      <p:tavLst>
                                        <p:tav tm="0">
                                          <p:val>
                                            <p:strVal val="#ppt_x"/>
                                          </p:val>
                                        </p:tav>
                                        <p:tav tm="100000">
                                          <p:val>
                                            <p:strVal val="#ppt_x"/>
                                          </p:val>
                                        </p:tav>
                                      </p:tavLst>
                                    </p:anim>
                                    <p:anim calcmode="lin" valueType="num">
                                      <p:cBhvr additive="base">
                                        <p:cTn id="142" dur="2000" fill="hold"/>
                                        <p:tgtEl>
                                          <p:spTgt spid="37"/>
                                        </p:tgtEl>
                                        <p:attrNameLst>
                                          <p:attrName>ppt_y</p:attrName>
                                        </p:attrNameLst>
                                      </p:cBhvr>
                                      <p:tavLst>
                                        <p:tav tm="0">
                                          <p:val>
                                            <p:strVal val="0-#ppt_h/2"/>
                                          </p:val>
                                        </p:tav>
                                        <p:tav tm="100000">
                                          <p:val>
                                            <p:strVal val="#ppt_y"/>
                                          </p:val>
                                        </p:tav>
                                      </p:tavLst>
                                    </p:anim>
                                  </p:childTnLst>
                                </p:cTn>
                              </p:par>
                              <p:par>
                                <p:cTn id="143" presetID="2" presetClass="entr" presetSubtype="1" fill="hold" nodeType="withEffect">
                                  <p:stCondLst>
                                    <p:cond delay="0"/>
                                  </p:stCondLst>
                                  <p:childTnLst>
                                    <p:set>
                                      <p:cBhvr>
                                        <p:cTn id="144" dur="1" fill="hold">
                                          <p:stCondLst>
                                            <p:cond delay="0"/>
                                          </p:stCondLst>
                                        </p:cTn>
                                        <p:tgtEl>
                                          <p:spTgt spid="38"/>
                                        </p:tgtEl>
                                        <p:attrNameLst>
                                          <p:attrName>style.visibility</p:attrName>
                                        </p:attrNameLst>
                                      </p:cBhvr>
                                      <p:to>
                                        <p:strVal val="visible"/>
                                      </p:to>
                                    </p:set>
                                    <p:anim calcmode="lin" valueType="num">
                                      <p:cBhvr additive="base">
                                        <p:cTn id="145" dur="2000" fill="hold"/>
                                        <p:tgtEl>
                                          <p:spTgt spid="38"/>
                                        </p:tgtEl>
                                        <p:attrNameLst>
                                          <p:attrName>ppt_x</p:attrName>
                                        </p:attrNameLst>
                                      </p:cBhvr>
                                      <p:tavLst>
                                        <p:tav tm="0">
                                          <p:val>
                                            <p:strVal val="#ppt_x"/>
                                          </p:val>
                                        </p:tav>
                                        <p:tav tm="100000">
                                          <p:val>
                                            <p:strVal val="#ppt_x"/>
                                          </p:val>
                                        </p:tav>
                                      </p:tavLst>
                                    </p:anim>
                                    <p:anim calcmode="lin" valueType="num">
                                      <p:cBhvr additive="base">
                                        <p:cTn id="146" dur="2000" fill="hold"/>
                                        <p:tgtEl>
                                          <p:spTgt spid="38"/>
                                        </p:tgtEl>
                                        <p:attrNameLst>
                                          <p:attrName>ppt_y</p:attrName>
                                        </p:attrNameLst>
                                      </p:cBhvr>
                                      <p:tavLst>
                                        <p:tav tm="0">
                                          <p:val>
                                            <p:strVal val="0-#ppt_h/2"/>
                                          </p:val>
                                        </p:tav>
                                        <p:tav tm="100000">
                                          <p:val>
                                            <p:strVal val="#ppt_y"/>
                                          </p:val>
                                        </p:tav>
                                      </p:tavLst>
                                    </p:anim>
                                  </p:childTnLst>
                                </p:cTn>
                              </p:par>
                              <p:par>
                                <p:cTn id="147" presetID="2" presetClass="entr" presetSubtype="1" fill="hold" nodeType="withEffect">
                                  <p:stCondLst>
                                    <p:cond delay="0"/>
                                  </p:stCondLst>
                                  <p:childTnLst>
                                    <p:set>
                                      <p:cBhvr>
                                        <p:cTn id="148" dur="1" fill="hold">
                                          <p:stCondLst>
                                            <p:cond delay="0"/>
                                          </p:stCondLst>
                                        </p:cTn>
                                        <p:tgtEl>
                                          <p:spTgt spid="39"/>
                                        </p:tgtEl>
                                        <p:attrNameLst>
                                          <p:attrName>style.visibility</p:attrName>
                                        </p:attrNameLst>
                                      </p:cBhvr>
                                      <p:to>
                                        <p:strVal val="visible"/>
                                      </p:to>
                                    </p:set>
                                    <p:anim calcmode="lin" valueType="num">
                                      <p:cBhvr additive="base">
                                        <p:cTn id="149" dur="2000" fill="hold"/>
                                        <p:tgtEl>
                                          <p:spTgt spid="39"/>
                                        </p:tgtEl>
                                        <p:attrNameLst>
                                          <p:attrName>ppt_x</p:attrName>
                                        </p:attrNameLst>
                                      </p:cBhvr>
                                      <p:tavLst>
                                        <p:tav tm="0">
                                          <p:val>
                                            <p:strVal val="#ppt_x"/>
                                          </p:val>
                                        </p:tav>
                                        <p:tav tm="100000">
                                          <p:val>
                                            <p:strVal val="#ppt_x"/>
                                          </p:val>
                                        </p:tav>
                                      </p:tavLst>
                                    </p:anim>
                                    <p:anim calcmode="lin" valueType="num">
                                      <p:cBhvr additive="base">
                                        <p:cTn id="150" dur="2000" fill="hold"/>
                                        <p:tgtEl>
                                          <p:spTgt spid="39"/>
                                        </p:tgtEl>
                                        <p:attrNameLst>
                                          <p:attrName>ppt_y</p:attrName>
                                        </p:attrNameLst>
                                      </p:cBhvr>
                                      <p:tavLst>
                                        <p:tav tm="0">
                                          <p:val>
                                            <p:strVal val="0-#ppt_h/2"/>
                                          </p:val>
                                        </p:tav>
                                        <p:tav tm="100000">
                                          <p:val>
                                            <p:strVal val="#ppt_y"/>
                                          </p:val>
                                        </p:tav>
                                      </p:tavLst>
                                    </p:anim>
                                  </p:childTnLst>
                                </p:cTn>
                              </p:par>
                              <p:par>
                                <p:cTn id="151" presetID="2" presetClass="entr" presetSubtype="1" fill="hold" nodeType="withEffect">
                                  <p:stCondLst>
                                    <p:cond delay="0"/>
                                  </p:stCondLst>
                                  <p:childTnLst>
                                    <p:set>
                                      <p:cBhvr>
                                        <p:cTn id="152" dur="1" fill="hold">
                                          <p:stCondLst>
                                            <p:cond delay="0"/>
                                          </p:stCondLst>
                                        </p:cTn>
                                        <p:tgtEl>
                                          <p:spTgt spid="40"/>
                                        </p:tgtEl>
                                        <p:attrNameLst>
                                          <p:attrName>style.visibility</p:attrName>
                                        </p:attrNameLst>
                                      </p:cBhvr>
                                      <p:to>
                                        <p:strVal val="visible"/>
                                      </p:to>
                                    </p:set>
                                    <p:anim calcmode="lin" valueType="num">
                                      <p:cBhvr additive="base">
                                        <p:cTn id="153" dur="2000" fill="hold"/>
                                        <p:tgtEl>
                                          <p:spTgt spid="40"/>
                                        </p:tgtEl>
                                        <p:attrNameLst>
                                          <p:attrName>ppt_x</p:attrName>
                                        </p:attrNameLst>
                                      </p:cBhvr>
                                      <p:tavLst>
                                        <p:tav tm="0">
                                          <p:val>
                                            <p:strVal val="#ppt_x"/>
                                          </p:val>
                                        </p:tav>
                                        <p:tav tm="100000">
                                          <p:val>
                                            <p:strVal val="#ppt_x"/>
                                          </p:val>
                                        </p:tav>
                                      </p:tavLst>
                                    </p:anim>
                                    <p:anim calcmode="lin" valueType="num">
                                      <p:cBhvr additive="base">
                                        <p:cTn id="154" dur="2000" fill="hold"/>
                                        <p:tgtEl>
                                          <p:spTgt spid="40"/>
                                        </p:tgtEl>
                                        <p:attrNameLst>
                                          <p:attrName>ppt_y</p:attrName>
                                        </p:attrNameLst>
                                      </p:cBhvr>
                                      <p:tavLst>
                                        <p:tav tm="0">
                                          <p:val>
                                            <p:strVal val="0-#ppt_h/2"/>
                                          </p:val>
                                        </p:tav>
                                        <p:tav tm="100000">
                                          <p:val>
                                            <p:strVal val="#ppt_y"/>
                                          </p:val>
                                        </p:tav>
                                      </p:tavLst>
                                    </p:anim>
                                  </p:childTnLst>
                                </p:cTn>
                              </p:par>
                              <p:par>
                                <p:cTn id="155" presetID="2" presetClass="entr" presetSubtype="1" fill="hold" nodeType="withEffect">
                                  <p:stCondLst>
                                    <p:cond delay="0"/>
                                  </p:stCondLst>
                                  <p:childTnLst>
                                    <p:set>
                                      <p:cBhvr>
                                        <p:cTn id="156" dur="1" fill="hold">
                                          <p:stCondLst>
                                            <p:cond delay="0"/>
                                          </p:stCondLst>
                                        </p:cTn>
                                        <p:tgtEl>
                                          <p:spTgt spid="41"/>
                                        </p:tgtEl>
                                        <p:attrNameLst>
                                          <p:attrName>style.visibility</p:attrName>
                                        </p:attrNameLst>
                                      </p:cBhvr>
                                      <p:to>
                                        <p:strVal val="visible"/>
                                      </p:to>
                                    </p:set>
                                    <p:anim calcmode="lin" valueType="num">
                                      <p:cBhvr additive="base">
                                        <p:cTn id="157" dur="2000" fill="hold"/>
                                        <p:tgtEl>
                                          <p:spTgt spid="41"/>
                                        </p:tgtEl>
                                        <p:attrNameLst>
                                          <p:attrName>ppt_x</p:attrName>
                                        </p:attrNameLst>
                                      </p:cBhvr>
                                      <p:tavLst>
                                        <p:tav tm="0">
                                          <p:val>
                                            <p:strVal val="#ppt_x"/>
                                          </p:val>
                                        </p:tav>
                                        <p:tav tm="100000">
                                          <p:val>
                                            <p:strVal val="#ppt_x"/>
                                          </p:val>
                                        </p:tav>
                                      </p:tavLst>
                                    </p:anim>
                                    <p:anim calcmode="lin" valueType="num">
                                      <p:cBhvr additive="base">
                                        <p:cTn id="158" dur="2000" fill="hold"/>
                                        <p:tgtEl>
                                          <p:spTgt spid="41"/>
                                        </p:tgtEl>
                                        <p:attrNameLst>
                                          <p:attrName>ppt_y</p:attrName>
                                        </p:attrNameLst>
                                      </p:cBhvr>
                                      <p:tavLst>
                                        <p:tav tm="0">
                                          <p:val>
                                            <p:strVal val="0-#ppt_h/2"/>
                                          </p:val>
                                        </p:tav>
                                        <p:tav tm="100000">
                                          <p:val>
                                            <p:strVal val="#ppt_y"/>
                                          </p:val>
                                        </p:tav>
                                      </p:tavLst>
                                    </p:anim>
                                  </p:childTnLst>
                                </p:cTn>
                              </p:par>
                              <p:par>
                                <p:cTn id="159" presetID="2" presetClass="entr" presetSubtype="1" fill="hold" nodeType="withEffect">
                                  <p:stCondLst>
                                    <p:cond delay="0"/>
                                  </p:stCondLst>
                                  <p:childTnLst>
                                    <p:set>
                                      <p:cBhvr>
                                        <p:cTn id="160" dur="1" fill="hold">
                                          <p:stCondLst>
                                            <p:cond delay="0"/>
                                          </p:stCondLst>
                                        </p:cTn>
                                        <p:tgtEl>
                                          <p:spTgt spid="42"/>
                                        </p:tgtEl>
                                        <p:attrNameLst>
                                          <p:attrName>style.visibility</p:attrName>
                                        </p:attrNameLst>
                                      </p:cBhvr>
                                      <p:to>
                                        <p:strVal val="visible"/>
                                      </p:to>
                                    </p:set>
                                    <p:anim calcmode="lin" valueType="num">
                                      <p:cBhvr additive="base">
                                        <p:cTn id="161" dur="2000" fill="hold"/>
                                        <p:tgtEl>
                                          <p:spTgt spid="42"/>
                                        </p:tgtEl>
                                        <p:attrNameLst>
                                          <p:attrName>ppt_x</p:attrName>
                                        </p:attrNameLst>
                                      </p:cBhvr>
                                      <p:tavLst>
                                        <p:tav tm="0">
                                          <p:val>
                                            <p:strVal val="#ppt_x"/>
                                          </p:val>
                                        </p:tav>
                                        <p:tav tm="100000">
                                          <p:val>
                                            <p:strVal val="#ppt_x"/>
                                          </p:val>
                                        </p:tav>
                                      </p:tavLst>
                                    </p:anim>
                                    <p:anim calcmode="lin" valueType="num">
                                      <p:cBhvr additive="base">
                                        <p:cTn id="162" dur="2000" fill="hold"/>
                                        <p:tgtEl>
                                          <p:spTgt spid="42"/>
                                        </p:tgtEl>
                                        <p:attrNameLst>
                                          <p:attrName>ppt_y</p:attrName>
                                        </p:attrNameLst>
                                      </p:cBhvr>
                                      <p:tavLst>
                                        <p:tav tm="0">
                                          <p:val>
                                            <p:strVal val="0-#ppt_h/2"/>
                                          </p:val>
                                        </p:tav>
                                        <p:tav tm="100000">
                                          <p:val>
                                            <p:strVal val="#ppt_y"/>
                                          </p:val>
                                        </p:tav>
                                      </p:tavLst>
                                    </p:anim>
                                  </p:childTnLst>
                                </p:cTn>
                              </p:par>
                              <p:par>
                                <p:cTn id="163" presetID="2" presetClass="entr" presetSubtype="1" fill="hold"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ppt_x"/>
                                          </p:val>
                                        </p:tav>
                                        <p:tav tm="100000">
                                          <p:val>
                                            <p:strVal val="#ppt_x"/>
                                          </p:val>
                                        </p:tav>
                                      </p:tavLst>
                                    </p:anim>
                                    <p:anim calcmode="lin" valueType="num">
                                      <p:cBhvr additive="base">
                                        <p:cTn id="166" dur="2000" fill="hold"/>
                                        <p:tgtEl>
                                          <p:spTgt spid="43"/>
                                        </p:tgtEl>
                                        <p:attrNameLst>
                                          <p:attrName>ppt_y</p:attrName>
                                        </p:attrNameLst>
                                      </p:cBhvr>
                                      <p:tavLst>
                                        <p:tav tm="0">
                                          <p:val>
                                            <p:strVal val="0-#ppt_h/2"/>
                                          </p:val>
                                        </p:tav>
                                        <p:tav tm="100000">
                                          <p:val>
                                            <p:strVal val="#ppt_y"/>
                                          </p:val>
                                        </p:tav>
                                      </p:tavLst>
                                    </p:anim>
                                  </p:childTnLst>
                                </p:cTn>
                              </p:par>
                              <p:par>
                                <p:cTn id="167" presetID="8" presetClass="emph" presetSubtype="0" autoRev="1" fill="hold" nodeType="withEffect">
                                  <p:stCondLst>
                                    <p:cond delay="0"/>
                                  </p:stCondLst>
                                  <p:childTnLst>
                                    <p:animRot by="21600000">
                                      <p:cBhvr>
                                        <p:cTn id="168" dur="2000" fill="hold"/>
                                        <p:tgtEl>
                                          <p:spTgt spid="4"/>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5"/>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6"/>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7"/>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8"/>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9"/>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10"/>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11"/>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12"/>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3"/>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14"/>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15"/>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16"/>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17"/>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18"/>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19"/>
                                        </p:tgtEl>
                                        <p:attrNameLst>
                                          <p:attrName>r</p:attrName>
                                        </p:attrNameLst>
                                      </p:cBhvr>
                                    </p:animRot>
                                  </p:childTnLst>
                                </p:cTn>
                              </p:par>
                              <p:par>
                                <p:cTn id="199" presetID="8" presetClass="emph" presetSubtype="0" autoRev="1" fill="hold" nodeType="withEffect">
                                  <p:stCondLst>
                                    <p:cond delay="0"/>
                                  </p:stCondLst>
                                  <p:childTnLst>
                                    <p:animRot by="21600000">
                                      <p:cBhvr>
                                        <p:cTn id="200" dur="2000" fill="hold"/>
                                        <p:tgtEl>
                                          <p:spTgt spid="20"/>
                                        </p:tgtEl>
                                        <p:attrNameLst>
                                          <p:attrName>r</p:attrName>
                                        </p:attrNameLst>
                                      </p:cBhvr>
                                    </p:animRot>
                                  </p:childTnLst>
                                </p:cTn>
                              </p:par>
                              <p:par>
                                <p:cTn id="201" presetID="8" presetClass="emph" presetSubtype="0" autoRev="1" fill="hold" nodeType="withEffect">
                                  <p:stCondLst>
                                    <p:cond delay="0"/>
                                  </p:stCondLst>
                                  <p:childTnLst>
                                    <p:animRot by="21600000">
                                      <p:cBhvr>
                                        <p:cTn id="202" dur="2000" fill="hold"/>
                                        <p:tgtEl>
                                          <p:spTgt spid="21"/>
                                        </p:tgtEl>
                                        <p:attrNameLst>
                                          <p:attrName>r</p:attrName>
                                        </p:attrNameLst>
                                      </p:cBhvr>
                                    </p:animRot>
                                  </p:childTnLst>
                                </p:cTn>
                              </p:par>
                              <p:par>
                                <p:cTn id="203" presetID="8" presetClass="emph" presetSubtype="0" autoRev="1" fill="hold" nodeType="withEffect">
                                  <p:stCondLst>
                                    <p:cond delay="0"/>
                                  </p:stCondLst>
                                  <p:childTnLst>
                                    <p:animRot by="21600000">
                                      <p:cBhvr>
                                        <p:cTn id="204" dur="2000" fill="hold"/>
                                        <p:tgtEl>
                                          <p:spTgt spid="22"/>
                                        </p:tgtEl>
                                        <p:attrNameLst>
                                          <p:attrName>r</p:attrName>
                                        </p:attrNameLst>
                                      </p:cBhvr>
                                    </p:animRot>
                                  </p:childTnLst>
                                </p:cTn>
                              </p:par>
                              <p:par>
                                <p:cTn id="205" presetID="8" presetClass="emph" presetSubtype="0" autoRev="1" fill="hold" nodeType="withEffect">
                                  <p:stCondLst>
                                    <p:cond delay="0"/>
                                  </p:stCondLst>
                                  <p:childTnLst>
                                    <p:animRot by="21600000">
                                      <p:cBhvr>
                                        <p:cTn id="206" dur="2000" fill="hold"/>
                                        <p:tgtEl>
                                          <p:spTgt spid="23"/>
                                        </p:tgtEl>
                                        <p:attrNameLst>
                                          <p:attrName>r</p:attrName>
                                        </p:attrNameLst>
                                      </p:cBhvr>
                                    </p:animRot>
                                  </p:childTnLst>
                                </p:cTn>
                              </p:par>
                              <p:par>
                                <p:cTn id="207" presetID="8" presetClass="emph" presetSubtype="0" autoRev="1" fill="hold" nodeType="withEffect">
                                  <p:stCondLst>
                                    <p:cond delay="0"/>
                                  </p:stCondLst>
                                  <p:childTnLst>
                                    <p:animRot by="-21600000">
                                      <p:cBhvr>
                                        <p:cTn id="208" dur="2000" fill="hold"/>
                                        <p:tgtEl>
                                          <p:spTgt spid="24"/>
                                        </p:tgtEl>
                                        <p:attrNameLst>
                                          <p:attrName>r</p:attrName>
                                        </p:attrNameLst>
                                      </p:cBhvr>
                                    </p:animRot>
                                  </p:childTnLst>
                                </p:cTn>
                              </p:par>
                              <p:par>
                                <p:cTn id="209" presetID="8" presetClass="emph" presetSubtype="0" autoRev="1" fill="hold" nodeType="withEffect">
                                  <p:stCondLst>
                                    <p:cond delay="0"/>
                                  </p:stCondLst>
                                  <p:childTnLst>
                                    <p:animRot by="-21600000">
                                      <p:cBhvr>
                                        <p:cTn id="210" dur="2000" fill="hold"/>
                                        <p:tgtEl>
                                          <p:spTgt spid="25"/>
                                        </p:tgtEl>
                                        <p:attrNameLst>
                                          <p:attrName>r</p:attrName>
                                        </p:attrNameLst>
                                      </p:cBhvr>
                                    </p:animRot>
                                  </p:childTnLst>
                                </p:cTn>
                              </p:par>
                              <p:par>
                                <p:cTn id="211" presetID="8" presetClass="emph" presetSubtype="0" autoRev="1" fill="hold" nodeType="withEffect">
                                  <p:stCondLst>
                                    <p:cond delay="0"/>
                                  </p:stCondLst>
                                  <p:childTnLst>
                                    <p:animRot by="-21600000">
                                      <p:cBhvr>
                                        <p:cTn id="212" dur="2000" fill="hold"/>
                                        <p:tgtEl>
                                          <p:spTgt spid="26"/>
                                        </p:tgtEl>
                                        <p:attrNameLst>
                                          <p:attrName>r</p:attrName>
                                        </p:attrNameLst>
                                      </p:cBhvr>
                                    </p:animRot>
                                  </p:childTnLst>
                                </p:cTn>
                              </p:par>
                              <p:par>
                                <p:cTn id="213" presetID="8" presetClass="emph" presetSubtype="0" autoRev="1" fill="hold" nodeType="withEffect">
                                  <p:stCondLst>
                                    <p:cond delay="0"/>
                                  </p:stCondLst>
                                  <p:childTnLst>
                                    <p:animRot by="-21600000">
                                      <p:cBhvr>
                                        <p:cTn id="214" dur="2000" fill="hold"/>
                                        <p:tgtEl>
                                          <p:spTgt spid="27"/>
                                        </p:tgtEl>
                                        <p:attrNameLst>
                                          <p:attrName>r</p:attrName>
                                        </p:attrNameLst>
                                      </p:cBhvr>
                                    </p:animRot>
                                  </p:childTnLst>
                                </p:cTn>
                              </p:par>
                              <p:par>
                                <p:cTn id="215" presetID="8" presetClass="emph" presetSubtype="0" autoRev="1" fill="hold" nodeType="withEffect">
                                  <p:stCondLst>
                                    <p:cond delay="0"/>
                                  </p:stCondLst>
                                  <p:childTnLst>
                                    <p:animRot by="-21600000">
                                      <p:cBhvr>
                                        <p:cTn id="216" dur="2000" fill="hold"/>
                                        <p:tgtEl>
                                          <p:spTgt spid="28"/>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29"/>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30"/>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31"/>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32"/>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33"/>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34"/>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35"/>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36"/>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37"/>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38"/>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39"/>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40"/>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41"/>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42"/>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43"/>
                                        </p:tgtEl>
                                        <p:attrNameLst>
                                          <p:attrName>r</p:attrName>
                                        </p:attrNameLst>
                                      </p:cBhvr>
                                    </p:animRot>
                                  </p:childTnLst>
                                </p:cTn>
                              </p:par>
                            </p:childTnLst>
                          </p:cTn>
                        </p:par>
                        <p:par>
                          <p:cTn id="247" fill="hold">
                            <p:stCondLst>
                              <p:cond delay="4000"/>
                            </p:stCondLst>
                            <p:childTnLst>
                              <p:par>
                                <p:cTn id="248" presetID="2" presetClass="exit" presetSubtype="4" fill="hold" nodeType="after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ppt_x"/>
                                          </p:val>
                                        </p:tav>
                                      </p:tavLst>
                                    </p:anim>
                                    <p:anim calcmode="lin" valueType="num">
                                      <p:cBhvr additive="base">
                                        <p:cTn id="250" dur="2000"/>
                                        <p:tgtEl>
                                          <p:spTgt spid="4"/>
                                        </p:tgtEl>
                                        <p:attrNameLst>
                                          <p:attrName>ppt_y</p:attrName>
                                        </p:attrNameLst>
                                      </p:cBhvr>
                                      <p:tavLst>
                                        <p:tav tm="0">
                                          <p:val>
                                            <p:strVal val="ppt_y"/>
                                          </p:val>
                                        </p:tav>
                                        <p:tav tm="100000">
                                          <p:val>
                                            <p:strVal val="1+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4" fill="hold" nodeType="withEffect">
                                  <p:stCondLst>
                                    <p:cond delay="0"/>
                                  </p:stCondLst>
                                  <p:childTnLst>
                                    <p:anim calcmode="lin" valueType="num">
                                      <p:cBhvr additive="base">
                                        <p:cTn id="253" dur="2000"/>
                                        <p:tgtEl>
                                          <p:spTgt spid="5"/>
                                        </p:tgtEl>
                                        <p:attrNameLst>
                                          <p:attrName>ppt_x</p:attrName>
                                        </p:attrNameLst>
                                      </p:cBhvr>
                                      <p:tavLst>
                                        <p:tav tm="0">
                                          <p:val>
                                            <p:strVal val="ppt_x"/>
                                          </p:val>
                                        </p:tav>
                                        <p:tav tm="100000">
                                          <p:val>
                                            <p:strVal val="ppt_x"/>
                                          </p:val>
                                        </p:tav>
                                      </p:tavLst>
                                    </p:anim>
                                    <p:anim calcmode="lin" valueType="num">
                                      <p:cBhvr additive="base">
                                        <p:cTn id="254" dur="2000"/>
                                        <p:tgtEl>
                                          <p:spTgt spid="5"/>
                                        </p:tgtEl>
                                        <p:attrNameLst>
                                          <p:attrName>ppt_y</p:attrName>
                                        </p:attrNameLst>
                                      </p:cBhvr>
                                      <p:tavLst>
                                        <p:tav tm="0">
                                          <p:val>
                                            <p:strVal val="ppt_y"/>
                                          </p:val>
                                        </p:tav>
                                        <p:tav tm="100000">
                                          <p:val>
                                            <p:strVal val="1+ppt_h/2"/>
                                          </p:val>
                                        </p:tav>
                                      </p:tavLst>
                                    </p:anim>
                                    <p:set>
                                      <p:cBhvr>
                                        <p:cTn id="255" dur="1" fill="hold">
                                          <p:stCondLst>
                                            <p:cond delay="1999"/>
                                          </p:stCondLst>
                                        </p:cTn>
                                        <p:tgtEl>
                                          <p:spTgt spid="5"/>
                                        </p:tgtEl>
                                        <p:attrNameLst>
                                          <p:attrName>style.visibility</p:attrName>
                                        </p:attrNameLst>
                                      </p:cBhvr>
                                      <p:to>
                                        <p:strVal val="hidden"/>
                                      </p:to>
                                    </p:set>
                                  </p:childTnLst>
                                </p:cTn>
                              </p:par>
                              <p:par>
                                <p:cTn id="256" presetID="2" presetClass="exit" presetSubtype="4" fill="hold" nodeType="withEffect">
                                  <p:stCondLst>
                                    <p:cond delay="0"/>
                                  </p:stCondLst>
                                  <p:childTnLst>
                                    <p:anim calcmode="lin" valueType="num">
                                      <p:cBhvr additive="base">
                                        <p:cTn id="257" dur="2000"/>
                                        <p:tgtEl>
                                          <p:spTgt spid="6"/>
                                        </p:tgtEl>
                                        <p:attrNameLst>
                                          <p:attrName>ppt_x</p:attrName>
                                        </p:attrNameLst>
                                      </p:cBhvr>
                                      <p:tavLst>
                                        <p:tav tm="0">
                                          <p:val>
                                            <p:strVal val="ppt_x"/>
                                          </p:val>
                                        </p:tav>
                                        <p:tav tm="100000">
                                          <p:val>
                                            <p:strVal val="ppt_x"/>
                                          </p:val>
                                        </p:tav>
                                      </p:tavLst>
                                    </p:anim>
                                    <p:anim calcmode="lin" valueType="num">
                                      <p:cBhvr additive="base">
                                        <p:cTn id="258" dur="2000"/>
                                        <p:tgtEl>
                                          <p:spTgt spid="6"/>
                                        </p:tgtEl>
                                        <p:attrNameLst>
                                          <p:attrName>ppt_y</p:attrName>
                                        </p:attrNameLst>
                                      </p:cBhvr>
                                      <p:tavLst>
                                        <p:tav tm="0">
                                          <p:val>
                                            <p:strVal val="ppt_y"/>
                                          </p:val>
                                        </p:tav>
                                        <p:tav tm="100000">
                                          <p:val>
                                            <p:strVal val="1+ppt_h/2"/>
                                          </p:val>
                                        </p:tav>
                                      </p:tavLst>
                                    </p:anim>
                                    <p:set>
                                      <p:cBhvr>
                                        <p:cTn id="259" dur="1" fill="hold">
                                          <p:stCondLst>
                                            <p:cond delay="1999"/>
                                          </p:stCondLst>
                                        </p:cTn>
                                        <p:tgtEl>
                                          <p:spTgt spid="6"/>
                                        </p:tgtEl>
                                        <p:attrNameLst>
                                          <p:attrName>style.visibility</p:attrName>
                                        </p:attrNameLst>
                                      </p:cBhvr>
                                      <p:to>
                                        <p:strVal val="hidden"/>
                                      </p:to>
                                    </p:set>
                                  </p:childTnLst>
                                </p:cTn>
                              </p:par>
                              <p:par>
                                <p:cTn id="260" presetID="2" presetClass="exit" presetSubtype="4" fill="hold" nodeType="withEffect">
                                  <p:stCondLst>
                                    <p:cond delay="0"/>
                                  </p:stCondLst>
                                  <p:childTnLst>
                                    <p:anim calcmode="lin" valueType="num">
                                      <p:cBhvr additive="base">
                                        <p:cTn id="261" dur="2000"/>
                                        <p:tgtEl>
                                          <p:spTgt spid="7"/>
                                        </p:tgtEl>
                                        <p:attrNameLst>
                                          <p:attrName>ppt_x</p:attrName>
                                        </p:attrNameLst>
                                      </p:cBhvr>
                                      <p:tavLst>
                                        <p:tav tm="0">
                                          <p:val>
                                            <p:strVal val="ppt_x"/>
                                          </p:val>
                                        </p:tav>
                                        <p:tav tm="100000">
                                          <p:val>
                                            <p:strVal val="ppt_x"/>
                                          </p:val>
                                        </p:tav>
                                      </p:tavLst>
                                    </p:anim>
                                    <p:anim calcmode="lin" valueType="num">
                                      <p:cBhvr additive="base">
                                        <p:cTn id="262" dur="2000"/>
                                        <p:tgtEl>
                                          <p:spTgt spid="7"/>
                                        </p:tgtEl>
                                        <p:attrNameLst>
                                          <p:attrName>ppt_y</p:attrName>
                                        </p:attrNameLst>
                                      </p:cBhvr>
                                      <p:tavLst>
                                        <p:tav tm="0">
                                          <p:val>
                                            <p:strVal val="ppt_y"/>
                                          </p:val>
                                        </p:tav>
                                        <p:tav tm="100000">
                                          <p:val>
                                            <p:strVal val="1+ppt_h/2"/>
                                          </p:val>
                                        </p:tav>
                                      </p:tavLst>
                                    </p:anim>
                                    <p:set>
                                      <p:cBhvr>
                                        <p:cTn id="263" dur="1" fill="hold">
                                          <p:stCondLst>
                                            <p:cond delay="1999"/>
                                          </p:stCondLst>
                                        </p:cTn>
                                        <p:tgtEl>
                                          <p:spTgt spid="7"/>
                                        </p:tgtEl>
                                        <p:attrNameLst>
                                          <p:attrName>style.visibility</p:attrName>
                                        </p:attrNameLst>
                                      </p:cBhvr>
                                      <p:to>
                                        <p:strVal val="hidden"/>
                                      </p:to>
                                    </p:set>
                                  </p:childTnLst>
                                </p:cTn>
                              </p:par>
                              <p:par>
                                <p:cTn id="264" presetID="2" presetClass="exit" presetSubtype="4" fill="hold" nodeType="withEffect">
                                  <p:stCondLst>
                                    <p:cond delay="0"/>
                                  </p:stCondLst>
                                  <p:childTnLst>
                                    <p:anim calcmode="lin" valueType="num">
                                      <p:cBhvr additive="base">
                                        <p:cTn id="265" dur="2000"/>
                                        <p:tgtEl>
                                          <p:spTgt spid="8"/>
                                        </p:tgtEl>
                                        <p:attrNameLst>
                                          <p:attrName>ppt_x</p:attrName>
                                        </p:attrNameLst>
                                      </p:cBhvr>
                                      <p:tavLst>
                                        <p:tav tm="0">
                                          <p:val>
                                            <p:strVal val="ppt_x"/>
                                          </p:val>
                                        </p:tav>
                                        <p:tav tm="100000">
                                          <p:val>
                                            <p:strVal val="ppt_x"/>
                                          </p:val>
                                        </p:tav>
                                      </p:tavLst>
                                    </p:anim>
                                    <p:anim calcmode="lin" valueType="num">
                                      <p:cBhvr additive="base">
                                        <p:cTn id="266" dur="2000"/>
                                        <p:tgtEl>
                                          <p:spTgt spid="8"/>
                                        </p:tgtEl>
                                        <p:attrNameLst>
                                          <p:attrName>ppt_y</p:attrName>
                                        </p:attrNameLst>
                                      </p:cBhvr>
                                      <p:tavLst>
                                        <p:tav tm="0">
                                          <p:val>
                                            <p:strVal val="ppt_y"/>
                                          </p:val>
                                        </p:tav>
                                        <p:tav tm="100000">
                                          <p:val>
                                            <p:strVal val="1+ppt_h/2"/>
                                          </p:val>
                                        </p:tav>
                                      </p:tavLst>
                                    </p:anim>
                                    <p:set>
                                      <p:cBhvr>
                                        <p:cTn id="267" dur="1" fill="hold">
                                          <p:stCondLst>
                                            <p:cond delay="1999"/>
                                          </p:stCondLst>
                                        </p:cTn>
                                        <p:tgtEl>
                                          <p:spTgt spid="8"/>
                                        </p:tgtEl>
                                        <p:attrNameLst>
                                          <p:attrName>style.visibility</p:attrName>
                                        </p:attrNameLst>
                                      </p:cBhvr>
                                      <p:to>
                                        <p:strVal val="hidden"/>
                                      </p:to>
                                    </p:set>
                                  </p:childTnLst>
                                </p:cTn>
                              </p:par>
                              <p:par>
                                <p:cTn id="268" presetID="2" presetClass="exit" presetSubtype="4" fill="hold" nodeType="withEffect">
                                  <p:stCondLst>
                                    <p:cond delay="0"/>
                                  </p:stCondLst>
                                  <p:childTnLst>
                                    <p:anim calcmode="lin" valueType="num">
                                      <p:cBhvr additive="base">
                                        <p:cTn id="269" dur="2000"/>
                                        <p:tgtEl>
                                          <p:spTgt spid="9"/>
                                        </p:tgtEl>
                                        <p:attrNameLst>
                                          <p:attrName>ppt_x</p:attrName>
                                        </p:attrNameLst>
                                      </p:cBhvr>
                                      <p:tavLst>
                                        <p:tav tm="0">
                                          <p:val>
                                            <p:strVal val="ppt_x"/>
                                          </p:val>
                                        </p:tav>
                                        <p:tav tm="100000">
                                          <p:val>
                                            <p:strVal val="ppt_x"/>
                                          </p:val>
                                        </p:tav>
                                      </p:tavLst>
                                    </p:anim>
                                    <p:anim calcmode="lin" valueType="num">
                                      <p:cBhvr additive="base">
                                        <p:cTn id="270" dur="2000"/>
                                        <p:tgtEl>
                                          <p:spTgt spid="9"/>
                                        </p:tgtEl>
                                        <p:attrNameLst>
                                          <p:attrName>ppt_y</p:attrName>
                                        </p:attrNameLst>
                                      </p:cBhvr>
                                      <p:tavLst>
                                        <p:tav tm="0">
                                          <p:val>
                                            <p:strVal val="ppt_y"/>
                                          </p:val>
                                        </p:tav>
                                        <p:tav tm="100000">
                                          <p:val>
                                            <p:strVal val="1+ppt_h/2"/>
                                          </p:val>
                                        </p:tav>
                                      </p:tavLst>
                                    </p:anim>
                                    <p:set>
                                      <p:cBhvr>
                                        <p:cTn id="271" dur="1" fill="hold">
                                          <p:stCondLst>
                                            <p:cond delay="1999"/>
                                          </p:stCondLst>
                                        </p:cTn>
                                        <p:tgtEl>
                                          <p:spTgt spid="9"/>
                                        </p:tgtEl>
                                        <p:attrNameLst>
                                          <p:attrName>style.visibility</p:attrName>
                                        </p:attrNameLst>
                                      </p:cBhvr>
                                      <p:to>
                                        <p:strVal val="hidden"/>
                                      </p:to>
                                    </p:set>
                                  </p:childTnLst>
                                </p:cTn>
                              </p:par>
                              <p:par>
                                <p:cTn id="272" presetID="2" presetClass="exit" presetSubtype="4" fill="hold" nodeType="withEffect">
                                  <p:stCondLst>
                                    <p:cond delay="0"/>
                                  </p:stCondLst>
                                  <p:childTnLst>
                                    <p:anim calcmode="lin" valueType="num">
                                      <p:cBhvr additive="base">
                                        <p:cTn id="273" dur="2000"/>
                                        <p:tgtEl>
                                          <p:spTgt spid="10"/>
                                        </p:tgtEl>
                                        <p:attrNameLst>
                                          <p:attrName>ppt_x</p:attrName>
                                        </p:attrNameLst>
                                      </p:cBhvr>
                                      <p:tavLst>
                                        <p:tav tm="0">
                                          <p:val>
                                            <p:strVal val="ppt_x"/>
                                          </p:val>
                                        </p:tav>
                                        <p:tav tm="100000">
                                          <p:val>
                                            <p:strVal val="ppt_x"/>
                                          </p:val>
                                        </p:tav>
                                      </p:tavLst>
                                    </p:anim>
                                    <p:anim calcmode="lin" valueType="num">
                                      <p:cBhvr additive="base">
                                        <p:cTn id="274" dur="2000"/>
                                        <p:tgtEl>
                                          <p:spTgt spid="10"/>
                                        </p:tgtEl>
                                        <p:attrNameLst>
                                          <p:attrName>ppt_y</p:attrName>
                                        </p:attrNameLst>
                                      </p:cBhvr>
                                      <p:tavLst>
                                        <p:tav tm="0">
                                          <p:val>
                                            <p:strVal val="ppt_y"/>
                                          </p:val>
                                        </p:tav>
                                        <p:tav tm="100000">
                                          <p:val>
                                            <p:strVal val="1+ppt_h/2"/>
                                          </p:val>
                                        </p:tav>
                                      </p:tavLst>
                                    </p:anim>
                                    <p:set>
                                      <p:cBhvr>
                                        <p:cTn id="275" dur="1" fill="hold">
                                          <p:stCondLst>
                                            <p:cond delay="1999"/>
                                          </p:stCondLst>
                                        </p:cTn>
                                        <p:tgtEl>
                                          <p:spTgt spid="10"/>
                                        </p:tgtEl>
                                        <p:attrNameLst>
                                          <p:attrName>style.visibility</p:attrName>
                                        </p:attrNameLst>
                                      </p:cBhvr>
                                      <p:to>
                                        <p:strVal val="hidden"/>
                                      </p:to>
                                    </p:set>
                                  </p:childTnLst>
                                </p:cTn>
                              </p:par>
                              <p:par>
                                <p:cTn id="276" presetID="2" presetClass="exit" presetSubtype="4" fill="hold"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ppt_x"/>
                                          </p:val>
                                        </p:tav>
                                      </p:tavLst>
                                    </p:anim>
                                    <p:anim calcmode="lin" valueType="num">
                                      <p:cBhvr additive="base">
                                        <p:cTn id="278" dur="2000"/>
                                        <p:tgtEl>
                                          <p:spTgt spid="11"/>
                                        </p:tgtEl>
                                        <p:attrNameLst>
                                          <p:attrName>ppt_y</p:attrName>
                                        </p:attrNameLst>
                                      </p:cBhvr>
                                      <p:tavLst>
                                        <p:tav tm="0">
                                          <p:val>
                                            <p:strVal val="ppt_y"/>
                                          </p:val>
                                        </p:tav>
                                        <p:tav tm="100000">
                                          <p:val>
                                            <p:strVal val="1+ppt_h/2"/>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4" fill="hold" nodeType="withEffect">
                                  <p:stCondLst>
                                    <p:cond delay="0"/>
                                  </p:stCondLst>
                                  <p:childTnLst>
                                    <p:anim calcmode="lin" valueType="num">
                                      <p:cBhvr additive="base">
                                        <p:cTn id="281" dur="2000"/>
                                        <p:tgtEl>
                                          <p:spTgt spid="12"/>
                                        </p:tgtEl>
                                        <p:attrNameLst>
                                          <p:attrName>ppt_x</p:attrName>
                                        </p:attrNameLst>
                                      </p:cBhvr>
                                      <p:tavLst>
                                        <p:tav tm="0">
                                          <p:val>
                                            <p:strVal val="ppt_x"/>
                                          </p:val>
                                        </p:tav>
                                        <p:tav tm="100000">
                                          <p:val>
                                            <p:strVal val="ppt_x"/>
                                          </p:val>
                                        </p:tav>
                                      </p:tavLst>
                                    </p:anim>
                                    <p:anim calcmode="lin" valueType="num">
                                      <p:cBhvr additive="base">
                                        <p:cTn id="282" dur="2000"/>
                                        <p:tgtEl>
                                          <p:spTgt spid="12"/>
                                        </p:tgtEl>
                                        <p:attrNameLst>
                                          <p:attrName>ppt_y</p:attrName>
                                        </p:attrNameLst>
                                      </p:cBhvr>
                                      <p:tavLst>
                                        <p:tav tm="0">
                                          <p:val>
                                            <p:strVal val="ppt_y"/>
                                          </p:val>
                                        </p:tav>
                                        <p:tav tm="100000">
                                          <p:val>
                                            <p:strVal val="1+ppt_h/2"/>
                                          </p:val>
                                        </p:tav>
                                      </p:tavLst>
                                    </p:anim>
                                    <p:set>
                                      <p:cBhvr>
                                        <p:cTn id="283" dur="1" fill="hold">
                                          <p:stCondLst>
                                            <p:cond delay="1999"/>
                                          </p:stCondLst>
                                        </p:cTn>
                                        <p:tgtEl>
                                          <p:spTgt spid="12"/>
                                        </p:tgtEl>
                                        <p:attrNameLst>
                                          <p:attrName>style.visibility</p:attrName>
                                        </p:attrNameLst>
                                      </p:cBhvr>
                                      <p:to>
                                        <p:strVal val="hidden"/>
                                      </p:to>
                                    </p:set>
                                  </p:childTnLst>
                                </p:cTn>
                              </p:par>
                              <p:par>
                                <p:cTn id="284" presetID="2" presetClass="exit" presetSubtype="4" fill="hold" nodeType="withEffect">
                                  <p:stCondLst>
                                    <p:cond delay="0"/>
                                  </p:stCondLst>
                                  <p:childTnLst>
                                    <p:anim calcmode="lin" valueType="num">
                                      <p:cBhvr additive="base">
                                        <p:cTn id="285" dur="2000"/>
                                        <p:tgtEl>
                                          <p:spTgt spid="13"/>
                                        </p:tgtEl>
                                        <p:attrNameLst>
                                          <p:attrName>ppt_x</p:attrName>
                                        </p:attrNameLst>
                                      </p:cBhvr>
                                      <p:tavLst>
                                        <p:tav tm="0">
                                          <p:val>
                                            <p:strVal val="ppt_x"/>
                                          </p:val>
                                        </p:tav>
                                        <p:tav tm="100000">
                                          <p:val>
                                            <p:strVal val="ppt_x"/>
                                          </p:val>
                                        </p:tav>
                                      </p:tavLst>
                                    </p:anim>
                                    <p:anim calcmode="lin" valueType="num">
                                      <p:cBhvr additive="base">
                                        <p:cTn id="286" dur="2000"/>
                                        <p:tgtEl>
                                          <p:spTgt spid="13"/>
                                        </p:tgtEl>
                                        <p:attrNameLst>
                                          <p:attrName>ppt_y</p:attrName>
                                        </p:attrNameLst>
                                      </p:cBhvr>
                                      <p:tavLst>
                                        <p:tav tm="0">
                                          <p:val>
                                            <p:strVal val="ppt_y"/>
                                          </p:val>
                                        </p:tav>
                                        <p:tav tm="100000">
                                          <p:val>
                                            <p:strVal val="1+ppt_h/2"/>
                                          </p:val>
                                        </p:tav>
                                      </p:tavLst>
                                    </p:anim>
                                    <p:set>
                                      <p:cBhvr>
                                        <p:cTn id="287" dur="1" fill="hold">
                                          <p:stCondLst>
                                            <p:cond delay="1999"/>
                                          </p:stCondLst>
                                        </p:cTn>
                                        <p:tgtEl>
                                          <p:spTgt spid="13"/>
                                        </p:tgtEl>
                                        <p:attrNameLst>
                                          <p:attrName>style.visibility</p:attrName>
                                        </p:attrNameLst>
                                      </p:cBhvr>
                                      <p:to>
                                        <p:strVal val="hidden"/>
                                      </p:to>
                                    </p:set>
                                  </p:childTnLst>
                                </p:cTn>
                              </p:par>
                              <p:par>
                                <p:cTn id="288" presetID="2" presetClass="exit" presetSubtype="4" fill="hold" nodeType="withEffect">
                                  <p:stCondLst>
                                    <p:cond delay="0"/>
                                  </p:stCondLst>
                                  <p:childTnLst>
                                    <p:anim calcmode="lin" valueType="num">
                                      <p:cBhvr additive="base">
                                        <p:cTn id="289" dur="2000"/>
                                        <p:tgtEl>
                                          <p:spTgt spid="14"/>
                                        </p:tgtEl>
                                        <p:attrNameLst>
                                          <p:attrName>ppt_x</p:attrName>
                                        </p:attrNameLst>
                                      </p:cBhvr>
                                      <p:tavLst>
                                        <p:tav tm="0">
                                          <p:val>
                                            <p:strVal val="ppt_x"/>
                                          </p:val>
                                        </p:tav>
                                        <p:tav tm="100000">
                                          <p:val>
                                            <p:strVal val="ppt_x"/>
                                          </p:val>
                                        </p:tav>
                                      </p:tavLst>
                                    </p:anim>
                                    <p:anim calcmode="lin" valueType="num">
                                      <p:cBhvr additive="base">
                                        <p:cTn id="290" dur="2000"/>
                                        <p:tgtEl>
                                          <p:spTgt spid="14"/>
                                        </p:tgtEl>
                                        <p:attrNameLst>
                                          <p:attrName>ppt_y</p:attrName>
                                        </p:attrNameLst>
                                      </p:cBhvr>
                                      <p:tavLst>
                                        <p:tav tm="0">
                                          <p:val>
                                            <p:strVal val="ppt_y"/>
                                          </p:val>
                                        </p:tav>
                                        <p:tav tm="100000">
                                          <p:val>
                                            <p:strVal val="1+ppt_h/2"/>
                                          </p:val>
                                        </p:tav>
                                      </p:tavLst>
                                    </p:anim>
                                    <p:set>
                                      <p:cBhvr>
                                        <p:cTn id="291" dur="1" fill="hold">
                                          <p:stCondLst>
                                            <p:cond delay="1999"/>
                                          </p:stCondLst>
                                        </p:cTn>
                                        <p:tgtEl>
                                          <p:spTgt spid="14"/>
                                        </p:tgtEl>
                                        <p:attrNameLst>
                                          <p:attrName>style.visibility</p:attrName>
                                        </p:attrNameLst>
                                      </p:cBhvr>
                                      <p:to>
                                        <p:strVal val="hidden"/>
                                      </p:to>
                                    </p:set>
                                  </p:childTnLst>
                                </p:cTn>
                              </p:par>
                              <p:par>
                                <p:cTn id="292" presetID="2" presetClass="exit" presetSubtype="4" fill="hold" nodeType="withEffect">
                                  <p:stCondLst>
                                    <p:cond delay="0"/>
                                  </p:stCondLst>
                                  <p:childTnLst>
                                    <p:anim calcmode="lin" valueType="num">
                                      <p:cBhvr additive="base">
                                        <p:cTn id="293" dur="2000"/>
                                        <p:tgtEl>
                                          <p:spTgt spid="15"/>
                                        </p:tgtEl>
                                        <p:attrNameLst>
                                          <p:attrName>ppt_x</p:attrName>
                                        </p:attrNameLst>
                                      </p:cBhvr>
                                      <p:tavLst>
                                        <p:tav tm="0">
                                          <p:val>
                                            <p:strVal val="ppt_x"/>
                                          </p:val>
                                        </p:tav>
                                        <p:tav tm="100000">
                                          <p:val>
                                            <p:strVal val="ppt_x"/>
                                          </p:val>
                                        </p:tav>
                                      </p:tavLst>
                                    </p:anim>
                                    <p:anim calcmode="lin" valueType="num">
                                      <p:cBhvr additive="base">
                                        <p:cTn id="294" dur="2000"/>
                                        <p:tgtEl>
                                          <p:spTgt spid="15"/>
                                        </p:tgtEl>
                                        <p:attrNameLst>
                                          <p:attrName>ppt_y</p:attrName>
                                        </p:attrNameLst>
                                      </p:cBhvr>
                                      <p:tavLst>
                                        <p:tav tm="0">
                                          <p:val>
                                            <p:strVal val="ppt_y"/>
                                          </p:val>
                                        </p:tav>
                                        <p:tav tm="100000">
                                          <p:val>
                                            <p:strVal val="1+ppt_h/2"/>
                                          </p:val>
                                        </p:tav>
                                      </p:tavLst>
                                    </p:anim>
                                    <p:set>
                                      <p:cBhvr>
                                        <p:cTn id="295" dur="1" fill="hold">
                                          <p:stCondLst>
                                            <p:cond delay="1999"/>
                                          </p:stCondLst>
                                        </p:cTn>
                                        <p:tgtEl>
                                          <p:spTgt spid="15"/>
                                        </p:tgtEl>
                                        <p:attrNameLst>
                                          <p:attrName>style.visibility</p:attrName>
                                        </p:attrNameLst>
                                      </p:cBhvr>
                                      <p:to>
                                        <p:strVal val="hidden"/>
                                      </p:to>
                                    </p:set>
                                  </p:childTnLst>
                                </p:cTn>
                              </p:par>
                              <p:par>
                                <p:cTn id="296" presetID="2" presetClass="exit" presetSubtype="4" fill="hold" nodeType="withEffect">
                                  <p:stCondLst>
                                    <p:cond delay="0"/>
                                  </p:stCondLst>
                                  <p:childTnLst>
                                    <p:anim calcmode="lin" valueType="num">
                                      <p:cBhvr additive="base">
                                        <p:cTn id="297" dur="2000"/>
                                        <p:tgtEl>
                                          <p:spTgt spid="16"/>
                                        </p:tgtEl>
                                        <p:attrNameLst>
                                          <p:attrName>ppt_x</p:attrName>
                                        </p:attrNameLst>
                                      </p:cBhvr>
                                      <p:tavLst>
                                        <p:tav tm="0">
                                          <p:val>
                                            <p:strVal val="ppt_x"/>
                                          </p:val>
                                        </p:tav>
                                        <p:tav tm="100000">
                                          <p:val>
                                            <p:strVal val="ppt_x"/>
                                          </p:val>
                                        </p:tav>
                                      </p:tavLst>
                                    </p:anim>
                                    <p:anim calcmode="lin" valueType="num">
                                      <p:cBhvr additive="base">
                                        <p:cTn id="298" dur="2000"/>
                                        <p:tgtEl>
                                          <p:spTgt spid="16"/>
                                        </p:tgtEl>
                                        <p:attrNameLst>
                                          <p:attrName>ppt_y</p:attrName>
                                        </p:attrNameLst>
                                      </p:cBhvr>
                                      <p:tavLst>
                                        <p:tav tm="0">
                                          <p:val>
                                            <p:strVal val="ppt_y"/>
                                          </p:val>
                                        </p:tav>
                                        <p:tav tm="100000">
                                          <p:val>
                                            <p:strVal val="1+ppt_h/2"/>
                                          </p:val>
                                        </p:tav>
                                      </p:tavLst>
                                    </p:anim>
                                    <p:set>
                                      <p:cBhvr>
                                        <p:cTn id="299" dur="1" fill="hold">
                                          <p:stCondLst>
                                            <p:cond delay="1999"/>
                                          </p:stCondLst>
                                        </p:cTn>
                                        <p:tgtEl>
                                          <p:spTgt spid="16"/>
                                        </p:tgtEl>
                                        <p:attrNameLst>
                                          <p:attrName>style.visibility</p:attrName>
                                        </p:attrNameLst>
                                      </p:cBhvr>
                                      <p:to>
                                        <p:strVal val="hidden"/>
                                      </p:to>
                                    </p:set>
                                  </p:childTnLst>
                                </p:cTn>
                              </p:par>
                              <p:par>
                                <p:cTn id="300" presetID="2" presetClass="exit" presetSubtype="4" fill="hold" nodeType="withEffect">
                                  <p:stCondLst>
                                    <p:cond delay="0"/>
                                  </p:stCondLst>
                                  <p:childTnLst>
                                    <p:anim calcmode="lin" valueType="num">
                                      <p:cBhvr additive="base">
                                        <p:cTn id="301" dur="2000"/>
                                        <p:tgtEl>
                                          <p:spTgt spid="17"/>
                                        </p:tgtEl>
                                        <p:attrNameLst>
                                          <p:attrName>ppt_x</p:attrName>
                                        </p:attrNameLst>
                                      </p:cBhvr>
                                      <p:tavLst>
                                        <p:tav tm="0">
                                          <p:val>
                                            <p:strVal val="ppt_x"/>
                                          </p:val>
                                        </p:tav>
                                        <p:tav tm="100000">
                                          <p:val>
                                            <p:strVal val="ppt_x"/>
                                          </p:val>
                                        </p:tav>
                                      </p:tavLst>
                                    </p:anim>
                                    <p:anim calcmode="lin" valueType="num">
                                      <p:cBhvr additive="base">
                                        <p:cTn id="302" dur="2000"/>
                                        <p:tgtEl>
                                          <p:spTgt spid="17"/>
                                        </p:tgtEl>
                                        <p:attrNameLst>
                                          <p:attrName>ppt_y</p:attrName>
                                        </p:attrNameLst>
                                      </p:cBhvr>
                                      <p:tavLst>
                                        <p:tav tm="0">
                                          <p:val>
                                            <p:strVal val="ppt_y"/>
                                          </p:val>
                                        </p:tav>
                                        <p:tav tm="100000">
                                          <p:val>
                                            <p:strVal val="1+ppt_h/2"/>
                                          </p:val>
                                        </p:tav>
                                      </p:tavLst>
                                    </p:anim>
                                    <p:set>
                                      <p:cBhvr>
                                        <p:cTn id="303" dur="1" fill="hold">
                                          <p:stCondLst>
                                            <p:cond delay="1999"/>
                                          </p:stCondLst>
                                        </p:cTn>
                                        <p:tgtEl>
                                          <p:spTgt spid="17"/>
                                        </p:tgtEl>
                                        <p:attrNameLst>
                                          <p:attrName>style.visibility</p:attrName>
                                        </p:attrNameLst>
                                      </p:cBhvr>
                                      <p:to>
                                        <p:strVal val="hidden"/>
                                      </p:to>
                                    </p:set>
                                  </p:childTnLst>
                                </p:cTn>
                              </p:par>
                              <p:par>
                                <p:cTn id="304" presetID="2" presetClass="exit" presetSubtype="4" fill="hold" nodeType="withEffect">
                                  <p:stCondLst>
                                    <p:cond delay="0"/>
                                  </p:stCondLst>
                                  <p:childTnLst>
                                    <p:anim calcmode="lin" valueType="num">
                                      <p:cBhvr additive="base">
                                        <p:cTn id="305" dur="2000"/>
                                        <p:tgtEl>
                                          <p:spTgt spid="18"/>
                                        </p:tgtEl>
                                        <p:attrNameLst>
                                          <p:attrName>ppt_x</p:attrName>
                                        </p:attrNameLst>
                                      </p:cBhvr>
                                      <p:tavLst>
                                        <p:tav tm="0">
                                          <p:val>
                                            <p:strVal val="ppt_x"/>
                                          </p:val>
                                        </p:tav>
                                        <p:tav tm="100000">
                                          <p:val>
                                            <p:strVal val="ppt_x"/>
                                          </p:val>
                                        </p:tav>
                                      </p:tavLst>
                                    </p:anim>
                                    <p:anim calcmode="lin" valueType="num">
                                      <p:cBhvr additive="base">
                                        <p:cTn id="306" dur="2000"/>
                                        <p:tgtEl>
                                          <p:spTgt spid="18"/>
                                        </p:tgtEl>
                                        <p:attrNameLst>
                                          <p:attrName>ppt_y</p:attrName>
                                        </p:attrNameLst>
                                      </p:cBhvr>
                                      <p:tavLst>
                                        <p:tav tm="0">
                                          <p:val>
                                            <p:strVal val="ppt_y"/>
                                          </p:val>
                                        </p:tav>
                                        <p:tav tm="100000">
                                          <p:val>
                                            <p:strVal val="1+ppt_h/2"/>
                                          </p:val>
                                        </p:tav>
                                      </p:tavLst>
                                    </p:anim>
                                    <p:set>
                                      <p:cBhvr>
                                        <p:cTn id="307" dur="1" fill="hold">
                                          <p:stCondLst>
                                            <p:cond delay="1999"/>
                                          </p:stCondLst>
                                        </p:cTn>
                                        <p:tgtEl>
                                          <p:spTgt spid="18"/>
                                        </p:tgtEl>
                                        <p:attrNameLst>
                                          <p:attrName>style.visibility</p:attrName>
                                        </p:attrNameLst>
                                      </p:cBhvr>
                                      <p:to>
                                        <p:strVal val="hidden"/>
                                      </p:to>
                                    </p:set>
                                  </p:childTnLst>
                                </p:cTn>
                              </p:par>
                              <p:par>
                                <p:cTn id="308" presetID="2" presetClass="exit" presetSubtype="4" fill="hold" nodeType="withEffect">
                                  <p:stCondLst>
                                    <p:cond delay="0"/>
                                  </p:stCondLst>
                                  <p:childTnLst>
                                    <p:anim calcmode="lin" valueType="num">
                                      <p:cBhvr additive="base">
                                        <p:cTn id="309" dur="2000"/>
                                        <p:tgtEl>
                                          <p:spTgt spid="19"/>
                                        </p:tgtEl>
                                        <p:attrNameLst>
                                          <p:attrName>ppt_x</p:attrName>
                                        </p:attrNameLst>
                                      </p:cBhvr>
                                      <p:tavLst>
                                        <p:tav tm="0">
                                          <p:val>
                                            <p:strVal val="ppt_x"/>
                                          </p:val>
                                        </p:tav>
                                        <p:tav tm="100000">
                                          <p:val>
                                            <p:strVal val="ppt_x"/>
                                          </p:val>
                                        </p:tav>
                                      </p:tavLst>
                                    </p:anim>
                                    <p:anim calcmode="lin" valueType="num">
                                      <p:cBhvr additive="base">
                                        <p:cTn id="310" dur="2000"/>
                                        <p:tgtEl>
                                          <p:spTgt spid="19"/>
                                        </p:tgtEl>
                                        <p:attrNameLst>
                                          <p:attrName>ppt_y</p:attrName>
                                        </p:attrNameLst>
                                      </p:cBhvr>
                                      <p:tavLst>
                                        <p:tav tm="0">
                                          <p:val>
                                            <p:strVal val="ppt_y"/>
                                          </p:val>
                                        </p:tav>
                                        <p:tav tm="100000">
                                          <p:val>
                                            <p:strVal val="1+ppt_h/2"/>
                                          </p:val>
                                        </p:tav>
                                      </p:tavLst>
                                    </p:anim>
                                    <p:set>
                                      <p:cBhvr>
                                        <p:cTn id="311" dur="1" fill="hold">
                                          <p:stCondLst>
                                            <p:cond delay="1999"/>
                                          </p:stCondLst>
                                        </p:cTn>
                                        <p:tgtEl>
                                          <p:spTgt spid="19"/>
                                        </p:tgtEl>
                                        <p:attrNameLst>
                                          <p:attrName>style.visibility</p:attrName>
                                        </p:attrNameLst>
                                      </p:cBhvr>
                                      <p:to>
                                        <p:strVal val="hidden"/>
                                      </p:to>
                                    </p:set>
                                  </p:childTnLst>
                                </p:cTn>
                              </p:par>
                              <p:par>
                                <p:cTn id="312" presetID="2" presetClass="exit" presetSubtype="4" fill="hold" nodeType="withEffect">
                                  <p:stCondLst>
                                    <p:cond delay="0"/>
                                  </p:stCondLst>
                                  <p:childTnLst>
                                    <p:anim calcmode="lin" valueType="num">
                                      <p:cBhvr additive="base">
                                        <p:cTn id="313" dur="2000"/>
                                        <p:tgtEl>
                                          <p:spTgt spid="20"/>
                                        </p:tgtEl>
                                        <p:attrNameLst>
                                          <p:attrName>ppt_x</p:attrName>
                                        </p:attrNameLst>
                                      </p:cBhvr>
                                      <p:tavLst>
                                        <p:tav tm="0">
                                          <p:val>
                                            <p:strVal val="ppt_x"/>
                                          </p:val>
                                        </p:tav>
                                        <p:tav tm="100000">
                                          <p:val>
                                            <p:strVal val="ppt_x"/>
                                          </p:val>
                                        </p:tav>
                                      </p:tavLst>
                                    </p:anim>
                                    <p:anim calcmode="lin" valueType="num">
                                      <p:cBhvr additive="base">
                                        <p:cTn id="314" dur="2000"/>
                                        <p:tgtEl>
                                          <p:spTgt spid="20"/>
                                        </p:tgtEl>
                                        <p:attrNameLst>
                                          <p:attrName>ppt_y</p:attrName>
                                        </p:attrNameLst>
                                      </p:cBhvr>
                                      <p:tavLst>
                                        <p:tav tm="0">
                                          <p:val>
                                            <p:strVal val="ppt_y"/>
                                          </p:val>
                                        </p:tav>
                                        <p:tav tm="100000">
                                          <p:val>
                                            <p:strVal val="1+ppt_h/2"/>
                                          </p:val>
                                        </p:tav>
                                      </p:tavLst>
                                    </p:anim>
                                    <p:set>
                                      <p:cBhvr>
                                        <p:cTn id="315" dur="1" fill="hold">
                                          <p:stCondLst>
                                            <p:cond delay="1999"/>
                                          </p:stCondLst>
                                        </p:cTn>
                                        <p:tgtEl>
                                          <p:spTgt spid="20"/>
                                        </p:tgtEl>
                                        <p:attrNameLst>
                                          <p:attrName>style.visibility</p:attrName>
                                        </p:attrNameLst>
                                      </p:cBhvr>
                                      <p:to>
                                        <p:strVal val="hidden"/>
                                      </p:to>
                                    </p:set>
                                  </p:childTnLst>
                                </p:cTn>
                              </p:par>
                              <p:par>
                                <p:cTn id="316" presetID="2" presetClass="exit" presetSubtype="4" fill="hold" nodeType="withEffect">
                                  <p:stCondLst>
                                    <p:cond delay="0"/>
                                  </p:stCondLst>
                                  <p:childTnLst>
                                    <p:anim calcmode="lin" valueType="num">
                                      <p:cBhvr additive="base">
                                        <p:cTn id="317" dur="2000"/>
                                        <p:tgtEl>
                                          <p:spTgt spid="21"/>
                                        </p:tgtEl>
                                        <p:attrNameLst>
                                          <p:attrName>ppt_x</p:attrName>
                                        </p:attrNameLst>
                                      </p:cBhvr>
                                      <p:tavLst>
                                        <p:tav tm="0">
                                          <p:val>
                                            <p:strVal val="ppt_x"/>
                                          </p:val>
                                        </p:tav>
                                        <p:tav tm="100000">
                                          <p:val>
                                            <p:strVal val="ppt_x"/>
                                          </p:val>
                                        </p:tav>
                                      </p:tavLst>
                                    </p:anim>
                                    <p:anim calcmode="lin" valueType="num">
                                      <p:cBhvr additive="base">
                                        <p:cTn id="318" dur="2000"/>
                                        <p:tgtEl>
                                          <p:spTgt spid="21"/>
                                        </p:tgtEl>
                                        <p:attrNameLst>
                                          <p:attrName>ppt_y</p:attrName>
                                        </p:attrNameLst>
                                      </p:cBhvr>
                                      <p:tavLst>
                                        <p:tav tm="0">
                                          <p:val>
                                            <p:strVal val="ppt_y"/>
                                          </p:val>
                                        </p:tav>
                                        <p:tav tm="100000">
                                          <p:val>
                                            <p:strVal val="1+ppt_h/2"/>
                                          </p:val>
                                        </p:tav>
                                      </p:tavLst>
                                    </p:anim>
                                    <p:set>
                                      <p:cBhvr>
                                        <p:cTn id="319" dur="1" fill="hold">
                                          <p:stCondLst>
                                            <p:cond delay="1999"/>
                                          </p:stCondLst>
                                        </p:cTn>
                                        <p:tgtEl>
                                          <p:spTgt spid="21"/>
                                        </p:tgtEl>
                                        <p:attrNameLst>
                                          <p:attrName>style.visibility</p:attrName>
                                        </p:attrNameLst>
                                      </p:cBhvr>
                                      <p:to>
                                        <p:strVal val="hidden"/>
                                      </p:to>
                                    </p:set>
                                  </p:childTnLst>
                                </p:cTn>
                              </p:par>
                              <p:par>
                                <p:cTn id="320" presetID="2" presetClass="exit" presetSubtype="4" fill="hold" nodeType="withEffect">
                                  <p:stCondLst>
                                    <p:cond delay="0"/>
                                  </p:stCondLst>
                                  <p:childTnLst>
                                    <p:anim calcmode="lin" valueType="num">
                                      <p:cBhvr additive="base">
                                        <p:cTn id="321" dur="2000"/>
                                        <p:tgtEl>
                                          <p:spTgt spid="22"/>
                                        </p:tgtEl>
                                        <p:attrNameLst>
                                          <p:attrName>ppt_x</p:attrName>
                                        </p:attrNameLst>
                                      </p:cBhvr>
                                      <p:tavLst>
                                        <p:tav tm="0">
                                          <p:val>
                                            <p:strVal val="ppt_x"/>
                                          </p:val>
                                        </p:tav>
                                        <p:tav tm="100000">
                                          <p:val>
                                            <p:strVal val="ppt_x"/>
                                          </p:val>
                                        </p:tav>
                                      </p:tavLst>
                                    </p:anim>
                                    <p:anim calcmode="lin" valueType="num">
                                      <p:cBhvr additive="base">
                                        <p:cTn id="322" dur="2000"/>
                                        <p:tgtEl>
                                          <p:spTgt spid="22"/>
                                        </p:tgtEl>
                                        <p:attrNameLst>
                                          <p:attrName>ppt_y</p:attrName>
                                        </p:attrNameLst>
                                      </p:cBhvr>
                                      <p:tavLst>
                                        <p:tav tm="0">
                                          <p:val>
                                            <p:strVal val="ppt_y"/>
                                          </p:val>
                                        </p:tav>
                                        <p:tav tm="100000">
                                          <p:val>
                                            <p:strVal val="1+ppt_h/2"/>
                                          </p:val>
                                        </p:tav>
                                      </p:tavLst>
                                    </p:anim>
                                    <p:set>
                                      <p:cBhvr>
                                        <p:cTn id="323" dur="1" fill="hold">
                                          <p:stCondLst>
                                            <p:cond delay="1999"/>
                                          </p:stCondLst>
                                        </p:cTn>
                                        <p:tgtEl>
                                          <p:spTgt spid="22"/>
                                        </p:tgtEl>
                                        <p:attrNameLst>
                                          <p:attrName>style.visibility</p:attrName>
                                        </p:attrNameLst>
                                      </p:cBhvr>
                                      <p:to>
                                        <p:strVal val="hidden"/>
                                      </p:to>
                                    </p:set>
                                  </p:childTnLst>
                                </p:cTn>
                              </p:par>
                              <p:par>
                                <p:cTn id="324" presetID="2" presetClass="exit" presetSubtype="4" fill="hold" nodeType="withEffect">
                                  <p:stCondLst>
                                    <p:cond delay="0"/>
                                  </p:stCondLst>
                                  <p:childTnLst>
                                    <p:anim calcmode="lin" valueType="num">
                                      <p:cBhvr additive="base">
                                        <p:cTn id="325" dur="2000"/>
                                        <p:tgtEl>
                                          <p:spTgt spid="23"/>
                                        </p:tgtEl>
                                        <p:attrNameLst>
                                          <p:attrName>ppt_x</p:attrName>
                                        </p:attrNameLst>
                                      </p:cBhvr>
                                      <p:tavLst>
                                        <p:tav tm="0">
                                          <p:val>
                                            <p:strVal val="ppt_x"/>
                                          </p:val>
                                        </p:tav>
                                        <p:tav tm="100000">
                                          <p:val>
                                            <p:strVal val="ppt_x"/>
                                          </p:val>
                                        </p:tav>
                                      </p:tavLst>
                                    </p:anim>
                                    <p:anim calcmode="lin" valueType="num">
                                      <p:cBhvr additive="base">
                                        <p:cTn id="326" dur="2000"/>
                                        <p:tgtEl>
                                          <p:spTgt spid="23"/>
                                        </p:tgtEl>
                                        <p:attrNameLst>
                                          <p:attrName>ppt_y</p:attrName>
                                        </p:attrNameLst>
                                      </p:cBhvr>
                                      <p:tavLst>
                                        <p:tav tm="0">
                                          <p:val>
                                            <p:strVal val="ppt_y"/>
                                          </p:val>
                                        </p:tav>
                                        <p:tav tm="100000">
                                          <p:val>
                                            <p:strVal val="1+ppt_h/2"/>
                                          </p:val>
                                        </p:tav>
                                      </p:tavLst>
                                    </p:anim>
                                    <p:set>
                                      <p:cBhvr>
                                        <p:cTn id="327" dur="1" fill="hold">
                                          <p:stCondLst>
                                            <p:cond delay="1999"/>
                                          </p:stCondLst>
                                        </p:cTn>
                                        <p:tgtEl>
                                          <p:spTgt spid="23"/>
                                        </p:tgtEl>
                                        <p:attrNameLst>
                                          <p:attrName>style.visibility</p:attrName>
                                        </p:attrNameLst>
                                      </p:cBhvr>
                                      <p:to>
                                        <p:strVal val="hidden"/>
                                      </p:to>
                                    </p:set>
                                  </p:childTnLst>
                                </p:cTn>
                              </p:par>
                              <p:par>
                                <p:cTn id="328" presetID="2" presetClass="exit" presetSubtype="1" fill="hold" nodeType="withEffect">
                                  <p:stCondLst>
                                    <p:cond delay="0"/>
                                  </p:stCondLst>
                                  <p:childTnLst>
                                    <p:anim calcmode="lin" valueType="num">
                                      <p:cBhvr additive="base">
                                        <p:cTn id="329" dur="2000"/>
                                        <p:tgtEl>
                                          <p:spTgt spid="24"/>
                                        </p:tgtEl>
                                        <p:attrNameLst>
                                          <p:attrName>ppt_x</p:attrName>
                                        </p:attrNameLst>
                                      </p:cBhvr>
                                      <p:tavLst>
                                        <p:tav tm="0">
                                          <p:val>
                                            <p:strVal val="ppt_x"/>
                                          </p:val>
                                        </p:tav>
                                        <p:tav tm="100000">
                                          <p:val>
                                            <p:strVal val="ppt_x"/>
                                          </p:val>
                                        </p:tav>
                                      </p:tavLst>
                                    </p:anim>
                                    <p:anim calcmode="lin" valueType="num">
                                      <p:cBhvr additive="base">
                                        <p:cTn id="330" dur="2000"/>
                                        <p:tgtEl>
                                          <p:spTgt spid="24"/>
                                        </p:tgtEl>
                                        <p:attrNameLst>
                                          <p:attrName>ppt_y</p:attrName>
                                        </p:attrNameLst>
                                      </p:cBhvr>
                                      <p:tavLst>
                                        <p:tav tm="0">
                                          <p:val>
                                            <p:strVal val="ppt_y"/>
                                          </p:val>
                                        </p:tav>
                                        <p:tav tm="100000">
                                          <p:val>
                                            <p:strVal val="0-ppt_h/2"/>
                                          </p:val>
                                        </p:tav>
                                      </p:tavLst>
                                    </p:anim>
                                    <p:set>
                                      <p:cBhvr>
                                        <p:cTn id="331" dur="1" fill="hold">
                                          <p:stCondLst>
                                            <p:cond delay="1999"/>
                                          </p:stCondLst>
                                        </p:cTn>
                                        <p:tgtEl>
                                          <p:spTgt spid="24"/>
                                        </p:tgtEl>
                                        <p:attrNameLst>
                                          <p:attrName>style.visibility</p:attrName>
                                        </p:attrNameLst>
                                      </p:cBhvr>
                                      <p:to>
                                        <p:strVal val="hidden"/>
                                      </p:to>
                                    </p:set>
                                  </p:childTnLst>
                                </p:cTn>
                              </p:par>
                              <p:par>
                                <p:cTn id="332" presetID="2" presetClass="exit" presetSubtype="1" fill="hold" nodeType="withEffect">
                                  <p:stCondLst>
                                    <p:cond delay="0"/>
                                  </p:stCondLst>
                                  <p:childTnLst>
                                    <p:anim calcmode="lin" valueType="num">
                                      <p:cBhvr additive="base">
                                        <p:cTn id="333" dur="2000"/>
                                        <p:tgtEl>
                                          <p:spTgt spid="25"/>
                                        </p:tgtEl>
                                        <p:attrNameLst>
                                          <p:attrName>ppt_x</p:attrName>
                                        </p:attrNameLst>
                                      </p:cBhvr>
                                      <p:tavLst>
                                        <p:tav tm="0">
                                          <p:val>
                                            <p:strVal val="ppt_x"/>
                                          </p:val>
                                        </p:tav>
                                        <p:tav tm="100000">
                                          <p:val>
                                            <p:strVal val="ppt_x"/>
                                          </p:val>
                                        </p:tav>
                                      </p:tavLst>
                                    </p:anim>
                                    <p:anim calcmode="lin" valueType="num">
                                      <p:cBhvr additive="base">
                                        <p:cTn id="334" dur="2000"/>
                                        <p:tgtEl>
                                          <p:spTgt spid="25"/>
                                        </p:tgtEl>
                                        <p:attrNameLst>
                                          <p:attrName>ppt_y</p:attrName>
                                        </p:attrNameLst>
                                      </p:cBhvr>
                                      <p:tavLst>
                                        <p:tav tm="0">
                                          <p:val>
                                            <p:strVal val="ppt_y"/>
                                          </p:val>
                                        </p:tav>
                                        <p:tav tm="100000">
                                          <p:val>
                                            <p:strVal val="0-ppt_h/2"/>
                                          </p:val>
                                        </p:tav>
                                      </p:tavLst>
                                    </p:anim>
                                    <p:set>
                                      <p:cBhvr>
                                        <p:cTn id="335" dur="1" fill="hold">
                                          <p:stCondLst>
                                            <p:cond delay="1999"/>
                                          </p:stCondLst>
                                        </p:cTn>
                                        <p:tgtEl>
                                          <p:spTgt spid="25"/>
                                        </p:tgtEl>
                                        <p:attrNameLst>
                                          <p:attrName>style.visibility</p:attrName>
                                        </p:attrNameLst>
                                      </p:cBhvr>
                                      <p:to>
                                        <p:strVal val="hidden"/>
                                      </p:to>
                                    </p:set>
                                  </p:childTnLst>
                                </p:cTn>
                              </p:par>
                              <p:par>
                                <p:cTn id="336" presetID="2" presetClass="exit" presetSubtype="1" fill="hold" nodeType="withEffect">
                                  <p:stCondLst>
                                    <p:cond delay="0"/>
                                  </p:stCondLst>
                                  <p:childTnLst>
                                    <p:anim calcmode="lin" valueType="num">
                                      <p:cBhvr additive="base">
                                        <p:cTn id="337" dur="2000"/>
                                        <p:tgtEl>
                                          <p:spTgt spid="26"/>
                                        </p:tgtEl>
                                        <p:attrNameLst>
                                          <p:attrName>ppt_x</p:attrName>
                                        </p:attrNameLst>
                                      </p:cBhvr>
                                      <p:tavLst>
                                        <p:tav tm="0">
                                          <p:val>
                                            <p:strVal val="ppt_x"/>
                                          </p:val>
                                        </p:tav>
                                        <p:tav tm="100000">
                                          <p:val>
                                            <p:strVal val="ppt_x"/>
                                          </p:val>
                                        </p:tav>
                                      </p:tavLst>
                                    </p:anim>
                                    <p:anim calcmode="lin" valueType="num">
                                      <p:cBhvr additive="base">
                                        <p:cTn id="338" dur="2000"/>
                                        <p:tgtEl>
                                          <p:spTgt spid="26"/>
                                        </p:tgtEl>
                                        <p:attrNameLst>
                                          <p:attrName>ppt_y</p:attrName>
                                        </p:attrNameLst>
                                      </p:cBhvr>
                                      <p:tavLst>
                                        <p:tav tm="0">
                                          <p:val>
                                            <p:strVal val="ppt_y"/>
                                          </p:val>
                                        </p:tav>
                                        <p:tav tm="100000">
                                          <p:val>
                                            <p:strVal val="0-ppt_h/2"/>
                                          </p:val>
                                        </p:tav>
                                      </p:tavLst>
                                    </p:anim>
                                    <p:set>
                                      <p:cBhvr>
                                        <p:cTn id="339" dur="1" fill="hold">
                                          <p:stCondLst>
                                            <p:cond delay="1999"/>
                                          </p:stCondLst>
                                        </p:cTn>
                                        <p:tgtEl>
                                          <p:spTgt spid="26"/>
                                        </p:tgtEl>
                                        <p:attrNameLst>
                                          <p:attrName>style.visibility</p:attrName>
                                        </p:attrNameLst>
                                      </p:cBhvr>
                                      <p:to>
                                        <p:strVal val="hidden"/>
                                      </p:to>
                                    </p:set>
                                  </p:childTnLst>
                                </p:cTn>
                              </p:par>
                              <p:par>
                                <p:cTn id="340" presetID="2" presetClass="exit" presetSubtype="1" fill="hold" nodeType="withEffect">
                                  <p:stCondLst>
                                    <p:cond delay="0"/>
                                  </p:stCondLst>
                                  <p:childTnLst>
                                    <p:anim calcmode="lin" valueType="num">
                                      <p:cBhvr additive="base">
                                        <p:cTn id="341" dur="2000"/>
                                        <p:tgtEl>
                                          <p:spTgt spid="27"/>
                                        </p:tgtEl>
                                        <p:attrNameLst>
                                          <p:attrName>ppt_x</p:attrName>
                                        </p:attrNameLst>
                                      </p:cBhvr>
                                      <p:tavLst>
                                        <p:tav tm="0">
                                          <p:val>
                                            <p:strVal val="ppt_x"/>
                                          </p:val>
                                        </p:tav>
                                        <p:tav tm="100000">
                                          <p:val>
                                            <p:strVal val="ppt_x"/>
                                          </p:val>
                                        </p:tav>
                                      </p:tavLst>
                                    </p:anim>
                                    <p:anim calcmode="lin" valueType="num">
                                      <p:cBhvr additive="base">
                                        <p:cTn id="342" dur="2000"/>
                                        <p:tgtEl>
                                          <p:spTgt spid="27"/>
                                        </p:tgtEl>
                                        <p:attrNameLst>
                                          <p:attrName>ppt_y</p:attrName>
                                        </p:attrNameLst>
                                      </p:cBhvr>
                                      <p:tavLst>
                                        <p:tav tm="0">
                                          <p:val>
                                            <p:strVal val="ppt_y"/>
                                          </p:val>
                                        </p:tav>
                                        <p:tav tm="100000">
                                          <p:val>
                                            <p:strVal val="0-ppt_h/2"/>
                                          </p:val>
                                        </p:tav>
                                      </p:tavLst>
                                    </p:anim>
                                    <p:set>
                                      <p:cBhvr>
                                        <p:cTn id="343" dur="1" fill="hold">
                                          <p:stCondLst>
                                            <p:cond delay="1999"/>
                                          </p:stCondLst>
                                        </p:cTn>
                                        <p:tgtEl>
                                          <p:spTgt spid="27"/>
                                        </p:tgtEl>
                                        <p:attrNameLst>
                                          <p:attrName>style.visibility</p:attrName>
                                        </p:attrNameLst>
                                      </p:cBhvr>
                                      <p:to>
                                        <p:strVal val="hidden"/>
                                      </p:to>
                                    </p:set>
                                  </p:childTnLst>
                                </p:cTn>
                              </p:par>
                              <p:par>
                                <p:cTn id="344" presetID="2" presetClass="exit" presetSubtype="1" fill="hold" nodeType="withEffect">
                                  <p:stCondLst>
                                    <p:cond delay="0"/>
                                  </p:stCondLst>
                                  <p:childTnLst>
                                    <p:anim calcmode="lin" valueType="num">
                                      <p:cBhvr additive="base">
                                        <p:cTn id="345" dur="2000"/>
                                        <p:tgtEl>
                                          <p:spTgt spid="28"/>
                                        </p:tgtEl>
                                        <p:attrNameLst>
                                          <p:attrName>ppt_x</p:attrName>
                                        </p:attrNameLst>
                                      </p:cBhvr>
                                      <p:tavLst>
                                        <p:tav tm="0">
                                          <p:val>
                                            <p:strVal val="ppt_x"/>
                                          </p:val>
                                        </p:tav>
                                        <p:tav tm="100000">
                                          <p:val>
                                            <p:strVal val="ppt_x"/>
                                          </p:val>
                                        </p:tav>
                                      </p:tavLst>
                                    </p:anim>
                                    <p:anim calcmode="lin" valueType="num">
                                      <p:cBhvr additive="base">
                                        <p:cTn id="346" dur="2000"/>
                                        <p:tgtEl>
                                          <p:spTgt spid="28"/>
                                        </p:tgtEl>
                                        <p:attrNameLst>
                                          <p:attrName>ppt_y</p:attrName>
                                        </p:attrNameLst>
                                      </p:cBhvr>
                                      <p:tavLst>
                                        <p:tav tm="0">
                                          <p:val>
                                            <p:strVal val="ppt_y"/>
                                          </p:val>
                                        </p:tav>
                                        <p:tav tm="100000">
                                          <p:val>
                                            <p:strVal val="0-ppt_h/2"/>
                                          </p:val>
                                        </p:tav>
                                      </p:tavLst>
                                    </p:anim>
                                    <p:set>
                                      <p:cBhvr>
                                        <p:cTn id="347" dur="1" fill="hold">
                                          <p:stCondLst>
                                            <p:cond delay="1999"/>
                                          </p:stCondLst>
                                        </p:cTn>
                                        <p:tgtEl>
                                          <p:spTgt spid="28"/>
                                        </p:tgtEl>
                                        <p:attrNameLst>
                                          <p:attrName>style.visibility</p:attrName>
                                        </p:attrNameLst>
                                      </p:cBhvr>
                                      <p:to>
                                        <p:strVal val="hidden"/>
                                      </p:to>
                                    </p:set>
                                  </p:childTnLst>
                                </p:cTn>
                              </p:par>
                              <p:par>
                                <p:cTn id="348" presetID="2" presetClass="exit" presetSubtype="1" fill="hold" nodeType="withEffect">
                                  <p:stCondLst>
                                    <p:cond delay="0"/>
                                  </p:stCondLst>
                                  <p:childTnLst>
                                    <p:anim calcmode="lin" valueType="num">
                                      <p:cBhvr additive="base">
                                        <p:cTn id="349" dur="2000"/>
                                        <p:tgtEl>
                                          <p:spTgt spid="29"/>
                                        </p:tgtEl>
                                        <p:attrNameLst>
                                          <p:attrName>ppt_x</p:attrName>
                                        </p:attrNameLst>
                                      </p:cBhvr>
                                      <p:tavLst>
                                        <p:tav tm="0">
                                          <p:val>
                                            <p:strVal val="ppt_x"/>
                                          </p:val>
                                        </p:tav>
                                        <p:tav tm="100000">
                                          <p:val>
                                            <p:strVal val="ppt_x"/>
                                          </p:val>
                                        </p:tav>
                                      </p:tavLst>
                                    </p:anim>
                                    <p:anim calcmode="lin" valueType="num">
                                      <p:cBhvr additive="base">
                                        <p:cTn id="350" dur="2000"/>
                                        <p:tgtEl>
                                          <p:spTgt spid="29"/>
                                        </p:tgtEl>
                                        <p:attrNameLst>
                                          <p:attrName>ppt_y</p:attrName>
                                        </p:attrNameLst>
                                      </p:cBhvr>
                                      <p:tavLst>
                                        <p:tav tm="0">
                                          <p:val>
                                            <p:strVal val="ppt_y"/>
                                          </p:val>
                                        </p:tav>
                                        <p:tav tm="100000">
                                          <p:val>
                                            <p:strVal val="0-ppt_h/2"/>
                                          </p:val>
                                        </p:tav>
                                      </p:tavLst>
                                    </p:anim>
                                    <p:set>
                                      <p:cBhvr>
                                        <p:cTn id="351" dur="1" fill="hold">
                                          <p:stCondLst>
                                            <p:cond delay="1999"/>
                                          </p:stCondLst>
                                        </p:cTn>
                                        <p:tgtEl>
                                          <p:spTgt spid="29"/>
                                        </p:tgtEl>
                                        <p:attrNameLst>
                                          <p:attrName>style.visibility</p:attrName>
                                        </p:attrNameLst>
                                      </p:cBhvr>
                                      <p:to>
                                        <p:strVal val="hidden"/>
                                      </p:to>
                                    </p:set>
                                  </p:childTnLst>
                                </p:cTn>
                              </p:par>
                              <p:par>
                                <p:cTn id="352" presetID="2" presetClass="exit" presetSubtype="1" fill="hold" nodeType="withEffect">
                                  <p:stCondLst>
                                    <p:cond delay="0"/>
                                  </p:stCondLst>
                                  <p:childTnLst>
                                    <p:anim calcmode="lin" valueType="num">
                                      <p:cBhvr additive="base">
                                        <p:cTn id="353" dur="2000"/>
                                        <p:tgtEl>
                                          <p:spTgt spid="30"/>
                                        </p:tgtEl>
                                        <p:attrNameLst>
                                          <p:attrName>ppt_x</p:attrName>
                                        </p:attrNameLst>
                                      </p:cBhvr>
                                      <p:tavLst>
                                        <p:tav tm="0">
                                          <p:val>
                                            <p:strVal val="ppt_x"/>
                                          </p:val>
                                        </p:tav>
                                        <p:tav tm="100000">
                                          <p:val>
                                            <p:strVal val="ppt_x"/>
                                          </p:val>
                                        </p:tav>
                                      </p:tavLst>
                                    </p:anim>
                                    <p:anim calcmode="lin" valueType="num">
                                      <p:cBhvr additive="base">
                                        <p:cTn id="354" dur="2000"/>
                                        <p:tgtEl>
                                          <p:spTgt spid="30"/>
                                        </p:tgtEl>
                                        <p:attrNameLst>
                                          <p:attrName>ppt_y</p:attrName>
                                        </p:attrNameLst>
                                      </p:cBhvr>
                                      <p:tavLst>
                                        <p:tav tm="0">
                                          <p:val>
                                            <p:strVal val="ppt_y"/>
                                          </p:val>
                                        </p:tav>
                                        <p:tav tm="100000">
                                          <p:val>
                                            <p:strVal val="0-ppt_h/2"/>
                                          </p:val>
                                        </p:tav>
                                      </p:tavLst>
                                    </p:anim>
                                    <p:set>
                                      <p:cBhvr>
                                        <p:cTn id="355" dur="1" fill="hold">
                                          <p:stCondLst>
                                            <p:cond delay="1999"/>
                                          </p:stCondLst>
                                        </p:cTn>
                                        <p:tgtEl>
                                          <p:spTgt spid="30"/>
                                        </p:tgtEl>
                                        <p:attrNameLst>
                                          <p:attrName>style.visibility</p:attrName>
                                        </p:attrNameLst>
                                      </p:cBhvr>
                                      <p:to>
                                        <p:strVal val="hidden"/>
                                      </p:to>
                                    </p:set>
                                  </p:childTnLst>
                                </p:cTn>
                              </p:par>
                              <p:par>
                                <p:cTn id="356" presetID="2" presetClass="exit" presetSubtype="1" fill="hold" nodeType="withEffect">
                                  <p:stCondLst>
                                    <p:cond delay="0"/>
                                  </p:stCondLst>
                                  <p:childTnLst>
                                    <p:anim calcmode="lin" valueType="num">
                                      <p:cBhvr additive="base">
                                        <p:cTn id="357" dur="2000"/>
                                        <p:tgtEl>
                                          <p:spTgt spid="31"/>
                                        </p:tgtEl>
                                        <p:attrNameLst>
                                          <p:attrName>ppt_x</p:attrName>
                                        </p:attrNameLst>
                                      </p:cBhvr>
                                      <p:tavLst>
                                        <p:tav tm="0">
                                          <p:val>
                                            <p:strVal val="ppt_x"/>
                                          </p:val>
                                        </p:tav>
                                        <p:tav tm="100000">
                                          <p:val>
                                            <p:strVal val="ppt_x"/>
                                          </p:val>
                                        </p:tav>
                                      </p:tavLst>
                                    </p:anim>
                                    <p:anim calcmode="lin" valueType="num">
                                      <p:cBhvr additive="base">
                                        <p:cTn id="358" dur="2000"/>
                                        <p:tgtEl>
                                          <p:spTgt spid="31"/>
                                        </p:tgtEl>
                                        <p:attrNameLst>
                                          <p:attrName>ppt_y</p:attrName>
                                        </p:attrNameLst>
                                      </p:cBhvr>
                                      <p:tavLst>
                                        <p:tav tm="0">
                                          <p:val>
                                            <p:strVal val="ppt_y"/>
                                          </p:val>
                                        </p:tav>
                                        <p:tav tm="100000">
                                          <p:val>
                                            <p:strVal val="0-ppt_h/2"/>
                                          </p:val>
                                        </p:tav>
                                      </p:tavLst>
                                    </p:anim>
                                    <p:set>
                                      <p:cBhvr>
                                        <p:cTn id="359" dur="1" fill="hold">
                                          <p:stCondLst>
                                            <p:cond delay="1999"/>
                                          </p:stCondLst>
                                        </p:cTn>
                                        <p:tgtEl>
                                          <p:spTgt spid="31"/>
                                        </p:tgtEl>
                                        <p:attrNameLst>
                                          <p:attrName>style.visibility</p:attrName>
                                        </p:attrNameLst>
                                      </p:cBhvr>
                                      <p:to>
                                        <p:strVal val="hidden"/>
                                      </p:to>
                                    </p:set>
                                  </p:childTnLst>
                                </p:cTn>
                              </p:par>
                              <p:par>
                                <p:cTn id="360" presetID="2" presetClass="exit" presetSubtype="1" fill="hold" nodeType="withEffect">
                                  <p:stCondLst>
                                    <p:cond delay="0"/>
                                  </p:stCondLst>
                                  <p:childTnLst>
                                    <p:anim calcmode="lin" valueType="num">
                                      <p:cBhvr additive="base">
                                        <p:cTn id="361" dur="2000"/>
                                        <p:tgtEl>
                                          <p:spTgt spid="32"/>
                                        </p:tgtEl>
                                        <p:attrNameLst>
                                          <p:attrName>ppt_x</p:attrName>
                                        </p:attrNameLst>
                                      </p:cBhvr>
                                      <p:tavLst>
                                        <p:tav tm="0">
                                          <p:val>
                                            <p:strVal val="ppt_x"/>
                                          </p:val>
                                        </p:tav>
                                        <p:tav tm="100000">
                                          <p:val>
                                            <p:strVal val="ppt_x"/>
                                          </p:val>
                                        </p:tav>
                                      </p:tavLst>
                                    </p:anim>
                                    <p:anim calcmode="lin" valueType="num">
                                      <p:cBhvr additive="base">
                                        <p:cTn id="362" dur="2000"/>
                                        <p:tgtEl>
                                          <p:spTgt spid="32"/>
                                        </p:tgtEl>
                                        <p:attrNameLst>
                                          <p:attrName>ppt_y</p:attrName>
                                        </p:attrNameLst>
                                      </p:cBhvr>
                                      <p:tavLst>
                                        <p:tav tm="0">
                                          <p:val>
                                            <p:strVal val="ppt_y"/>
                                          </p:val>
                                        </p:tav>
                                        <p:tav tm="100000">
                                          <p:val>
                                            <p:strVal val="0-ppt_h/2"/>
                                          </p:val>
                                        </p:tav>
                                      </p:tavLst>
                                    </p:anim>
                                    <p:set>
                                      <p:cBhvr>
                                        <p:cTn id="363" dur="1" fill="hold">
                                          <p:stCondLst>
                                            <p:cond delay="1999"/>
                                          </p:stCondLst>
                                        </p:cTn>
                                        <p:tgtEl>
                                          <p:spTgt spid="32"/>
                                        </p:tgtEl>
                                        <p:attrNameLst>
                                          <p:attrName>style.visibility</p:attrName>
                                        </p:attrNameLst>
                                      </p:cBhvr>
                                      <p:to>
                                        <p:strVal val="hidden"/>
                                      </p:to>
                                    </p:set>
                                  </p:childTnLst>
                                </p:cTn>
                              </p:par>
                              <p:par>
                                <p:cTn id="364" presetID="2" presetClass="exit" presetSubtype="1" fill="hold" nodeType="withEffect">
                                  <p:stCondLst>
                                    <p:cond delay="0"/>
                                  </p:stCondLst>
                                  <p:childTnLst>
                                    <p:anim calcmode="lin" valueType="num">
                                      <p:cBhvr additive="base">
                                        <p:cTn id="365" dur="2000"/>
                                        <p:tgtEl>
                                          <p:spTgt spid="33"/>
                                        </p:tgtEl>
                                        <p:attrNameLst>
                                          <p:attrName>ppt_x</p:attrName>
                                        </p:attrNameLst>
                                      </p:cBhvr>
                                      <p:tavLst>
                                        <p:tav tm="0">
                                          <p:val>
                                            <p:strVal val="ppt_x"/>
                                          </p:val>
                                        </p:tav>
                                        <p:tav tm="100000">
                                          <p:val>
                                            <p:strVal val="ppt_x"/>
                                          </p:val>
                                        </p:tav>
                                      </p:tavLst>
                                    </p:anim>
                                    <p:anim calcmode="lin" valueType="num">
                                      <p:cBhvr additive="base">
                                        <p:cTn id="366" dur="2000"/>
                                        <p:tgtEl>
                                          <p:spTgt spid="33"/>
                                        </p:tgtEl>
                                        <p:attrNameLst>
                                          <p:attrName>ppt_y</p:attrName>
                                        </p:attrNameLst>
                                      </p:cBhvr>
                                      <p:tavLst>
                                        <p:tav tm="0">
                                          <p:val>
                                            <p:strVal val="ppt_y"/>
                                          </p:val>
                                        </p:tav>
                                        <p:tav tm="100000">
                                          <p:val>
                                            <p:strVal val="0-ppt_h/2"/>
                                          </p:val>
                                        </p:tav>
                                      </p:tavLst>
                                    </p:anim>
                                    <p:set>
                                      <p:cBhvr>
                                        <p:cTn id="367" dur="1" fill="hold">
                                          <p:stCondLst>
                                            <p:cond delay="1999"/>
                                          </p:stCondLst>
                                        </p:cTn>
                                        <p:tgtEl>
                                          <p:spTgt spid="33"/>
                                        </p:tgtEl>
                                        <p:attrNameLst>
                                          <p:attrName>style.visibility</p:attrName>
                                        </p:attrNameLst>
                                      </p:cBhvr>
                                      <p:to>
                                        <p:strVal val="hidden"/>
                                      </p:to>
                                    </p:set>
                                  </p:childTnLst>
                                </p:cTn>
                              </p:par>
                              <p:par>
                                <p:cTn id="368" presetID="2" presetClass="exit" presetSubtype="1" fill="hold" nodeType="withEffect">
                                  <p:stCondLst>
                                    <p:cond delay="0"/>
                                  </p:stCondLst>
                                  <p:childTnLst>
                                    <p:anim calcmode="lin" valueType="num">
                                      <p:cBhvr additive="base">
                                        <p:cTn id="369" dur="2000"/>
                                        <p:tgtEl>
                                          <p:spTgt spid="34"/>
                                        </p:tgtEl>
                                        <p:attrNameLst>
                                          <p:attrName>ppt_x</p:attrName>
                                        </p:attrNameLst>
                                      </p:cBhvr>
                                      <p:tavLst>
                                        <p:tav tm="0">
                                          <p:val>
                                            <p:strVal val="ppt_x"/>
                                          </p:val>
                                        </p:tav>
                                        <p:tav tm="100000">
                                          <p:val>
                                            <p:strVal val="ppt_x"/>
                                          </p:val>
                                        </p:tav>
                                      </p:tavLst>
                                    </p:anim>
                                    <p:anim calcmode="lin" valueType="num">
                                      <p:cBhvr additive="base">
                                        <p:cTn id="370" dur="2000"/>
                                        <p:tgtEl>
                                          <p:spTgt spid="34"/>
                                        </p:tgtEl>
                                        <p:attrNameLst>
                                          <p:attrName>ppt_y</p:attrName>
                                        </p:attrNameLst>
                                      </p:cBhvr>
                                      <p:tavLst>
                                        <p:tav tm="0">
                                          <p:val>
                                            <p:strVal val="ppt_y"/>
                                          </p:val>
                                        </p:tav>
                                        <p:tav tm="100000">
                                          <p:val>
                                            <p:strVal val="0-ppt_h/2"/>
                                          </p:val>
                                        </p:tav>
                                      </p:tavLst>
                                    </p:anim>
                                    <p:set>
                                      <p:cBhvr>
                                        <p:cTn id="371" dur="1" fill="hold">
                                          <p:stCondLst>
                                            <p:cond delay="1999"/>
                                          </p:stCondLst>
                                        </p:cTn>
                                        <p:tgtEl>
                                          <p:spTgt spid="34"/>
                                        </p:tgtEl>
                                        <p:attrNameLst>
                                          <p:attrName>style.visibility</p:attrName>
                                        </p:attrNameLst>
                                      </p:cBhvr>
                                      <p:to>
                                        <p:strVal val="hidden"/>
                                      </p:to>
                                    </p:set>
                                  </p:childTnLst>
                                </p:cTn>
                              </p:par>
                              <p:par>
                                <p:cTn id="372" presetID="2" presetClass="exit" presetSubtype="1" fill="hold" nodeType="withEffect">
                                  <p:stCondLst>
                                    <p:cond delay="0"/>
                                  </p:stCondLst>
                                  <p:childTnLst>
                                    <p:anim calcmode="lin" valueType="num">
                                      <p:cBhvr additive="base">
                                        <p:cTn id="373" dur="2000"/>
                                        <p:tgtEl>
                                          <p:spTgt spid="35"/>
                                        </p:tgtEl>
                                        <p:attrNameLst>
                                          <p:attrName>ppt_x</p:attrName>
                                        </p:attrNameLst>
                                      </p:cBhvr>
                                      <p:tavLst>
                                        <p:tav tm="0">
                                          <p:val>
                                            <p:strVal val="ppt_x"/>
                                          </p:val>
                                        </p:tav>
                                        <p:tav tm="100000">
                                          <p:val>
                                            <p:strVal val="ppt_x"/>
                                          </p:val>
                                        </p:tav>
                                      </p:tavLst>
                                    </p:anim>
                                    <p:anim calcmode="lin" valueType="num">
                                      <p:cBhvr additive="base">
                                        <p:cTn id="374" dur="2000"/>
                                        <p:tgtEl>
                                          <p:spTgt spid="35"/>
                                        </p:tgtEl>
                                        <p:attrNameLst>
                                          <p:attrName>ppt_y</p:attrName>
                                        </p:attrNameLst>
                                      </p:cBhvr>
                                      <p:tavLst>
                                        <p:tav tm="0">
                                          <p:val>
                                            <p:strVal val="ppt_y"/>
                                          </p:val>
                                        </p:tav>
                                        <p:tav tm="100000">
                                          <p:val>
                                            <p:strVal val="0-ppt_h/2"/>
                                          </p:val>
                                        </p:tav>
                                      </p:tavLst>
                                    </p:anim>
                                    <p:set>
                                      <p:cBhvr>
                                        <p:cTn id="375" dur="1" fill="hold">
                                          <p:stCondLst>
                                            <p:cond delay="1999"/>
                                          </p:stCondLst>
                                        </p:cTn>
                                        <p:tgtEl>
                                          <p:spTgt spid="35"/>
                                        </p:tgtEl>
                                        <p:attrNameLst>
                                          <p:attrName>style.visibility</p:attrName>
                                        </p:attrNameLst>
                                      </p:cBhvr>
                                      <p:to>
                                        <p:strVal val="hidden"/>
                                      </p:to>
                                    </p:set>
                                  </p:childTnLst>
                                </p:cTn>
                              </p:par>
                              <p:par>
                                <p:cTn id="376" presetID="2" presetClass="exit" presetSubtype="1" fill="hold" nodeType="withEffect">
                                  <p:stCondLst>
                                    <p:cond delay="0"/>
                                  </p:stCondLst>
                                  <p:childTnLst>
                                    <p:anim calcmode="lin" valueType="num">
                                      <p:cBhvr additive="base">
                                        <p:cTn id="377" dur="2000"/>
                                        <p:tgtEl>
                                          <p:spTgt spid="36"/>
                                        </p:tgtEl>
                                        <p:attrNameLst>
                                          <p:attrName>ppt_x</p:attrName>
                                        </p:attrNameLst>
                                      </p:cBhvr>
                                      <p:tavLst>
                                        <p:tav tm="0">
                                          <p:val>
                                            <p:strVal val="ppt_x"/>
                                          </p:val>
                                        </p:tav>
                                        <p:tav tm="100000">
                                          <p:val>
                                            <p:strVal val="ppt_x"/>
                                          </p:val>
                                        </p:tav>
                                      </p:tavLst>
                                    </p:anim>
                                    <p:anim calcmode="lin" valueType="num">
                                      <p:cBhvr additive="base">
                                        <p:cTn id="378" dur="2000"/>
                                        <p:tgtEl>
                                          <p:spTgt spid="36"/>
                                        </p:tgtEl>
                                        <p:attrNameLst>
                                          <p:attrName>ppt_y</p:attrName>
                                        </p:attrNameLst>
                                      </p:cBhvr>
                                      <p:tavLst>
                                        <p:tav tm="0">
                                          <p:val>
                                            <p:strVal val="ppt_y"/>
                                          </p:val>
                                        </p:tav>
                                        <p:tav tm="100000">
                                          <p:val>
                                            <p:strVal val="0-ppt_h/2"/>
                                          </p:val>
                                        </p:tav>
                                      </p:tavLst>
                                    </p:anim>
                                    <p:set>
                                      <p:cBhvr>
                                        <p:cTn id="379" dur="1" fill="hold">
                                          <p:stCondLst>
                                            <p:cond delay="1999"/>
                                          </p:stCondLst>
                                        </p:cTn>
                                        <p:tgtEl>
                                          <p:spTgt spid="36"/>
                                        </p:tgtEl>
                                        <p:attrNameLst>
                                          <p:attrName>style.visibility</p:attrName>
                                        </p:attrNameLst>
                                      </p:cBhvr>
                                      <p:to>
                                        <p:strVal val="hidden"/>
                                      </p:to>
                                    </p:set>
                                  </p:childTnLst>
                                </p:cTn>
                              </p:par>
                              <p:par>
                                <p:cTn id="380" presetID="2" presetClass="exit" presetSubtype="1" fill="hold" nodeType="withEffect">
                                  <p:stCondLst>
                                    <p:cond delay="0"/>
                                  </p:stCondLst>
                                  <p:childTnLst>
                                    <p:anim calcmode="lin" valueType="num">
                                      <p:cBhvr additive="base">
                                        <p:cTn id="381" dur="2000"/>
                                        <p:tgtEl>
                                          <p:spTgt spid="37"/>
                                        </p:tgtEl>
                                        <p:attrNameLst>
                                          <p:attrName>ppt_x</p:attrName>
                                        </p:attrNameLst>
                                      </p:cBhvr>
                                      <p:tavLst>
                                        <p:tav tm="0">
                                          <p:val>
                                            <p:strVal val="ppt_x"/>
                                          </p:val>
                                        </p:tav>
                                        <p:tav tm="100000">
                                          <p:val>
                                            <p:strVal val="ppt_x"/>
                                          </p:val>
                                        </p:tav>
                                      </p:tavLst>
                                    </p:anim>
                                    <p:anim calcmode="lin" valueType="num">
                                      <p:cBhvr additive="base">
                                        <p:cTn id="382" dur="2000"/>
                                        <p:tgtEl>
                                          <p:spTgt spid="37"/>
                                        </p:tgtEl>
                                        <p:attrNameLst>
                                          <p:attrName>ppt_y</p:attrName>
                                        </p:attrNameLst>
                                      </p:cBhvr>
                                      <p:tavLst>
                                        <p:tav tm="0">
                                          <p:val>
                                            <p:strVal val="ppt_y"/>
                                          </p:val>
                                        </p:tav>
                                        <p:tav tm="100000">
                                          <p:val>
                                            <p:strVal val="0-ppt_h/2"/>
                                          </p:val>
                                        </p:tav>
                                      </p:tavLst>
                                    </p:anim>
                                    <p:set>
                                      <p:cBhvr>
                                        <p:cTn id="383" dur="1" fill="hold">
                                          <p:stCondLst>
                                            <p:cond delay="1999"/>
                                          </p:stCondLst>
                                        </p:cTn>
                                        <p:tgtEl>
                                          <p:spTgt spid="37"/>
                                        </p:tgtEl>
                                        <p:attrNameLst>
                                          <p:attrName>style.visibility</p:attrName>
                                        </p:attrNameLst>
                                      </p:cBhvr>
                                      <p:to>
                                        <p:strVal val="hidden"/>
                                      </p:to>
                                    </p:set>
                                  </p:childTnLst>
                                </p:cTn>
                              </p:par>
                              <p:par>
                                <p:cTn id="384" presetID="2" presetClass="exit" presetSubtype="1" fill="hold" nodeType="withEffect">
                                  <p:stCondLst>
                                    <p:cond delay="0"/>
                                  </p:stCondLst>
                                  <p:childTnLst>
                                    <p:anim calcmode="lin" valueType="num">
                                      <p:cBhvr additive="base">
                                        <p:cTn id="385" dur="2000"/>
                                        <p:tgtEl>
                                          <p:spTgt spid="38"/>
                                        </p:tgtEl>
                                        <p:attrNameLst>
                                          <p:attrName>ppt_x</p:attrName>
                                        </p:attrNameLst>
                                      </p:cBhvr>
                                      <p:tavLst>
                                        <p:tav tm="0">
                                          <p:val>
                                            <p:strVal val="ppt_x"/>
                                          </p:val>
                                        </p:tav>
                                        <p:tav tm="100000">
                                          <p:val>
                                            <p:strVal val="ppt_x"/>
                                          </p:val>
                                        </p:tav>
                                      </p:tavLst>
                                    </p:anim>
                                    <p:anim calcmode="lin" valueType="num">
                                      <p:cBhvr additive="base">
                                        <p:cTn id="386" dur="2000"/>
                                        <p:tgtEl>
                                          <p:spTgt spid="38"/>
                                        </p:tgtEl>
                                        <p:attrNameLst>
                                          <p:attrName>ppt_y</p:attrName>
                                        </p:attrNameLst>
                                      </p:cBhvr>
                                      <p:tavLst>
                                        <p:tav tm="0">
                                          <p:val>
                                            <p:strVal val="ppt_y"/>
                                          </p:val>
                                        </p:tav>
                                        <p:tav tm="100000">
                                          <p:val>
                                            <p:strVal val="0-ppt_h/2"/>
                                          </p:val>
                                        </p:tav>
                                      </p:tavLst>
                                    </p:anim>
                                    <p:set>
                                      <p:cBhvr>
                                        <p:cTn id="387" dur="1" fill="hold">
                                          <p:stCondLst>
                                            <p:cond delay="1999"/>
                                          </p:stCondLst>
                                        </p:cTn>
                                        <p:tgtEl>
                                          <p:spTgt spid="38"/>
                                        </p:tgtEl>
                                        <p:attrNameLst>
                                          <p:attrName>style.visibility</p:attrName>
                                        </p:attrNameLst>
                                      </p:cBhvr>
                                      <p:to>
                                        <p:strVal val="hidden"/>
                                      </p:to>
                                    </p:set>
                                  </p:childTnLst>
                                </p:cTn>
                              </p:par>
                              <p:par>
                                <p:cTn id="388" presetID="2" presetClass="exit" presetSubtype="1" fill="hold" nodeType="withEffect">
                                  <p:stCondLst>
                                    <p:cond delay="0"/>
                                  </p:stCondLst>
                                  <p:childTnLst>
                                    <p:anim calcmode="lin" valueType="num">
                                      <p:cBhvr additive="base">
                                        <p:cTn id="389" dur="2000"/>
                                        <p:tgtEl>
                                          <p:spTgt spid="39"/>
                                        </p:tgtEl>
                                        <p:attrNameLst>
                                          <p:attrName>ppt_x</p:attrName>
                                        </p:attrNameLst>
                                      </p:cBhvr>
                                      <p:tavLst>
                                        <p:tav tm="0">
                                          <p:val>
                                            <p:strVal val="ppt_x"/>
                                          </p:val>
                                        </p:tav>
                                        <p:tav tm="100000">
                                          <p:val>
                                            <p:strVal val="ppt_x"/>
                                          </p:val>
                                        </p:tav>
                                      </p:tavLst>
                                    </p:anim>
                                    <p:anim calcmode="lin" valueType="num">
                                      <p:cBhvr additive="base">
                                        <p:cTn id="390" dur="2000"/>
                                        <p:tgtEl>
                                          <p:spTgt spid="39"/>
                                        </p:tgtEl>
                                        <p:attrNameLst>
                                          <p:attrName>ppt_y</p:attrName>
                                        </p:attrNameLst>
                                      </p:cBhvr>
                                      <p:tavLst>
                                        <p:tav tm="0">
                                          <p:val>
                                            <p:strVal val="ppt_y"/>
                                          </p:val>
                                        </p:tav>
                                        <p:tav tm="100000">
                                          <p:val>
                                            <p:strVal val="0-ppt_h/2"/>
                                          </p:val>
                                        </p:tav>
                                      </p:tavLst>
                                    </p:anim>
                                    <p:set>
                                      <p:cBhvr>
                                        <p:cTn id="391" dur="1" fill="hold">
                                          <p:stCondLst>
                                            <p:cond delay="1999"/>
                                          </p:stCondLst>
                                        </p:cTn>
                                        <p:tgtEl>
                                          <p:spTgt spid="39"/>
                                        </p:tgtEl>
                                        <p:attrNameLst>
                                          <p:attrName>style.visibility</p:attrName>
                                        </p:attrNameLst>
                                      </p:cBhvr>
                                      <p:to>
                                        <p:strVal val="hidden"/>
                                      </p:to>
                                    </p:set>
                                  </p:childTnLst>
                                </p:cTn>
                              </p:par>
                              <p:par>
                                <p:cTn id="392" presetID="2" presetClass="exit" presetSubtype="1" fill="hold" nodeType="withEffect">
                                  <p:stCondLst>
                                    <p:cond delay="0"/>
                                  </p:stCondLst>
                                  <p:childTnLst>
                                    <p:anim calcmode="lin" valueType="num">
                                      <p:cBhvr additive="base">
                                        <p:cTn id="393" dur="2000"/>
                                        <p:tgtEl>
                                          <p:spTgt spid="40"/>
                                        </p:tgtEl>
                                        <p:attrNameLst>
                                          <p:attrName>ppt_x</p:attrName>
                                        </p:attrNameLst>
                                      </p:cBhvr>
                                      <p:tavLst>
                                        <p:tav tm="0">
                                          <p:val>
                                            <p:strVal val="ppt_x"/>
                                          </p:val>
                                        </p:tav>
                                        <p:tav tm="100000">
                                          <p:val>
                                            <p:strVal val="ppt_x"/>
                                          </p:val>
                                        </p:tav>
                                      </p:tavLst>
                                    </p:anim>
                                    <p:anim calcmode="lin" valueType="num">
                                      <p:cBhvr additive="base">
                                        <p:cTn id="394" dur="2000"/>
                                        <p:tgtEl>
                                          <p:spTgt spid="40"/>
                                        </p:tgtEl>
                                        <p:attrNameLst>
                                          <p:attrName>ppt_y</p:attrName>
                                        </p:attrNameLst>
                                      </p:cBhvr>
                                      <p:tavLst>
                                        <p:tav tm="0">
                                          <p:val>
                                            <p:strVal val="ppt_y"/>
                                          </p:val>
                                        </p:tav>
                                        <p:tav tm="100000">
                                          <p:val>
                                            <p:strVal val="0-ppt_h/2"/>
                                          </p:val>
                                        </p:tav>
                                      </p:tavLst>
                                    </p:anim>
                                    <p:set>
                                      <p:cBhvr>
                                        <p:cTn id="395" dur="1" fill="hold">
                                          <p:stCondLst>
                                            <p:cond delay="1999"/>
                                          </p:stCondLst>
                                        </p:cTn>
                                        <p:tgtEl>
                                          <p:spTgt spid="40"/>
                                        </p:tgtEl>
                                        <p:attrNameLst>
                                          <p:attrName>style.visibility</p:attrName>
                                        </p:attrNameLst>
                                      </p:cBhvr>
                                      <p:to>
                                        <p:strVal val="hidden"/>
                                      </p:to>
                                    </p:set>
                                  </p:childTnLst>
                                </p:cTn>
                              </p:par>
                              <p:par>
                                <p:cTn id="396" presetID="2" presetClass="exit" presetSubtype="1" fill="hold" nodeType="withEffect">
                                  <p:stCondLst>
                                    <p:cond delay="0"/>
                                  </p:stCondLst>
                                  <p:childTnLst>
                                    <p:anim calcmode="lin" valueType="num">
                                      <p:cBhvr additive="base">
                                        <p:cTn id="397" dur="2000"/>
                                        <p:tgtEl>
                                          <p:spTgt spid="41"/>
                                        </p:tgtEl>
                                        <p:attrNameLst>
                                          <p:attrName>ppt_x</p:attrName>
                                        </p:attrNameLst>
                                      </p:cBhvr>
                                      <p:tavLst>
                                        <p:tav tm="0">
                                          <p:val>
                                            <p:strVal val="ppt_x"/>
                                          </p:val>
                                        </p:tav>
                                        <p:tav tm="100000">
                                          <p:val>
                                            <p:strVal val="ppt_x"/>
                                          </p:val>
                                        </p:tav>
                                      </p:tavLst>
                                    </p:anim>
                                    <p:anim calcmode="lin" valueType="num">
                                      <p:cBhvr additive="base">
                                        <p:cTn id="398" dur="2000"/>
                                        <p:tgtEl>
                                          <p:spTgt spid="41"/>
                                        </p:tgtEl>
                                        <p:attrNameLst>
                                          <p:attrName>ppt_y</p:attrName>
                                        </p:attrNameLst>
                                      </p:cBhvr>
                                      <p:tavLst>
                                        <p:tav tm="0">
                                          <p:val>
                                            <p:strVal val="ppt_y"/>
                                          </p:val>
                                        </p:tav>
                                        <p:tav tm="100000">
                                          <p:val>
                                            <p:strVal val="0-ppt_h/2"/>
                                          </p:val>
                                        </p:tav>
                                      </p:tavLst>
                                    </p:anim>
                                    <p:set>
                                      <p:cBhvr>
                                        <p:cTn id="399" dur="1" fill="hold">
                                          <p:stCondLst>
                                            <p:cond delay="1999"/>
                                          </p:stCondLst>
                                        </p:cTn>
                                        <p:tgtEl>
                                          <p:spTgt spid="41"/>
                                        </p:tgtEl>
                                        <p:attrNameLst>
                                          <p:attrName>style.visibility</p:attrName>
                                        </p:attrNameLst>
                                      </p:cBhvr>
                                      <p:to>
                                        <p:strVal val="hidden"/>
                                      </p:to>
                                    </p:set>
                                  </p:childTnLst>
                                </p:cTn>
                              </p:par>
                              <p:par>
                                <p:cTn id="400" presetID="2" presetClass="exit" presetSubtype="1" fill="hold" nodeType="withEffect">
                                  <p:stCondLst>
                                    <p:cond delay="0"/>
                                  </p:stCondLst>
                                  <p:childTnLst>
                                    <p:anim calcmode="lin" valueType="num">
                                      <p:cBhvr additive="base">
                                        <p:cTn id="401" dur="2000"/>
                                        <p:tgtEl>
                                          <p:spTgt spid="42"/>
                                        </p:tgtEl>
                                        <p:attrNameLst>
                                          <p:attrName>ppt_x</p:attrName>
                                        </p:attrNameLst>
                                      </p:cBhvr>
                                      <p:tavLst>
                                        <p:tav tm="0">
                                          <p:val>
                                            <p:strVal val="ppt_x"/>
                                          </p:val>
                                        </p:tav>
                                        <p:tav tm="100000">
                                          <p:val>
                                            <p:strVal val="ppt_x"/>
                                          </p:val>
                                        </p:tav>
                                      </p:tavLst>
                                    </p:anim>
                                    <p:anim calcmode="lin" valueType="num">
                                      <p:cBhvr additive="base">
                                        <p:cTn id="402" dur="2000"/>
                                        <p:tgtEl>
                                          <p:spTgt spid="42"/>
                                        </p:tgtEl>
                                        <p:attrNameLst>
                                          <p:attrName>ppt_y</p:attrName>
                                        </p:attrNameLst>
                                      </p:cBhvr>
                                      <p:tavLst>
                                        <p:tav tm="0">
                                          <p:val>
                                            <p:strVal val="ppt_y"/>
                                          </p:val>
                                        </p:tav>
                                        <p:tav tm="100000">
                                          <p:val>
                                            <p:strVal val="0-ppt_h/2"/>
                                          </p:val>
                                        </p:tav>
                                      </p:tavLst>
                                    </p:anim>
                                    <p:set>
                                      <p:cBhvr>
                                        <p:cTn id="403" dur="1" fill="hold">
                                          <p:stCondLst>
                                            <p:cond delay="1999"/>
                                          </p:stCondLst>
                                        </p:cTn>
                                        <p:tgtEl>
                                          <p:spTgt spid="42"/>
                                        </p:tgtEl>
                                        <p:attrNameLst>
                                          <p:attrName>style.visibility</p:attrName>
                                        </p:attrNameLst>
                                      </p:cBhvr>
                                      <p:to>
                                        <p:strVal val="hidden"/>
                                      </p:to>
                                    </p:set>
                                  </p:childTnLst>
                                </p:cTn>
                              </p:par>
                              <p:par>
                                <p:cTn id="404" presetID="2" presetClass="exit" presetSubtype="1" fill="hold" nodeType="withEffect">
                                  <p:stCondLst>
                                    <p:cond delay="0"/>
                                  </p:stCondLst>
                                  <p:childTnLst>
                                    <p:anim calcmode="lin" valueType="num">
                                      <p:cBhvr additive="base">
                                        <p:cTn id="405" dur="2000"/>
                                        <p:tgtEl>
                                          <p:spTgt spid="43"/>
                                        </p:tgtEl>
                                        <p:attrNameLst>
                                          <p:attrName>ppt_x</p:attrName>
                                        </p:attrNameLst>
                                      </p:cBhvr>
                                      <p:tavLst>
                                        <p:tav tm="0">
                                          <p:val>
                                            <p:strVal val="ppt_x"/>
                                          </p:val>
                                        </p:tav>
                                        <p:tav tm="100000">
                                          <p:val>
                                            <p:strVal val="ppt_x"/>
                                          </p:val>
                                        </p:tav>
                                      </p:tavLst>
                                    </p:anim>
                                    <p:anim calcmode="lin" valueType="num">
                                      <p:cBhvr additive="base">
                                        <p:cTn id="406" dur="2000"/>
                                        <p:tgtEl>
                                          <p:spTgt spid="43"/>
                                        </p:tgtEl>
                                        <p:attrNameLst>
                                          <p:attrName>ppt_y</p:attrName>
                                        </p:attrNameLst>
                                      </p:cBhvr>
                                      <p:tavLst>
                                        <p:tav tm="0">
                                          <p:val>
                                            <p:strVal val="ppt_y"/>
                                          </p:val>
                                        </p:tav>
                                        <p:tav tm="100000">
                                          <p:val>
                                            <p:strVal val="0-ppt_h/2"/>
                                          </p:val>
                                        </p:tav>
                                      </p:tavLst>
                                    </p:anim>
                                    <p:set>
                                      <p:cBhvr>
                                        <p:cTn id="407" dur="1" fill="hold">
                                          <p:stCondLst>
                                            <p:cond delay="1999"/>
                                          </p:stCondLst>
                                        </p:cTn>
                                        <p:tgtEl>
                                          <p:spTgt spid="43"/>
                                        </p:tgtEl>
                                        <p:attrNameLst>
                                          <p:attrName>style.visibility</p:attrName>
                                        </p:attrNameLst>
                                      </p:cBhvr>
                                      <p:to>
                                        <p:strVal val="hidden"/>
                                      </p:to>
                                    </p:set>
                                  </p:childTnLst>
                                </p:cTn>
                              </p:par>
                              <p:par>
                                <p:cTn id="408" presetID="8" presetClass="emph" presetSubtype="0" autoRev="1" fill="hold" nodeType="withEffect">
                                  <p:stCondLst>
                                    <p:cond delay="0"/>
                                  </p:stCondLst>
                                  <p:childTnLst>
                                    <p:animRot by="21600000">
                                      <p:cBhvr>
                                        <p:cTn id="409" dur="2000" fill="hold"/>
                                        <p:tgtEl>
                                          <p:spTgt spid="4"/>
                                        </p:tgtEl>
                                        <p:attrNameLst>
                                          <p:attrName>r</p:attrName>
                                        </p:attrNameLst>
                                      </p:cBhvr>
                                    </p:animRot>
                                  </p:childTnLst>
                                </p:cTn>
                              </p:par>
                              <p:par>
                                <p:cTn id="410" presetID="8" presetClass="emph" presetSubtype="0" autoRev="1" fill="hold" nodeType="withEffect">
                                  <p:stCondLst>
                                    <p:cond delay="0"/>
                                  </p:stCondLst>
                                  <p:childTnLst>
                                    <p:animRot by="21600000">
                                      <p:cBhvr>
                                        <p:cTn id="411" dur="2000" fill="hold"/>
                                        <p:tgtEl>
                                          <p:spTgt spid="5"/>
                                        </p:tgtEl>
                                        <p:attrNameLst>
                                          <p:attrName>r</p:attrName>
                                        </p:attrNameLst>
                                      </p:cBhvr>
                                    </p:animRot>
                                  </p:childTnLst>
                                </p:cTn>
                              </p:par>
                              <p:par>
                                <p:cTn id="412" presetID="8" presetClass="emph" presetSubtype="0" autoRev="1" fill="hold" nodeType="withEffect">
                                  <p:stCondLst>
                                    <p:cond delay="0"/>
                                  </p:stCondLst>
                                  <p:childTnLst>
                                    <p:animRot by="21600000">
                                      <p:cBhvr>
                                        <p:cTn id="413" dur="2000" fill="hold"/>
                                        <p:tgtEl>
                                          <p:spTgt spid="6"/>
                                        </p:tgtEl>
                                        <p:attrNameLst>
                                          <p:attrName>r</p:attrName>
                                        </p:attrNameLst>
                                      </p:cBhvr>
                                    </p:animRot>
                                  </p:childTnLst>
                                </p:cTn>
                              </p:par>
                              <p:par>
                                <p:cTn id="414" presetID="8" presetClass="emph" presetSubtype="0" autoRev="1" fill="hold" nodeType="withEffect">
                                  <p:stCondLst>
                                    <p:cond delay="0"/>
                                  </p:stCondLst>
                                  <p:childTnLst>
                                    <p:animRot by="21600000">
                                      <p:cBhvr>
                                        <p:cTn id="415" dur="2000" fill="hold"/>
                                        <p:tgtEl>
                                          <p:spTgt spid="7"/>
                                        </p:tgtEl>
                                        <p:attrNameLst>
                                          <p:attrName>r</p:attrName>
                                        </p:attrNameLst>
                                      </p:cBhvr>
                                    </p:animRot>
                                  </p:childTnLst>
                                </p:cTn>
                              </p:par>
                              <p:par>
                                <p:cTn id="416" presetID="8" presetClass="emph" presetSubtype="0" autoRev="1" fill="hold" nodeType="withEffect">
                                  <p:stCondLst>
                                    <p:cond delay="0"/>
                                  </p:stCondLst>
                                  <p:childTnLst>
                                    <p:animRot by="21600000">
                                      <p:cBhvr>
                                        <p:cTn id="417" dur="2000" fill="hold"/>
                                        <p:tgtEl>
                                          <p:spTgt spid="8"/>
                                        </p:tgtEl>
                                        <p:attrNameLst>
                                          <p:attrName>r</p:attrName>
                                        </p:attrNameLst>
                                      </p:cBhvr>
                                    </p:animRot>
                                  </p:childTnLst>
                                </p:cTn>
                              </p:par>
                              <p:par>
                                <p:cTn id="418" presetID="8" presetClass="emph" presetSubtype="0" autoRev="1" fill="hold" nodeType="withEffect">
                                  <p:stCondLst>
                                    <p:cond delay="0"/>
                                  </p:stCondLst>
                                  <p:childTnLst>
                                    <p:animRot by="21600000">
                                      <p:cBhvr>
                                        <p:cTn id="419" dur="2000" fill="hold"/>
                                        <p:tgtEl>
                                          <p:spTgt spid="9"/>
                                        </p:tgtEl>
                                        <p:attrNameLst>
                                          <p:attrName>r</p:attrName>
                                        </p:attrNameLst>
                                      </p:cBhvr>
                                    </p:animRot>
                                  </p:childTnLst>
                                </p:cTn>
                              </p:par>
                              <p:par>
                                <p:cTn id="420" presetID="8" presetClass="emph" presetSubtype="0" autoRev="1" fill="hold" nodeType="withEffect">
                                  <p:stCondLst>
                                    <p:cond delay="0"/>
                                  </p:stCondLst>
                                  <p:childTnLst>
                                    <p:animRot by="21600000">
                                      <p:cBhvr>
                                        <p:cTn id="421" dur="2000" fill="hold"/>
                                        <p:tgtEl>
                                          <p:spTgt spid="10"/>
                                        </p:tgtEl>
                                        <p:attrNameLst>
                                          <p:attrName>r</p:attrName>
                                        </p:attrNameLst>
                                      </p:cBhvr>
                                    </p:animRot>
                                  </p:childTnLst>
                                </p:cTn>
                              </p:par>
                              <p:par>
                                <p:cTn id="422" presetID="8" presetClass="emph" presetSubtype="0" autoRev="1" fill="hold" nodeType="withEffect">
                                  <p:stCondLst>
                                    <p:cond delay="0"/>
                                  </p:stCondLst>
                                  <p:childTnLst>
                                    <p:animRot by="21600000">
                                      <p:cBhvr>
                                        <p:cTn id="423" dur="2000" fill="hold"/>
                                        <p:tgtEl>
                                          <p:spTgt spid="11"/>
                                        </p:tgtEl>
                                        <p:attrNameLst>
                                          <p:attrName>r</p:attrName>
                                        </p:attrNameLst>
                                      </p:cBhvr>
                                    </p:animRot>
                                  </p:childTnLst>
                                </p:cTn>
                              </p:par>
                              <p:par>
                                <p:cTn id="424" presetID="8" presetClass="emph" presetSubtype="0" autoRev="1" fill="hold" nodeType="withEffect">
                                  <p:stCondLst>
                                    <p:cond delay="0"/>
                                  </p:stCondLst>
                                  <p:childTnLst>
                                    <p:animRot by="21600000">
                                      <p:cBhvr>
                                        <p:cTn id="425" dur="2000" fill="hold"/>
                                        <p:tgtEl>
                                          <p:spTgt spid="12"/>
                                        </p:tgtEl>
                                        <p:attrNameLst>
                                          <p:attrName>r</p:attrName>
                                        </p:attrNameLst>
                                      </p:cBhvr>
                                    </p:animRot>
                                  </p:childTnLst>
                                </p:cTn>
                              </p:par>
                              <p:par>
                                <p:cTn id="426" presetID="8" presetClass="emph" presetSubtype="0" autoRev="1" fill="hold" nodeType="withEffect">
                                  <p:stCondLst>
                                    <p:cond delay="0"/>
                                  </p:stCondLst>
                                  <p:childTnLst>
                                    <p:animRot by="21600000">
                                      <p:cBhvr>
                                        <p:cTn id="427" dur="2000" fill="hold"/>
                                        <p:tgtEl>
                                          <p:spTgt spid="13"/>
                                        </p:tgtEl>
                                        <p:attrNameLst>
                                          <p:attrName>r</p:attrName>
                                        </p:attrNameLst>
                                      </p:cBhvr>
                                    </p:animRot>
                                  </p:childTnLst>
                                </p:cTn>
                              </p:par>
                              <p:par>
                                <p:cTn id="428" presetID="8" presetClass="emph" presetSubtype="0" autoRev="1" fill="hold" nodeType="withEffect">
                                  <p:stCondLst>
                                    <p:cond delay="0"/>
                                  </p:stCondLst>
                                  <p:childTnLst>
                                    <p:animRot by="21600000">
                                      <p:cBhvr>
                                        <p:cTn id="429" dur="2000" fill="hold"/>
                                        <p:tgtEl>
                                          <p:spTgt spid="14"/>
                                        </p:tgtEl>
                                        <p:attrNameLst>
                                          <p:attrName>r</p:attrName>
                                        </p:attrNameLst>
                                      </p:cBhvr>
                                    </p:animRot>
                                  </p:childTnLst>
                                </p:cTn>
                              </p:par>
                              <p:par>
                                <p:cTn id="430" presetID="8" presetClass="emph" presetSubtype="0" autoRev="1" fill="hold" nodeType="withEffect">
                                  <p:stCondLst>
                                    <p:cond delay="0"/>
                                  </p:stCondLst>
                                  <p:childTnLst>
                                    <p:animRot by="21600000">
                                      <p:cBhvr>
                                        <p:cTn id="431" dur="2000" fill="hold"/>
                                        <p:tgtEl>
                                          <p:spTgt spid="15"/>
                                        </p:tgtEl>
                                        <p:attrNameLst>
                                          <p:attrName>r</p:attrName>
                                        </p:attrNameLst>
                                      </p:cBhvr>
                                    </p:animRot>
                                  </p:childTnLst>
                                </p:cTn>
                              </p:par>
                              <p:par>
                                <p:cTn id="432" presetID="8" presetClass="emph" presetSubtype="0" autoRev="1" fill="hold" nodeType="withEffect">
                                  <p:stCondLst>
                                    <p:cond delay="0"/>
                                  </p:stCondLst>
                                  <p:childTnLst>
                                    <p:animRot by="21600000">
                                      <p:cBhvr>
                                        <p:cTn id="433" dur="2000" fill="hold"/>
                                        <p:tgtEl>
                                          <p:spTgt spid="16"/>
                                        </p:tgtEl>
                                        <p:attrNameLst>
                                          <p:attrName>r</p:attrName>
                                        </p:attrNameLst>
                                      </p:cBhvr>
                                    </p:animRot>
                                  </p:childTnLst>
                                </p:cTn>
                              </p:par>
                              <p:par>
                                <p:cTn id="434" presetID="8" presetClass="emph" presetSubtype="0" autoRev="1" fill="hold" nodeType="withEffect">
                                  <p:stCondLst>
                                    <p:cond delay="0"/>
                                  </p:stCondLst>
                                  <p:childTnLst>
                                    <p:animRot by="21600000">
                                      <p:cBhvr>
                                        <p:cTn id="435" dur="2000" fill="hold"/>
                                        <p:tgtEl>
                                          <p:spTgt spid="17"/>
                                        </p:tgtEl>
                                        <p:attrNameLst>
                                          <p:attrName>r</p:attrName>
                                        </p:attrNameLst>
                                      </p:cBhvr>
                                    </p:animRot>
                                  </p:childTnLst>
                                </p:cTn>
                              </p:par>
                              <p:par>
                                <p:cTn id="436" presetID="8" presetClass="emph" presetSubtype="0" autoRev="1" fill="hold" nodeType="withEffect">
                                  <p:stCondLst>
                                    <p:cond delay="0"/>
                                  </p:stCondLst>
                                  <p:childTnLst>
                                    <p:animRot by="21600000">
                                      <p:cBhvr>
                                        <p:cTn id="437" dur="2000" fill="hold"/>
                                        <p:tgtEl>
                                          <p:spTgt spid="18"/>
                                        </p:tgtEl>
                                        <p:attrNameLst>
                                          <p:attrName>r</p:attrName>
                                        </p:attrNameLst>
                                      </p:cBhvr>
                                    </p:animRot>
                                  </p:childTnLst>
                                </p:cTn>
                              </p:par>
                              <p:par>
                                <p:cTn id="438" presetID="8" presetClass="emph" presetSubtype="0" autoRev="1" fill="hold" nodeType="withEffect">
                                  <p:stCondLst>
                                    <p:cond delay="0"/>
                                  </p:stCondLst>
                                  <p:childTnLst>
                                    <p:animRot by="21600000">
                                      <p:cBhvr>
                                        <p:cTn id="439" dur="2000" fill="hold"/>
                                        <p:tgtEl>
                                          <p:spTgt spid="19"/>
                                        </p:tgtEl>
                                        <p:attrNameLst>
                                          <p:attrName>r</p:attrName>
                                        </p:attrNameLst>
                                      </p:cBhvr>
                                    </p:animRot>
                                  </p:childTnLst>
                                </p:cTn>
                              </p:par>
                              <p:par>
                                <p:cTn id="440" presetID="8" presetClass="emph" presetSubtype="0" autoRev="1" fill="hold" nodeType="withEffect">
                                  <p:stCondLst>
                                    <p:cond delay="0"/>
                                  </p:stCondLst>
                                  <p:childTnLst>
                                    <p:animRot by="21600000">
                                      <p:cBhvr>
                                        <p:cTn id="441" dur="2000" fill="hold"/>
                                        <p:tgtEl>
                                          <p:spTgt spid="20"/>
                                        </p:tgtEl>
                                        <p:attrNameLst>
                                          <p:attrName>r</p:attrName>
                                        </p:attrNameLst>
                                      </p:cBhvr>
                                    </p:animRot>
                                  </p:childTnLst>
                                </p:cTn>
                              </p:par>
                              <p:par>
                                <p:cTn id="442" presetID="8" presetClass="emph" presetSubtype="0" autoRev="1" fill="hold" nodeType="withEffect">
                                  <p:stCondLst>
                                    <p:cond delay="0"/>
                                  </p:stCondLst>
                                  <p:childTnLst>
                                    <p:animRot by="21600000">
                                      <p:cBhvr>
                                        <p:cTn id="443" dur="2000" fill="hold"/>
                                        <p:tgtEl>
                                          <p:spTgt spid="21"/>
                                        </p:tgtEl>
                                        <p:attrNameLst>
                                          <p:attrName>r</p:attrName>
                                        </p:attrNameLst>
                                      </p:cBhvr>
                                    </p:animRot>
                                  </p:childTnLst>
                                </p:cTn>
                              </p:par>
                              <p:par>
                                <p:cTn id="444" presetID="8" presetClass="emph" presetSubtype="0" autoRev="1" fill="hold" nodeType="withEffect">
                                  <p:stCondLst>
                                    <p:cond delay="0"/>
                                  </p:stCondLst>
                                  <p:childTnLst>
                                    <p:animRot by="21600000">
                                      <p:cBhvr>
                                        <p:cTn id="445" dur="2000" fill="hold"/>
                                        <p:tgtEl>
                                          <p:spTgt spid="22"/>
                                        </p:tgtEl>
                                        <p:attrNameLst>
                                          <p:attrName>r</p:attrName>
                                        </p:attrNameLst>
                                      </p:cBhvr>
                                    </p:animRot>
                                  </p:childTnLst>
                                </p:cTn>
                              </p:par>
                              <p:par>
                                <p:cTn id="446" presetID="8" presetClass="emph" presetSubtype="0" autoRev="1" fill="hold" nodeType="withEffect">
                                  <p:stCondLst>
                                    <p:cond delay="0"/>
                                  </p:stCondLst>
                                  <p:childTnLst>
                                    <p:animRot by="21600000">
                                      <p:cBhvr>
                                        <p:cTn id="447" dur="2000" fill="hold"/>
                                        <p:tgtEl>
                                          <p:spTgt spid="23"/>
                                        </p:tgtEl>
                                        <p:attrNameLst>
                                          <p:attrName>r</p:attrName>
                                        </p:attrNameLst>
                                      </p:cBhvr>
                                    </p:animRot>
                                  </p:childTnLst>
                                </p:cTn>
                              </p:par>
                              <p:par>
                                <p:cTn id="448" presetID="8" presetClass="emph" presetSubtype="0" autoRev="1" fill="hold" nodeType="withEffect">
                                  <p:stCondLst>
                                    <p:cond delay="0"/>
                                  </p:stCondLst>
                                  <p:childTnLst>
                                    <p:animRot by="-21600000">
                                      <p:cBhvr>
                                        <p:cTn id="449" dur="2000" fill="hold"/>
                                        <p:tgtEl>
                                          <p:spTgt spid="24"/>
                                        </p:tgtEl>
                                        <p:attrNameLst>
                                          <p:attrName>r</p:attrName>
                                        </p:attrNameLst>
                                      </p:cBhvr>
                                    </p:animRot>
                                  </p:childTnLst>
                                </p:cTn>
                              </p:par>
                              <p:par>
                                <p:cTn id="450" presetID="8" presetClass="emph" presetSubtype="0" autoRev="1" fill="hold" nodeType="withEffect">
                                  <p:stCondLst>
                                    <p:cond delay="0"/>
                                  </p:stCondLst>
                                  <p:childTnLst>
                                    <p:animRot by="-21600000">
                                      <p:cBhvr>
                                        <p:cTn id="451" dur="2000" fill="hold"/>
                                        <p:tgtEl>
                                          <p:spTgt spid="25"/>
                                        </p:tgtEl>
                                        <p:attrNameLst>
                                          <p:attrName>r</p:attrName>
                                        </p:attrNameLst>
                                      </p:cBhvr>
                                    </p:animRot>
                                  </p:childTnLst>
                                </p:cTn>
                              </p:par>
                              <p:par>
                                <p:cTn id="452" presetID="8" presetClass="emph" presetSubtype="0" autoRev="1" fill="hold" nodeType="withEffect">
                                  <p:stCondLst>
                                    <p:cond delay="0"/>
                                  </p:stCondLst>
                                  <p:childTnLst>
                                    <p:animRot by="-21600000">
                                      <p:cBhvr>
                                        <p:cTn id="453" dur="2000" fill="hold"/>
                                        <p:tgtEl>
                                          <p:spTgt spid="26"/>
                                        </p:tgtEl>
                                        <p:attrNameLst>
                                          <p:attrName>r</p:attrName>
                                        </p:attrNameLst>
                                      </p:cBhvr>
                                    </p:animRot>
                                  </p:childTnLst>
                                </p:cTn>
                              </p:par>
                              <p:par>
                                <p:cTn id="454" presetID="8" presetClass="emph" presetSubtype="0" autoRev="1" fill="hold" nodeType="withEffect">
                                  <p:stCondLst>
                                    <p:cond delay="0"/>
                                  </p:stCondLst>
                                  <p:childTnLst>
                                    <p:animRot by="-21600000">
                                      <p:cBhvr>
                                        <p:cTn id="455" dur="2000" fill="hold"/>
                                        <p:tgtEl>
                                          <p:spTgt spid="27"/>
                                        </p:tgtEl>
                                        <p:attrNameLst>
                                          <p:attrName>r</p:attrName>
                                        </p:attrNameLst>
                                      </p:cBhvr>
                                    </p:animRot>
                                  </p:childTnLst>
                                </p:cTn>
                              </p:par>
                              <p:par>
                                <p:cTn id="456" presetID="8" presetClass="emph" presetSubtype="0" autoRev="1" fill="hold" nodeType="withEffect">
                                  <p:stCondLst>
                                    <p:cond delay="0"/>
                                  </p:stCondLst>
                                  <p:childTnLst>
                                    <p:animRot by="-21600000">
                                      <p:cBhvr>
                                        <p:cTn id="457" dur="2000" fill="hold"/>
                                        <p:tgtEl>
                                          <p:spTgt spid="28"/>
                                        </p:tgtEl>
                                        <p:attrNameLst>
                                          <p:attrName>r</p:attrName>
                                        </p:attrNameLst>
                                      </p:cBhvr>
                                    </p:animRot>
                                  </p:childTnLst>
                                </p:cTn>
                              </p:par>
                              <p:par>
                                <p:cTn id="458" presetID="8" presetClass="emph" presetSubtype="0" autoRev="1" fill="hold" nodeType="withEffect">
                                  <p:stCondLst>
                                    <p:cond delay="0"/>
                                  </p:stCondLst>
                                  <p:childTnLst>
                                    <p:animRot by="-21600000">
                                      <p:cBhvr>
                                        <p:cTn id="459" dur="2000" fill="hold"/>
                                        <p:tgtEl>
                                          <p:spTgt spid="29"/>
                                        </p:tgtEl>
                                        <p:attrNameLst>
                                          <p:attrName>r</p:attrName>
                                        </p:attrNameLst>
                                      </p:cBhvr>
                                    </p:animRot>
                                  </p:childTnLst>
                                </p:cTn>
                              </p:par>
                              <p:par>
                                <p:cTn id="460" presetID="8" presetClass="emph" presetSubtype="0" autoRev="1" fill="hold" nodeType="withEffect">
                                  <p:stCondLst>
                                    <p:cond delay="0"/>
                                  </p:stCondLst>
                                  <p:childTnLst>
                                    <p:animRot by="-21600000">
                                      <p:cBhvr>
                                        <p:cTn id="461" dur="2000" fill="hold"/>
                                        <p:tgtEl>
                                          <p:spTgt spid="30"/>
                                        </p:tgtEl>
                                        <p:attrNameLst>
                                          <p:attrName>r</p:attrName>
                                        </p:attrNameLst>
                                      </p:cBhvr>
                                    </p:animRot>
                                  </p:childTnLst>
                                </p:cTn>
                              </p:par>
                              <p:par>
                                <p:cTn id="462" presetID="8" presetClass="emph" presetSubtype="0" autoRev="1" fill="hold" nodeType="withEffect">
                                  <p:stCondLst>
                                    <p:cond delay="0"/>
                                  </p:stCondLst>
                                  <p:childTnLst>
                                    <p:animRot by="-21600000">
                                      <p:cBhvr>
                                        <p:cTn id="463" dur="2000" fill="hold"/>
                                        <p:tgtEl>
                                          <p:spTgt spid="31"/>
                                        </p:tgtEl>
                                        <p:attrNameLst>
                                          <p:attrName>r</p:attrName>
                                        </p:attrNameLst>
                                      </p:cBhvr>
                                    </p:animRot>
                                  </p:childTnLst>
                                </p:cTn>
                              </p:par>
                              <p:par>
                                <p:cTn id="464" presetID="8" presetClass="emph" presetSubtype="0" autoRev="1" fill="hold" nodeType="withEffect">
                                  <p:stCondLst>
                                    <p:cond delay="0"/>
                                  </p:stCondLst>
                                  <p:childTnLst>
                                    <p:animRot by="-21600000">
                                      <p:cBhvr>
                                        <p:cTn id="465" dur="2000" fill="hold"/>
                                        <p:tgtEl>
                                          <p:spTgt spid="32"/>
                                        </p:tgtEl>
                                        <p:attrNameLst>
                                          <p:attrName>r</p:attrName>
                                        </p:attrNameLst>
                                      </p:cBhvr>
                                    </p:animRot>
                                  </p:childTnLst>
                                </p:cTn>
                              </p:par>
                              <p:par>
                                <p:cTn id="466" presetID="8" presetClass="emph" presetSubtype="0" autoRev="1" fill="hold" nodeType="withEffect">
                                  <p:stCondLst>
                                    <p:cond delay="0"/>
                                  </p:stCondLst>
                                  <p:childTnLst>
                                    <p:animRot by="-21600000">
                                      <p:cBhvr>
                                        <p:cTn id="467" dur="2000" fill="hold"/>
                                        <p:tgtEl>
                                          <p:spTgt spid="33"/>
                                        </p:tgtEl>
                                        <p:attrNameLst>
                                          <p:attrName>r</p:attrName>
                                        </p:attrNameLst>
                                      </p:cBhvr>
                                    </p:animRot>
                                  </p:childTnLst>
                                </p:cTn>
                              </p:par>
                              <p:par>
                                <p:cTn id="468" presetID="8" presetClass="emph" presetSubtype="0" autoRev="1" fill="hold" nodeType="withEffect">
                                  <p:stCondLst>
                                    <p:cond delay="0"/>
                                  </p:stCondLst>
                                  <p:childTnLst>
                                    <p:animRot by="-21600000">
                                      <p:cBhvr>
                                        <p:cTn id="469" dur="2000" fill="hold"/>
                                        <p:tgtEl>
                                          <p:spTgt spid="34"/>
                                        </p:tgtEl>
                                        <p:attrNameLst>
                                          <p:attrName>r</p:attrName>
                                        </p:attrNameLst>
                                      </p:cBhvr>
                                    </p:animRot>
                                  </p:childTnLst>
                                </p:cTn>
                              </p:par>
                              <p:par>
                                <p:cTn id="470" presetID="8" presetClass="emph" presetSubtype="0" autoRev="1" fill="hold" nodeType="withEffect">
                                  <p:stCondLst>
                                    <p:cond delay="0"/>
                                  </p:stCondLst>
                                  <p:childTnLst>
                                    <p:animRot by="-21600000">
                                      <p:cBhvr>
                                        <p:cTn id="471" dur="2000" fill="hold"/>
                                        <p:tgtEl>
                                          <p:spTgt spid="35"/>
                                        </p:tgtEl>
                                        <p:attrNameLst>
                                          <p:attrName>r</p:attrName>
                                        </p:attrNameLst>
                                      </p:cBhvr>
                                    </p:animRot>
                                  </p:childTnLst>
                                </p:cTn>
                              </p:par>
                              <p:par>
                                <p:cTn id="472" presetID="8" presetClass="emph" presetSubtype="0" autoRev="1" fill="hold" nodeType="withEffect">
                                  <p:stCondLst>
                                    <p:cond delay="0"/>
                                  </p:stCondLst>
                                  <p:childTnLst>
                                    <p:animRot by="-21600000">
                                      <p:cBhvr>
                                        <p:cTn id="473" dur="2000" fill="hold"/>
                                        <p:tgtEl>
                                          <p:spTgt spid="36"/>
                                        </p:tgtEl>
                                        <p:attrNameLst>
                                          <p:attrName>r</p:attrName>
                                        </p:attrNameLst>
                                      </p:cBhvr>
                                    </p:animRot>
                                  </p:childTnLst>
                                </p:cTn>
                              </p:par>
                              <p:par>
                                <p:cTn id="474" presetID="8" presetClass="emph" presetSubtype="0" autoRev="1" fill="hold" nodeType="withEffect">
                                  <p:stCondLst>
                                    <p:cond delay="0"/>
                                  </p:stCondLst>
                                  <p:childTnLst>
                                    <p:animRot by="-21600000">
                                      <p:cBhvr>
                                        <p:cTn id="475" dur="2000" fill="hold"/>
                                        <p:tgtEl>
                                          <p:spTgt spid="37"/>
                                        </p:tgtEl>
                                        <p:attrNameLst>
                                          <p:attrName>r</p:attrName>
                                        </p:attrNameLst>
                                      </p:cBhvr>
                                    </p:animRot>
                                  </p:childTnLst>
                                </p:cTn>
                              </p:par>
                              <p:par>
                                <p:cTn id="476" presetID="8" presetClass="emph" presetSubtype="0" autoRev="1" fill="hold" nodeType="withEffect">
                                  <p:stCondLst>
                                    <p:cond delay="0"/>
                                  </p:stCondLst>
                                  <p:childTnLst>
                                    <p:animRot by="-21600000">
                                      <p:cBhvr>
                                        <p:cTn id="477" dur="2000" fill="hold"/>
                                        <p:tgtEl>
                                          <p:spTgt spid="38"/>
                                        </p:tgtEl>
                                        <p:attrNameLst>
                                          <p:attrName>r</p:attrName>
                                        </p:attrNameLst>
                                      </p:cBhvr>
                                    </p:animRot>
                                  </p:childTnLst>
                                </p:cTn>
                              </p:par>
                              <p:par>
                                <p:cTn id="478" presetID="8" presetClass="emph" presetSubtype="0" autoRev="1" fill="hold" nodeType="withEffect">
                                  <p:stCondLst>
                                    <p:cond delay="0"/>
                                  </p:stCondLst>
                                  <p:childTnLst>
                                    <p:animRot by="-21600000">
                                      <p:cBhvr>
                                        <p:cTn id="479" dur="2000" fill="hold"/>
                                        <p:tgtEl>
                                          <p:spTgt spid="39"/>
                                        </p:tgtEl>
                                        <p:attrNameLst>
                                          <p:attrName>r</p:attrName>
                                        </p:attrNameLst>
                                      </p:cBhvr>
                                    </p:animRot>
                                  </p:childTnLst>
                                </p:cTn>
                              </p:par>
                              <p:par>
                                <p:cTn id="480" presetID="8" presetClass="emph" presetSubtype="0" autoRev="1" fill="hold" nodeType="withEffect">
                                  <p:stCondLst>
                                    <p:cond delay="0"/>
                                  </p:stCondLst>
                                  <p:childTnLst>
                                    <p:animRot by="-21600000">
                                      <p:cBhvr>
                                        <p:cTn id="481" dur="2000" fill="hold"/>
                                        <p:tgtEl>
                                          <p:spTgt spid="40"/>
                                        </p:tgtEl>
                                        <p:attrNameLst>
                                          <p:attrName>r</p:attrName>
                                        </p:attrNameLst>
                                      </p:cBhvr>
                                    </p:animRot>
                                  </p:childTnLst>
                                </p:cTn>
                              </p:par>
                              <p:par>
                                <p:cTn id="482" presetID="8" presetClass="emph" presetSubtype="0" autoRev="1" fill="hold" nodeType="withEffect">
                                  <p:stCondLst>
                                    <p:cond delay="0"/>
                                  </p:stCondLst>
                                  <p:childTnLst>
                                    <p:animRot by="-21600000">
                                      <p:cBhvr>
                                        <p:cTn id="483" dur="2000" fill="hold"/>
                                        <p:tgtEl>
                                          <p:spTgt spid="41"/>
                                        </p:tgtEl>
                                        <p:attrNameLst>
                                          <p:attrName>r</p:attrName>
                                        </p:attrNameLst>
                                      </p:cBhvr>
                                    </p:animRot>
                                  </p:childTnLst>
                                </p:cTn>
                              </p:par>
                              <p:par>
                                <p:cTn id="484" presetID="8" presetClass="emph" presetSubtype="0" autoRev="1" fill="hold" nodeType="withEffect">
                                  <p:stCondLst>
                                    <p:cond delay="0"/>
                                  </p:stCondLst>
                                  <p:childTnLst>
                                    <p:animRot by="-21600000">
                                      <p:cBhvr>
                                        <p:cTn id="485" dur="2000" fill="hold"/>
                                        <p:tgtEl>
                                          <p:spTgt spid="42"/>
                                        </p:tgtEl>
                                        <p:attrNameLst>
                                          <p:attrName>r</p:attrName>
                                        </p:attrNameLst>
                                      </p:cBhvr>
                                    </p:animRot>
                                  </p:childTnLst>
                                </p:cTn>
                              </p:par>
                              <p:par>
                                <p:cTn id="486" presetID="8" presetClass="emph" presetSubtype="0" autoRev="1" fill="hold" nodeType="withEffect">
                                  <p:stCondLst>
                                    <p:cond delay="0"/>
                                  </p:stCondLst>
                                  <p:childTnLst>
                                    <p:animRot by="-21600000">
                                      <p:cBhvr>
                                        <p:cTn id="487" dur="2000" fill="hold"/>
                                        <p:tgtEl>
                                          <p:spTgt spid="43"/>
                                        </p:tgtEl>
                                        <p:attrNameLst>
                                          <p:attrName>r</p:attrName>
                                        </p:attrNameLst>
                                      </p:cBhvr>
                                    </p:animRot>
                                  </p:childTnLst>
                                </p:cTn>
                              </p:par>
                              <p:par>
                                <p:cTn id="488" presetID="23" presetClass="entr" presetSubtype="288" fill="hold" nodeType="withEffect">
                                  <p:stCondLst>
                                    <p:cond delay="0"/>
                                  </p:stCondLst>
                                  <p:childTnLst>
                                    <p:set>
                                      <p:cBhvr>
                                        <p:cTn id="489" dur="1" fill="hold">
                                          <p:stCondLst>
                                            <p:cond delay="0"/>
                                          </p:stCondLst>
                                        </p:cTn>
                                        <p:tgtEl>
                                          <p:spTgt spid="2"/>
                                        </p:tgtEl>
                                        <p:attrNameLst>
                                          <p:attrName>style.visibility</p:attrName>
                                        </p:attrNameLst>
                                      </p:cBhvr>
                                      <p:to>
                                        <p:strVal val="visible"/>
                                      </p:to>
                                    </p:set>
                                    <p:anim calcmode="lin" valueType="num">
                                      <p:cBhvr>
                                        <p:cTn id="490" dur="2000" fill="hold"/>
                                        <p:tgtEl>
                                          <p:spTgt spid="2"/>
                                        </p:tgtEl>
                                        <p:attrNameLst>
                                          <p:attrName>ppt_w</p:attrName>
                                        </p:attrNameLst>
                                      </p:cBhvr>
                                      <p:tavLst>
                                        <p:tav tm="0">
                                          <p:val>
                                            <p:strVal val="4/3*#ppt_w"/>
                                          </p:val>
                                        </p:tav>
                                        <p:tav tm="100000">
                                          <p:val>
                                            <p:strVal val="#ppt_w"/>
                                          </p:val>
                                        </p:tav>
                                      </p:tavLst>
                                    </p:anim>
                                    <p:anim calcmode="lin" valueType="num">
                                      <p:cBhvr>
                                        <p:cTn id="491" dur="2000" fill="hold"/>
                                        <p:tgtEl>
                                          <p:spTgt spid="2"/>
                                        </p:tgtEl>
                                        <p:attrNameLst>
                                          <p:attrName>ppt_h</p:attrName>
                                        </p:attrNameLst>
                                      </p:cBhvr>
                                      <p:tavLst>
                                        <p:tav tm="0">
                                          <p:val>
                                            <p:strVal val="4/3*#ppt_h"/>
                                          </p:val>
                                        </p:tav>
                                        <p:tav tm="100000">
                                          <p:val>
                                            <p:strVal val="#ppt_h"/>
                                          </p:val>
                                        </p:tav>
                                      </p:tavLst>
                                    </p:anim>
                                  </p:childTnLst>
                                </p:cTn>
                              </p:par>
                              <p:par>
                                <p:cTn id="492" presetID="16" presetClass="entr" presetSubtype="42" fill="hold" nodeType="withEffect">
                                  <p:stCondLst>
                                    <p:cond delay="0"/>
                                  </p:stCondLst>
                                  <p:childTnLst>
                                    <p:set>
                                      <p:cBhvr>
                                        <p:cTn id="493" dur="1" fill="hold">
                                          <p:stCondLst>
                                            <p:cond delay="0"/>
                                          </p:stCondLst>
                                        </p:cTn>
                                        <p:tgtEl>
                                          <p:spTgt spid="2"/>
                                        </p:tgtEl>
                                        <p:attrNameLst>
                                          <p:attrName>style.visibility</p:attrName>
                                        </p:attrNameLst>
                                      </p:cBhvr>
                                      <p:to>
                                        <p:strVal val="visible"/>
                                      </p:to>
                                    </p:set>
                                    <p:animEffect transition="in" filter="barn(outHorizontal)">
                                      <p:cBhvr>
                                        <p:cTn id="49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2" name="1 Imagen" descr="stock-photo-7590086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9118764">
            <a:off x="-33174" y="-133552"/>
            <a:ext cx="526496" cy="747123"/>
          </a:xfrm>
          <a:prstGeom prst="rect">
            <a:avLst/>
          </a:prstGeom>
          <a:effectLst/>
        </p:spPr>
      </p:pic>
      <p:pic>
        <p:nvPicPr>
          <p:cNvPr id="6" name="5 Imagen" descr="cache_150_150_0_100_100_-1_sweetener-drops.png"/>
          <p:cNvPicPr>
            <a:picLocks noChangeAspect="1"/>
          </p:cNvPicPr>
          <p:nvPr/>
        </p:nvPicPr>
        <p:blipFill>
          <a:blip r:embed="rId3">
            <a:duotone>
              <a:schemeClr val="bg2">
                <a:shade val="45000"/>
                <a:satMod val="135000"/>
              </a:schemeClr>
              <a:prstClr val="white"/>
            </a:duotone>
            <a:lum/>
          </a:blip>
          <a:srcRect l="18181" r="18182"/>
          <a:stretch>
            <a:fillRect/>
          </a:stretch>
        </p:blipFill>
        <p:spPr>
          <a:xfrm rot="19118764">
            <a:off x="191157" y="77012"/>
            <a:ext cx="526496" cy="777346"/>
          </a:xfrm>
          <a:prstGeom prst="rect">
            <a:avLst/>
          </a:prstGeom>
          <a:effectLst/>
        </p:spPr>
      </p:pic>
      <p:pic>
        <p:nvPicPr>
          <p:cNvPr id="7" name="6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9118764">
            <a:off x="476877" y="362746"/>
            <a:ext cx="526496" cy="777346"/>
          </a:xfrm>
          <a:prstGeom prst="rect">
            <a:avLst/>
          </a:prstGeom>
          <a:effectLst/>
        </p:spPr>
      </p:pic>
      <p:pic>
        <p:nvPicPr>
          <p:cNvPr id="8" name="7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9118764">
            <a:off x="834067" y="648497"/>
            <a:ext cx="526496" cy="777346"/>
          </a:xfrm>
          <a:prstGeom prst="rect">
            <a:avLst/>
          </a:prstGeom>
          <a:effectLst/>
        </p:spPr>
      </p:pic>
      <p:pic>
        <p:nvPicPr>
          <p:cNvPr id="9" name="8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9118764">
            <a:off x="1191257" y="1005687"/>
            <a:ext cx="526496" cy="777346"/>
          </a:xfrm>
          <a:prstGeom prst="rect">
            <a:avLst/>
          </a:prstGeom>
          <a:effectLst/>
        </p:spPr>
      </p:pic>
      <p:pic>
        <p:nvPicPr>
          <p:cNvPr id="10" name="9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9118764">
            <a:off x="1548447" y="1291442"/>
            <a:ext cx="526496" cy="777346"/>
          </a:xfrm>
          <a:prstGeom prst="rect">
            <a:avLst/>
          </a:prstGeom>
          <a:effectLst/>
        </p:spPr>
      </p:pic>
      <p:pic>
        <p:nvPicPr>
          <p:cNvPr id="11" name="10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8684102">
            <a:off x="1845430" y="1566009"/>
            <a:ext cx="526496" cy="777346"/>
          </a:xfrm>
          <a:prstGeom prst="rect">
            <a:avLst/>
          </a:prstGeom>
          <a:effectLst/>
        </p:spPr>
      </p:pic>
      <p:pic>
        <p:nvPicPr>
          <p:cNvPr id="12" name="11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684102">
            <a:off x="2202619" y="1851761"/>
            <a:ext cx="526496" cy="777346"/>
          </a:xfrm>
          <a:prstGeom prst="rect">
            <a:avLst/>
          </a:prstGeom>
          <a:effectLst/>
        </p:spPr>
      </p:pic>
      <p:pic>
        <p:nvPicPr>
          <p:cNvPr id="13" name="12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8459684">
            <a:off x="2562705" y="2128884"/>
            <a:ext cx="526496" cy="777346"/>
          </a:xfrm>
          <a:prstGeom prst="rect">
            <a:avLst/>
          </a:prstGeom>
          <a:effectLst/>
        </p:spPr>
      </p:pic>
      <p:pic>
        <p:nvPicPr>
          <p:cNvPr id="14" name="13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684102">
            <a:off x="2916998" y="2351828"/>
            <a:ext cx="526496" cy="777346"/>
          </a:xfrm>
          <a:prstGeom prst="rect">
            <a:avLst/>
          </a:prstGeom>
          <a:effectLst/>
        </p:spPr>
      </p:pic>
      <p:pic>
        <p:nvPicPr>
          <p:cNvPr id="15" name="14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8684102">
            <a:off x="3202752" y="2566142"/>
            <a:ext cx="526496" cy="777346"/>
          </a:xfrm>
          <a:prstGeom prst="rect">
            <a:avLst/>
          </a:prstGeom>
          <a:effectLst/>
        </p:spPr>
      </p:pic>
      <p:pic>
        <p:nvPicPr>
          <p:cNvPr id="16" name="15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684102">
            <a:off x="3488503" y="2780456"/>
            <a:ext cx="526496" cy="777346"/>
          </a:xfrm>
          <a:prstGeom prst="rect">
            <a:avLst/>
          </a:prstGeom>
          <a:effectLst/>
        </p:spPr>
      </p:pic>
      <p:pic>
        <p:nvPicPr>
          <p:cNvPr id="17" name="16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8684102">
            <a:off x="3774255" y="2994770"/>
            <a:ext cx="526496" cy="777346"/>
          </a:xfrm>
          <a:prstGeom prst="rect">
            <a:avLst/>
          </a:prstGeom>
          <a:effectLst/>
        </p:spPr>
      </p:pic>
      <p:pic>
        <p:nvPicPr>
          <p:cNvPr id="18" name="17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684102">
            <a:off x="4060007" y="3209083"/>
            <a:ext cx="526496" cy="777346"/>
          </a:xfrm>
          <a:prstGeom prst="rect">
            <a:avLst/>
          </a:prstGeom>
          <a:effectLst/>
        </p:spPr>
      </p:pic>
      <p:pic>
        <p:nvPicPr>
          <p:cNvPr id="19" name="18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8684102">
            <a:off x="4417197" y="3423398"/>
            <a:ext cx="526496" cy="777346"/>
          </a:xfrm>
          <a:prstGeom prst="rect">
            <a:avLst/>
          </a:prstGeom>
          <a:effectLst/>
        </p:spPr>
      </p:pic>
      <p:pic>
        <p:nvPicPr>
          <p:cNvPr id="20" name="19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129828">
            <a:off x="4777913" y="3612964"/>
            <a:ext cx="526496" cy="777346"/>
          </a:xfrm>
          <a:prstGeom prst="rect">
            <a:avLst/>
          </a:prstGeom>
          <a:effectLst/>
        </p:spPr>
      </p:pic>
      <p:pic>
        <p:nvPicPr>
          <p:cNvPr id="21" name="20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7954631">
            <a:off x="5131578" y="3780589"/>
            <a:ext cx="526496" cy="777346"/>
          </a:xfrm>
          <a:prstGeom prst="rect">
            <a:avLst/>
          </a:prstGeom>
          <a:effectLst/>
        </p:spPr>
      </p:pic>
      <p:pic>
        <p:nvPicPr>
          <p:cNvPr id="22" name="21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7954631">
            <a:off x="5562310" y="3959972"/>
            <a:ext cx="526496" cy="777346"/>
          </a:xfrm>
          <a:prstGeom prst="rect">
            <a:avLst/>
          </a:prstGeom>
          <a:effectLst/>
        </p:spPr>
      </p:pic>
      <p:pic>
        <p:nvPicPr>
          <p:cNvPr id="23" name="22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7954631">
            <a:off x="5990939" y="4102850"/>
            <a:ext cx="526496" cy="777346"/>
          </a:xfrm>
          <a:prstGeom prst="rect">
            <a:avLst/>
          </a:prstGeom>
          <a:effectLst/>
        </p:spPr>
      </p:pic>
      <p:pic>
        <p:nvPicPr>
          <p:cNvPr id="24" name="23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7954631">
            <a:off x="6419567" y="4245726"/>
            <a:ext cx="526496" cy="777346"/>
          </a:xfrm>
          <a:prstGeom prst="rect">
            <a:avLst/>
          </a:prstGeom>
          <a:effectLst/>
        </p:spPr>
      </p:pic>
      <p:pic>
        <p:nvPicPr>
          <p:cNvPr id="25" name="24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7694944">
            <a:off x="6843855" y="4352338"/>
            <a:ext cx="526496" cy="777346"/>
          </a:xfrm>
          <a:prstGeom prst="rect">
            <a:avLst/>
          </a:prstGeom>
          <a:effectLst/>
        </p:spPr>
      </p:pic>
      <p:pic>
        <p:nvPicPr>
          <p:cNvPr id="26" name="25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6931526">
            <a:off x="7244584" y="4415433"/>
            <a:ext cx="526496" cy="777346"/>
          </a:xfrm>
          <a:prstGeom prst="rect">
            <a:avLst/>
          </a:prstGeom>
          <a:effectLst/>
        </p:spPr>
      </p:pic>
      <p:pic>
        <p:nvPicPr>
          <p:cNvPr id="27" name="26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6635298">
            <a:off x="7705450" y="4460040"/>
            <a:ext cx="526496" cy="777346"/>
          </a:xfrm>
          <a:prstGeom prst="rect">
            <a:avLst/>
          </a:prstGeom>
          <a:effectLst/>
        </p:spPr>
      </p:pic>
      <p:pic>
        <p:nvPicPr>
          <p:cNvPr id="28" name="27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6635298">
            <a:off x="8085143" y="4444603"/>
            <a:ext cx="526496" cy="777346"/>
          </a:xfrm>
          <a:prstGeom prst="rect">
            <a:avLst/>
          </a:prstGeom>
          <a:effectLst/>
        </p:spPr>
      </p:pic>
      <p:pic>
        <p:nvPicPr>
          <p:cNvPr id="29" name="28 Imagen" descr="cache_150_150_0_100_100_-1_sweetener-drops.png"/>
          <p:cNvPicPr>
            <a:picLocks noChangeAspect="1"/>
          </p:cNvPicPr>
          <p:nvPr/>
        </p:nvPicPr>
        <p:blipFill>
          <a:blip r:embed="rId3">
            <a:duotone>
              <a:prstClr val="black"/>
              <a:srgbClr val="00B050">
                <a:tint val="45000"/>
                <a:satMod val="400000"/>
              </a:srgbClr>
            </a:duotone>
          </a:blip>
          <a:srcRect l="18181" r="18182"/>
          <a:stretch>
            <a:fillRect/>
          </a:stretch>
        </p:blipFill>
        <p:spPr>
          <a:xfrm rot="16635298">
            <a:off x="8461946" y="4444603"/>
            <a:ext cx="526496" cy="777346"/>
          </a:xfrm>
          <a:prstGeom prst="rect">
            <a:avLst/>
          </a:prstGeom>
          <a:effectLst/>
        </p:spPr>
      </p:pic>
      <p:sp>
        <p:nvSpPr>
          <p:cNvPr id="30" name="29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9"/>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0"/>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8"/>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9"/>
                                        </p:tgtEl>
                                        <p:attrNameLst>
                                          <p:attrName>r</p:attrName>
                                        </p:attrNameLst>
                                      </p:cBhvr>
                                    </p:animRot>
                                  </p:childTnLst>
                                </p:cTn>
                              </p:par>
                            </p:childTnLst>
                          </p:cTn>
                        </p:par>
                        <p:par>
                          <p:cTn id="157" fill="hold">
                            <p:stCondLst>
                              <p:cond delay="4000"/>
                            </p:stCondLst>
                            <p:childTnLst>
                              <p:par>
                                <p:cTn id="158" presetID="2" presetClass="exit" presetSubtype="6" fill="hold" nodeType="afterEffect">
                                  <p:stCondLst>
                                    <p:cond delay="0"/>
                                  </p:stCondLst>
                                  <p:childTnLst>
                                    <p:anim calcmode="lin" valueType="num">
                                      <p:cBhvr additive="base">
                                        <p:cTn id="159" dur="2000"/>
                                        <p:tgtEl>
                                          <p:spTgt spid="5"/>
                                        </p:tgtEl>
                                        <p:attrNameLst>
                                          <p:attrName>ppt_x</p:attrName>
                                        </p:attrNameLst>
                                      </p:cBhvr>
                                      <p:tavLst>
                                        <p:tav tm="0">
                                          <p:val>
                                            <p:strVal val="ppt_x"/>
                                          </p:val>
                                        </p:tav>
                                        <p:tav tm="100000">
                                          <p:val>
                                            <p:strVal val="1+ppt_w/2"/>
                                          </p:val>
                                        </p:tav>
                                      </p:tavLst>
                                    </p:anim>
                                    <p:anim calcmode="lin" valueType="num">
                                      <p:cBhvr additive="base">
                                        <p:cTn id="160" dur="2000"/>
                                        <p:tgtEl>
                                          <p:spTgt spid="5"/>
                                        </p:tgtEl>
                                        <p:attrNameLst>
                                          <p:attrName>ppt_y</p:attrName>
                                        </p:attrNameLst>
                                      </p:cBhvr>
                                      <p:tavLst>
                                        <p:tav tm="0">
                                          <p:val>
                                            <p:strVal val="ppt_y"/>
                                          </p:val>
                                        </p:tav>
                                        <p:tav tm="100000">
                                          <p:val>
                                            <p:strVal val="1+ppt_h/2"/>
                                          </p:val>
                                        </p:tav>
                                      </p:tavLst>
                                    </p:anim>
                                    <p:set>
                                      <p:cBhvr>
                                        <p:cTn id="161" dur="1" fill="hold">
                                          <p:stCondLst>
                                            <p:cond delay="1999"/>
                                          </p:stCondLst>
                                        </p:cTn>
                                        <p:tgtEl>
                                          <p:spTgt spid="5"/>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2000"/>
                                        <p:tgtEl>
                                          <p:spTgt spid="6"/>
                                        </p:tgtEl>
                                        <p:attrNameLst>
                                          <p:attrName>ppt_x</p:attrName>
                                        </p:attrNameLst>
                                      </p:cBhvr>
                                      <p:tavLst>
                                        <p:tav tm="0">
                                          <p:val>
                                            <p:strVal val="ppt_x"/>
                                          </p:val>
                                        </p:tav>
                                        <p:tav tm="100000">
                                          <p:val>
                                            <p:strVal val="1+ppt_w/2"/>
                                          </p:val>
                                        </p:tav>
                                      </p:tavLst>
                                    </p:anim>
                                    <p:anim calcmode="lin" valueType="num">
                                      <p:cBhvr additive="base">
                                        <p:cTn id="164" dur="2000"/>
                                        <p:tgtEl>
                                          <p:spTgt spid="6"/>
                                        </p:tgtEl>
                                        <p:attrNameLst>
                                          <p:attrName>ppt_y</p:attrName>
                                        </p:attrNameLst>
                                      </p:cBhvr>
                                      <p:tavLst>
                                        <p:tav tm="0">
                                          <p:val>
                                            <p:strVal val="ppt_y"/>
                                          </p:val>
                                        </p:tav>
                                        <p:tav tm="100000">
                                          <p:val>
                                            <p:strVal val="1+ppt_h/2"/>
                                          </p:val>
                                        </p:tav>
                                      </p:tavLst>
                                    </p:anim>
                                    <p:set>
                                      <p:cBhvr>
                                        <p:cTn id="165" dur="1" fill="hold">
                                          <p:stCondLst>
                                            <p:cond delay="1999"/>
                                          </p:stCondLst>
                                        </p:cTn>
                                        <p:tgtEl>
                                          <p:spTgt spid="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2000"/>
                                        <p:tgtEl>
                                          <p:spTgt spid="7"/>
                                        </p:tgtEl>
                                        <p:attrNameLst>
                                          <p:attrName>ppt_x</p:attrName>
                                        </p:attrNameLst>
                                      </p:cBhvr>
                                      <p:tavLst>
                                        <p:tav tm="0">
                                          <p:val>
                                            <p:strVal val="ppt_x"/>
                                          </p:val>
                                        </p:tav>
                                        <p:tav tm="100000">
                                          <p:val>
                                            <p:strVal val="1+ppt_w/2"/>
                                          </p:val>
                                        </p:tav>
                                      </p:tavLst>
                                    </p:anim>
                                    <p:anim calcmode="lin" valueType="num">
                                      <p:cBhvr additive="base">
                                        <p:cTn id="168" dur="2000"/>
                                        <p:tgtEl>
                                          <p:spTgt spid="7"/>
                                        </p:tgtEl>
                                        <p:attrNameLst>
                                          <p:attrName>ppt_y</p:attrName>
                                        </p:attrNameLst>
                                      </p:cBhvr>
                                      <p:tavLst>
                                        <p:tav tm="0">
                                          <p:val>
                                            <p:strVal val="ppt_y"/>
                                          </p:val>
                                        </p:tav>
                                        <p:tav tm="100000">
                                          <p:val>
                                            <p:strVal val="1+ppt_h/2"/>
                                          </p:val>
                                        </p:tav>
                                      </p:tavLst>
                                    </p:anim>
                                    <p:set>
                                      <p:cBhvr>
                                        <p:cTn id="169" dur="1" fill="hold">
                                          <p:stCondLst>
                                            <p:cond delay="1999"/>
                                          </p:stCondLst>
                                        </p:cTn>
                                        <p:tgtEl>
                                          <p:spTgt spid="7"/>
                                        </p:tgtEl>
                                        <p:attrNameLst>
                                          <p:attrName>style.visibility</p:attrName>
                                        </p:attrNameLst>
                                      </p:cBhvr>
                                      <p:to>
                                        <p:strVal val="hidden"/>
                                      </p:to>
                                    </p:set>
                                  </p:childTnLst>
                                </p:cTn>
                              </p:par>
                              <p:par>
                                <p:cTn id="170" presetID="2" presetClass="exit" presetSubtype="6" fill="hold" nodeType="withEffect">
                                  <p:stCondLst>
                                    <p:cond delay="0"/>
                                  </p:stCondLst>
                                  <p:childTnLst>
                                    <p:anim calcmode="lin" valueType="num">
                                      <p:cBhvr additive="base">
                                        <p:cTn id="171" dur="2000"/>
                                        <p:tgtEl>
                                          <p:spTgt spid="8"/>
                                        </p:tgtEl>
                                        <p:attrNameLst>
                                          <p:attrName>ppt_x</p:attrName>
                                        </p:attrNameLst>
                                      </p:cBhvr>
                                      <p:tavLst>
                                        <p:tav tm="0">
                                          <p:val>
                                            <p:strVal val="ppt_x"/>
                                          </p:val>
                                        </p:tav>
                                        <p:tav tm="100000">
                                          <p:val>
                                            <p:strVal val="1+ppt_w/2"/>
                                          </p:val>
                                        </p:tav>
                                      </p:tavLst>
                                    </p:anim>
                                    <p:anim calcmode="lin" valueType="num">
                                      <p:cBhvr additive="base">
                                        <p:cTn id="172" dur="2000"/>
                                        <p:tgtEl>
                                          <p:spTgt spid="8"/>
                                        </p:tgtEl>
                                        <p:attrNameLst>
                                          <p:attrName>ppt_y</p:attrName>
                                        </p:attrNameLst>
                                      </p:cBhvr>
                                      <p:tavLst>
                                        <p:tav tm="0">
                                          <p:val>
                                            <p:strVal val="ppt_y"/>
                                          </p:val>
                                        </p:tav>
                                        <p:tav tm="100000">
                                          <p:val>
                                            <p:strVal val="1+ppt_h/2"/>
                                          </p:val>
                                        </p:tav>
                                      </p:tavLst>
                                    </p:anim>
                                    <p:set>
                                      <p:cBhvr>
                                        <p:cTn id="173" dur="1" fill="hold">
                                          <p:stCondLst>
                                            <p:cond delay="1999"/>
                                          </p:stCondLst>
                                        </p:cTn>
                                        <p:tgtEl>
                                          <p:spTgt spid="8"/>
                                        </p:tgtEl>
                                        <p:attrNameLst>
                                          <p:attrName>style.visibility</p:attrName>
                                        </p:attrNameLst>
                                      </p:cBhvr>
                                      <p:to>
                                        <p:strVal val="hidden"/>
                                      </p:to>
                                    </p:set>
                                  </p:childTnLst>
                                </p:cTn>
                              </p:par>
                              <p:par>
                                <p:cTn id="174" presetID="2" presetClass="exit" presetSubtype="6" fill="hold" nodeType="withEffect">
                                  <p:stCondLst>
                                    <p:cond delay="0"/>
                                  </p:stCondLst>
                                  <p:childTnLst>
                                    <p:anim calcmode="lin" valueType="num">
                                      <p:cBhvr additive="base">
                                        <p:cTn id="175" dur="2000"/>
                                        <p:tgtEl>
                                          <p:spTgt spid="9"/>
                                        </p:tgtEl>
                                        <p:attrNameLst>
                                          <p:attrName>ppt_x</p:attrName>
                                        </p:attrNameLst>
                                      </p:cBhvr>
                                      <p:tavLst>
                                        <p:tav tm="0">
                                          <p:val>
                                            <p:strVal val="ppt_x"/>
                                          </p:val>
                                        </p:tav>
                                        <p:tav tm="100000">
                                          <p:val>
                                            <p:strVal val="1+ppt_w/2"/>
                                          </p:val>
                                        </p:tav>
                                      </p:tavLst>
                                    </p:anim>
                                    <p:anim calcmode="lin" valueType="num">
                                      <p:cBhvr additive="base">
                                        <p:cTn id="176" dur="2000"/>
                                        <p:tgtEl>
                                          <p:spTgt spid="9"/>
                                        </p:tgtEl>
                                        <p:attrNameLst>
                                          <p:attrName>ppt_y</p:attrName>
                                        </p:attrNameLst>
                                      </p:cBhvr>
                                      <p:tavLst>
                                        <p:tav tm="0">
                                          <p:val>
                                            <p:strVal val="ppt_y"/>
                                          </p:val>
                                        </p:tav>
                                        <p:tav tm="100000">
                                          <p:val>
                                            <p:strVal val="1+ppt_h/2"/>
                                          </p:val>
                                        </p:tav>
                                      </p:tavLst>
                                    </p:anim>
                                    <p:set>
                                      <p:cBhvr>
                                        <p:cTn id="177" dur="1" fill="hold">
                                          <p:stCondLst>
                                            <p:cond delay="1999"/>
                                          </p:stCondLst>
                                        </p:cTn>
                                        <p:tgtEl>
                                          <p:spTgt spid="9"/>
                                        </p:tgtEl>
                                        <p:attrNameLst>
                                          <p:attrName>style.visibility</p:attrName>
                                        </p:attrNameLst>
                                      </p:cBhvr>
                                      <p:to>
                                        <p:strVal val="hidden"/>
                                      </p:to>
                                    </p:set>
                                  </p:childTnLst>
                                </p:cTn>
                              </p:par>
                              <p:par>
                                <p:cTn id="178" presetID="2" presetClass="exit" presetSubtype="6" fill="hold" nodeType="withEffect">
                                  <p:stCondLst>
                                    <p:cond delay="0"/>
                                  </p:stCondLst>
                                  <p:childTnLst>
                                    <p:anim calcmode="lin" valueType="num">
                                      <p:cBhvr additive="base">
                                        <p:cTn id="179" dur="2000"/>
                                        <p:tgtEl>
                                          <p:spTgt spid="10"/>
                                        </p:tgtEl>
                                        <p:attrNameLst>
                                          <p:attrName>ppt_x</p:attrName>
                                        </p:attrNameLst>
                                      </p:cBhvr>
                                      <p:tavLst>
                                        <p:tav tm="0">
                                          <p:val>
                                            <p:strVal val="ppt_x"/>
                                          </p:val>
                                        </p:tav>
                                        <p:tav tm="100000">
                                          <p:val>
                                            <p:strVal val="1+ppt_w/2"/>
                                          </p:val>
                                        </p:tav>
                                      </p:tavLst>
                                    </p:anim>
                                    <p:anim calcmode="lin" valueType="num">
                                      <p:cBhvr additive="base">
                                        <p:cTn id="180" dur="2000"/>
                                        <p:tgtEl>
                                          <p:spTgt spid="10"/>
                                        </p:tgtEl>
                                        <p:attrNameLst>
                                          <p:attrName>ppt_y</p:attrName>
                                        </p:attrNameLst>
                                      </p:cBhvr>
                                      <p:tavLst>
                                        <p:tav tm="0">
                                          <p:val>
                                            <p:strVal val="ppt_y"/>
                                          </p:val>
                                        </p:tav>
                                        <p:tav tm="100000">
                                          <p:val>
                                            <p:strVal val="1+ppt_h/2"/>
                                          </p:val>
                                        </p:tav>
                                      </p:tavLst>
                                    </p:anim>
                                    <p:set>
                                      <p:cBhvr>
                                        <p:cTn id="181" dur="1" fill="hold">
                                          <p:stCondLst>
                                            <p:cond delay="1999"/>
                                          </p:stCondLst>
                                        </p:cTn>
                                        <p:tgtEl>
                                          <p:spTgt spid="10"/>
                                        </p:tgtEl>
                                        <p:attrNameLst>
                                          <p:attrName>style.visibility</p:attrName>
                                        </p:attrNameLst>
                                      </p:cBhvr>
                                      <p:to>
                                        <p:strVal val="hidden"/>
                                      </p:to>
                                    </p:set>
                                  </p:childTnLst>
                                </p:cTn>
                              </p:par>
                              <p:par>
                                <p:cTn id="182" presetID="2" presetClass="exit" presetSubtype="6" fill="hold" nodeType="withEffect">
                                  <p:stCondLst>
                                    <p:cond delay="0"/>
                                  </p:stCondLst>
                                  <p:childTnLst>
                                    <p:anim calcmode="lin" valueType="num">
                                      <p:cBhvr additive="base">
                                        <p:cTn id="183" dur="2000"/>
                                        <p:tgtEl>
                                          <p:spTgt spid="11"/>
                                        </p:tgtEl>
                                        <p:attrNameLst>
                                          <p:attrName>ppt_x</p:attrName>
                                        </p:attrNameLst>
                                      </p:cBhvr>
                                      <p:tavLst>
                                        <p:tav tm="0">
                                          <p:val>
                                            <p:strVal val="ppt_x"/>
                                          </p:val>
                                        </p:tav>
                                        <p:tav tm="100000">
                                          <p:val>
                                            <p:strVal val="1+ppt_w/2"/>
                                          </p:val>
                                        </p:tav>
                                      </p:tavLst>
                                    </p:anim>
                                    <p:anim calcmode="lin" valueType="num">
                                      <p:cBhvr additive="base">
                                        <p:cTn id="184" dur="2000"/>
                                        <p:tgtEl>
                                          <p:spTgt spid="11"/>
                                        </p:tgtEl>
                                        <p:attrNameLst>
                                          <p:attrName>ppt_y</p:attrName>
                                        </p:attrNameLst>
                                      </p:cBhvr>
                                      <p:tavLst>
                                        <p:tav tm="0">
                                          <p:val>
                                            <p:strVal val="ppt_y"/>
                                          </p:val>
                                        </p:tav>
                                        <p:tav tm="100000">
                                          <p:val>
                                            <p:strVal val="1+ppt_h/2"/>
                                          </p:val>
                                        </p:tav>
                                      </p:tavLst>
                                    </p:anim>
                                    <p:set>
                                      <p:cBhvr>
                                        <p:cTn id="185" dur="1" fill="hold">
                                          <p:stCondLst>
                                            <p:cond delay="1999"/>
                                          </p:stCondLst>
                                        </p:cTn>
                                        <p:tgtEl>
                                          <p:spTgt spid="11"/>
                                        </p:tgtEl>
                                        <p:attrNameLst>
                                          <p:attrName>style.visibility</p:attrName>
                                        </p:attrNameLst>
                                      </p:cBhvr>
                                      <p:to>
                                        <p:strVal val="hidden"/>
                                      </p:to>
                                    </p:set>
                                  </p:childTnLst>
                                </p:cTn>
                              </p:par>
                              <p:par>
                                <p:cTn id="186" presetID="2" presetClass="exit" presetSubtype="6" fill="hold" nodeType="withEffect">
                                  <p:stCondLst>
                                    <p:cond delay="0"/>
                                  </p:stCondLst>
                                  <p:childTnLst>
                                    <p:anim calcmode="lin" valueType="num">
                                      <p:cBhvr additive="base">
                                        <p:cTn id="187" dur="2000"/>
                                        <p:tgtEl>
                                          <p:spTgt spid="12"/>
                                        </p:tgtEl>
                                        <p:attrNameLst>
                                          <p:attrName>ppt_x</p:attrName>
                                        </p:attrNameLst>
                                      </p:cBhvr>
                                      <p:tavLst>
                                        <p:tav tm="0">
                                          <p:val>
                                            <p:strVal val="ppt_x"/>
                                          </p:val>
                                        </p:tav>
                                        <p:tav tm="100000">
                                          <p:val>
                                            <p:strVal val="1+ppt_w/2"/>
                                          </p:val>
                                        </p:tav>
                                      </p:tavLst>
                                    </p:anim>
                                    <p:anim calcmode="lin" valueType="num">
                                      <p:cBhvr additive="base">
                                        <p:cTn id="188" dur="2000"/>
                                        <p:tgtEl>
                                          <p:spTgt spid="12"/>
                                        </p:tgtEl>
                                        <p:attrNameLst>
                                          <p:attrName>ppt_y</p:attrName>
                                        </p:attrNameLst>
                                      </p:cBhvr>
                                      <p:tavLst>
                                        <p:tav tm="0">
                                          <p:val>
                                            <p:strVal val="ppt_y"/>
                                          </p:val>
                                        </p:tav>
                                        <p:tav tm="100000">
                                          <p:val>
                                            <p:strVal val="1+ppt_h/2"/>
                                          </p:val>
                                        </p:tav>
                                      </p:tavLst>
                                    </p:anim>
                                    <p:set>
                                      <p:cBhvr>
                                        <p:cTn id="189" dur="1" fill="hold">
                                          <p:stCondLst>
                                            <p:cond delay="1999"/>
                                          </p:stCondLst>
                                        </p:cTn>
                                        <p:tgtEl>
                                          <p:spTgt spid="12"/>
                                        </p:tgtEl>
                                        <p:attrNameLst>
                                          <p:attrName>style.visibility</p:attrName>
                                        </p:attrNameLst>
                                      </p:cBhvr>
                                      <p:to>
                                        <p:strVal val="hidden"/>
                                      </p:to>
                                    </p:set>
                                  </p:childTnLst>
                                </p:cTn>
                              </p:par>
                              <p:par>
                                <p:cTn id="190" presetID="2" presetClass="exit" presetSubtype="6" fill="hold"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1+ppt_w/2"/>
                                          </p:val>
                                        </p:tav>
                                      </p:tavLst>
                                    </p:anim>
                                    <p:anim calcmode="lin" valueType="num">
                                      <p:cBhvr additive="base">
                                        <p:cTn id="192" dur="2000"/>
                                        <p:tgtEl>
                                          <p:spTgt spid="13"/>
                                        </p:tgtEl>
                                        <p:attrNameLst>
                                          <p:attrName>ppt_y</p:attrName>
                                        </p:attrNameLst>
                                      </p:cBhvr>
                                      <p:tavLst>
                                        <p:tav tm="0">
                                          <p:val>
                                            <p:strVal val="ppt_y"/>
                                          </p:val>
                                        </p:tav>
                                        <p:tav tm="100000">
                                          <p:val>
                                            <p:strVal val="1+ppt_h/2"/>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6" fill="hold" nodeType="withEffect">
                                  <p:stCondLst>
                                    <p:cond delay="0"/>
                                  </p:stCondLst>
                                  <p:childTnLst>
                                    <p:anim calcmode="lin" valueType="num">
                                      <p:cBhvr additive="base">
                                        <p:cTn id="195" dur="2000"/>
                                        <p:tgtEl>
                                          <p:spTgt spid="14"/>
                                        </p:tgtEl>
                                        <p:attrNameLst>
                                          <p:attrName>ppt_x</p:attrName>
                                        </p:attrNameLst>
                                      </p:cBhvr>
                                      <p:tavLst>
                                        <p:tav tm="0">
                                          <p:val>
                                            <p:strVal val="ppt_x"/>
                                          </p:val>
                                        </p:tav>
                                        <p:tav tm="100000">
                                          <p:val>
                                            <p:strVal val="1+ppt_w/2"/>
                                          </p:val>
                                        </p:tav>
                                      </p:tavLst>
                                    </p:anim>
                                    <p:anim calcmode="lin" valueType="num">
                                      <p:cBhvr additive="base">
                                        <p:cTn id="196" dur="2000"/>
                                        <p:tgtEl>
                                          <p:spTgt spid="14"/>
                                        </p:tgtEl>
                                        <p:attrNameLst>
                                          <p:attrName>ppt_y</p:attrName>
                                        </p:attrNameLst>
                                      </p:cBhvr>
                                      <p:tavLst>
                                        <p:tav tm="0">
                                          <p:val>
                                            <p:strVal val="ppt_y"/>
                                          </p:val>
                                        </p:tav>
                                        <p:tav tm="100000">
                                          <p:val>
                                            <p:strVal val="1+ppt_h/2"/>
                                          </p:val>
                                        </p:tav>
                                      </p:tavLst>
                                    </p:anim>
                                    <p:set>
                                      <p:cBhvr>
                                        <p:cTn id="197" dur="1" fill="hold">
                                          <p:stCondLst>
                                            <p:cond delay="1999"/>
                                          </p:stCondLst>
                                        </p:cTn>
                                        <p:tgtEl>
                                          <p:spTgt spid="14"/>
                                        </p:tgtEl>
                                        <p:attrNameLst>
                                          <p:attrName>style.visibility</p:attrName>
                                        </p:attrNameLst>
                                      </p:cBhvr>
                                      <p:to>
                                        <p:strVal val="hidden"/>
                                      </p:to>
                                    </p:set>
                                  </p:childTnLst>
                                </p:cTn>
                              </p:par>
                              <p:par>
                                <p:cTn id="198" presetID="2" presetClass="exit" presetSubtype="6" fill="hold" nodeType="withEffect">
                                  <p:stCondLst>
                                    <p:cond delay="0"/>
                                  </p:stCondLst>
                                  <p:childTnLst>
                                    <p:anim calcmode="lin" valueType="num">
                                      <p:cBhvr additive="base">
                                        <p:cTn id="199" dur="2000"/>
                                        <p:tgtEl>
                                          <p:spTgt spid="15"/>
                                        </p:tgtEl>
                                        <p:attrNameLst>
                                          <p:attrName>ppt_x</p:attrName>
                                        </p:attrNameLst>
                                      </p:cBhvr>
                                      <p:tavLst>
                                        <p:tav tm="0">
                                          <p:val>
                                            <p:strVal val="ppt_x"/>
                                          </p:val>
                                        </p:tav>
                                        <p:tav tm="100000">
                                          <p:val>
                                            <p:strVal val="1+ppt_w/2"/>
                                          </p:val>
                                        </p:tav>
                                      </p:tavLst>
                                    </p:anim>
                                    <p:anim calcmode="lin" valueType="num">
                                      <p:cBhvr additive="base">
                                        <p:cTn id="200" dur="2000"/>
                                        <p:tgtEl>
                                          <p:spTgt spid="15"/>
                                        </p:tgtEl>
                                        <p:attrNameLst>
                                          <p:attrName>ppt_y</p:attrName>
                                        </p:attrNameLst>
                                      </p:cBhvr>
                                      <p:tavLst>
                                        <p:tav tm="0">
                                          <p:val>
                                            <p:strVal val="ppt_y"/>
                                          </p:val>
                                        </p:tav>
                                        <p:tav tm="100000">
                                          <p:val>
                                            <p:strVal val="1+ppt_h/2"/>
                                          </p:val>
                                        </p:tav>
                                      </p:tavLst>
                                    </p:anim>
                                    <p:set>
                                      <p:cBhvr>
                                        <p:cTn id="201" dur="1" fill="hold">
                                          <p:stCondLst>
                                            <p:cond delay="1999"/>
                                          </p:stCondLst>
                                        </p:cTn>
                                        <p:tgtEl>
                                          <p:spTgt spid="15"/>
                                        </p:tgtEl>
                                        <p:attrNameLst>
                                          <p:attrName>style.visibility</p:attrName>
                                        </p:attrNameLst>
                                      </p:cBhvr>
                                      <p:to>
                                        <p:strVal val="hidden"/>
                                      </p:to>
                                    </p:set>
                                  </p:childTnLst>
                                </p:cTn>
                              </p:par>
                              <p:par>
                                <p:cTn id="202" presetID="2" presetClass="exit" presetSubtype="6" fill="hold" nodeType="withEffect">
                                  <p:stCondLst>
                                    <p:cond delay="0"/>
                                  </p:stCondLst>
                                  <p:childTnLst>
                                    <p:anim calcmode="lin" valueType="num">
                                      <p:cBhvr additive="base">
                                        <p:cTn id="203" dur="2000"/>
                                        <p:tgtEl>
                                          <p:spTgt spid="16"/>
                                        </p:tgtEl>
                                        <p:attrNameLst>
                                          <p:attrName>ppt_x</p:attrName>
                                        </p:attrNameLst>
                                      </p:cBhvr>
                                      <p:tavLst>
                                        <p:tav tm="0">
                                          <p:val>
                                            <p:strVal val="ppt_x"/>
                                          </p:val>
                                        </p:tav>
                                        <p:tav tm="100000">
                                          <p:val>
                                            <p:strVal val="1+ppt_w/2"/>
                                          </p:val>
                                        </p:tav>
                                      </p:tavLst>
                                    </p:anim>
                                    <p:anim calcmode="lin" valueType="num">
                                      <p:cBhvr additive="base">
                                        <p:cTn id="204" dur="2000"/>
                                        <p:tgtEl>
                                          <p:spTgt spid="16"/>
                                        </p:tgtEl>
                                        <p:attrNameLst>
                                          <p:attrName>ppt_y</p:attrName>
                                        </p:attrNameLst>
                                      </p:cBhvr>
                                      <p:tavLst>
                                        <p:tav tm="0">
                                          <p:val>
                                            <p:strVal val="ppt_y"/>
                                          </p:val>
                                        </p:tav>
                                        <p:tav tm="100000">
                                          <p:val>
                                            <p:strVal val="1+ppt_h/2"/>
                                          </p:val>
                                        </p:tav>
                                      </p:tavLst>
                                    </p:anim>
                                    <p:set>
                                      <p:cBhvr>
                                        <p:cTn id="205" dur="1" fill="hold">
                                          <p:stCondLst>
                                            <p:cond delay="1999"/>
                                          </p:stCondLst>
                                        </p:cTn>
                                        <p:tgtEl>
                                          <p:spTgt spid="16"/>
                                        </p:tgtEl>
                                        <p:attrNameLst>
                                          <p:attrName>style.visibility</p:attrName>
                                        </p:attrNameLst>
                                      </p:cBhvr>
                                      <p:to>
                                        <p:strVal val="hidden"/>
                                      </p:to>
                                    </p:set>
                                  </p:childTnLst>
                                </p:cTn>
                              </p:par>
                              <p:par>
                                <p:cTn id="206" presetID="2" presetClass="exit" presetSubtype="6" fill="hold" nodeType="withEffect">
                                  <p:stCondLst>
                                    <p:cond delay="0"/>
                                  </p:stCondLst>
                                  <p:childTnLst>
                                    <p:anim calcmode="lin" valueType="num">
                                      <p:cBhvr additive="base">
                                        <p:cTn id="207" dur="2000"/>
                                        <p:tgtEl>
                                          <p:spTgt spid="17"/>
                                        </p:tgtEl>
                                        <p:attrNameLst>
                                          <p:attrName>ppt_x</p:attrName>
                                        </p:attrNameLst>
                                      </p:cBhvr>
                                      <p:tavLst>
                                        <p:tav tm="0">
                                          <p:val>
                                            <p:strVal val="ppt_x"/>
                                          </p:val>
                                        </p:tav>
                                        <p:tav tm="100000">
                                          <p:val>
                                            <p:strVal val="1+ppt_w/2"/>
                                          </p:val>
                                        </p:tav>
                                      </p:tavLst>
                                    </p:anim>
                                    <p:anim calcmode="lin" valueType="num">
                                      <p:cBhvr additive="base">
                                        <p:cTn id="208" dur="2000"/>
                                        <p:tgtEl>
                                          <p:spTgt spid="17"/>
                                        </p:tgtEl>
                                        <p:attrNameLst>
                                          <p:attrName>ppt_y</p:attrName>
                                        </p:attrNameLst>
                                      </p:cBhvr>
                                      <p:tavLst>
                                        <p:tav tm="0">
                                          <p:val>
                                            <p:strVal val="ppt_y"/>
                                          </p:val>
                                        </p:tav>
                                        <p:tav tm="100000">
                                          <p:val>
                                            <p:strVal val="1+ppt_h/2"/>
                                          </p:val>
                                        </p:tav>
                                      </p:tavLst>
                                    </p:anim>
                                    <p:set>
                                      <p:cBhvr>
                                        <p:cTn id="209" dur="1" fill="hold">
                                          <p:stCondLst>
                                            <p:cond delay="1999"/>
                                          </p:stCondLst>
                                        </p:cTn>
                                        <p:tgtEl>
                                          <p:spTgt spid="17"/>
                                        </p:tgtEl>
                                        <p:attrNameLst>
                                          <p:attrName>style.visibility</p:attrName>
                                        </p:attrNameLst>
                                      </p:cBhvr>
                                      <p:to>
                                        <p:strVal val="hidden"/>
                                      </p:to>
                                    </p:set>
                                  </p:childTnLst>
                                </p:cTn>
                              </p:par>
                              <p:par>
                                <p:cTn id="210" presetID="2" presetClass="exit" presetSubtype="6" fill="hold" nodeType="withEffect">
                                  <p:stCondLst>
                                    <p:cond delay="0"/>
                                  </p:stCondLst>
                                  <p:childTnLst>
                                    <p:anim calcmode="lin" valueType="num">
                                      <p:cBhvr additive="base">
                                        <p:cTn id="211" dur="2000"/>
                                        <p:tgtEl>
                                          <p:spTgt spid="18"/>
                                        </p:tgtEl>
                                        <p:attrNameLst>
                                          <p:attrName>ppt_x</p:attrName>
                                        </p:attrNameLst>
                                      </p:cBhvr>
                                      <p:tavLst>
                                        <p:tav tm="0">
                                          <p:val>
                                            <p:strVal val="ppt_x"/>
                                          </p:val>
                                        </p:tav>
                                        <p:tav tm="100000">
                                          <p:val>
                                            <p:strVal val="1+ppt_w/2"/>
                                          </p:val>
                                        </p:tav>
                                      </p:tavLst>
                                    </p:anim>
                                    <p:anim calcmode="lin" valueType="num">
                                      <p:cBhvr additive="base">
                                        <p:cTn id="212" dur="2000"/>
                                        <p:tgtEl>
                                          <p:spTgt spid="18"/>
                                        </p:tgtEl>
                                        <p:attrNameLst>
                                          <p:attrName>ppt_y</p:attrName>
                                        </p:attrNameLst>
                                      </p:cBhvr>
                                      <p:tavLst>
                                        <p:tav tm="0">
                                          <p:val>
                                            <p:strVal val="ppt_y"/>
                                          </p:val>
                                        </p:tav>
                                        <p:tav tm="100000">
                                          <p:val>
                                            <p:strVal val="1+ppt_h/2"/>
                                          </p:val>
                                        </p:tav>
                                      </p:tavLst>
                                    </p:anim>
                                    <p:set>
                                      <p:cBhvr>
                                        <p:cTn id="213" dur="1" fill="hold">
                                          <p:stCondLst>
                                            <p:cond delay="1999"/>
                                          </p:stCondLst>
                                        </p:cTn>
                                        <p:tgtEl>
                                          <p:spTgt spid="18"/>
                                        </p:tgtEl>
                                        <p:attrNameLst>
                                          <p:attrName>style.visibility</p:attrName>
                                        </p:attrNameLst>
                                      </p:cBhvr>
                                      <p:to>
                                        <p:strVal val="hidden"/>
                                      </p:to>
                                    </p:set>
                                  </p:childTnLst>
                                </p:cTn>
                              </p:par>
                              <p:par>
                                <p:cTn id="214" presetID="2" presetClass="exit" presetSubtype="6" fill="hold" nodeType="withEffect">
                                  <p:stCondLst>
                                    <p:cond delay="0"/>
                                  </p:stCondLst>
                                  <p:childTnLst>
                                    <p:anim calcmode="lin" valueType="num">
                                      <p:cBhvr additive="base">
                                        <p:cTn id="215" dur="2000"/>
                                        <p:tgtEl>
                                          <p:spTgt spid="19"/>
                                        </p:tgtEl>
                                        <p:attrNameLst>
                                          <p:attrName>ppt_x</p:attrName>
                                        </p:attrNameLst>
                                      </p:cBhvr>
                                      <p:tavLst>
                                        <p:tav tm="0">
                                          <p:val>
                                            <p:strVal val="ppt_x"/>
                                          </p:val>
                                        </p:tav>
                                        <p:tav tm="100000">
                                          <p:val>
                                            <p:strVal val="1+ppt_w/2"/>
                                          </p:val>
                                        </p:tav>
                                      </p:tavLst>
                                    </p:anim>
                                    <p:anim calcmode="lin" valueType="num">
                                      <p:cBhvr additive="base">
                                        <p:cTn id="216" dur="2000"/>
                                        <p:tgtEl>
                                          <p:spTgt spid="19"/>
                                        </p:tgtEl>
                                        <p:attrNameLst>
                                          <p:attrName>ppt_y</p:attrName>
                                        </p:attrNameLst>
                                      </p:cBhvr>
                                      <p:tavLst>
                                        <p:tav tm="0">
                                          <p:val>
                                            <p:strVal val="ppt_y"/>
                                          </p:val>
                                        </p:tav>
                                        <p:tav tm="100000">
                                          <p:val>
                                            <p:strVal val="1+ppt_h/2"/>
                                          </p:val>
                                        </p:tav>
                                      </p:tavLst>
                                    </p:anim>
                                    <p:set>
                                      <p:cBhvr>
                                        <p:cTn id="217" dur="1" fill="hold">
                                          <p:stCondLst>
                                            <p:cond delay="1999"/>
                                          </p:stCondLst>
                                        </p:cTn>
                                        <p:tgtEl>
                                          <p:spTgt spid="19"/>
                                        </p:tgtEl>
                                        <p:attrNameLst>
                                          <p:attrName>style.visibility</p:attrName>
                                        </p:attrNameLst>
                                      </p:cBhvr>
                                      <p:to>
                                        <p:strVal val="hidden"/>
                                      </p:to>
                                    </p:set>
                                  </p:childTnLst>
                                </p:cTn>
                              </p:par>
                              <p:par>
                                <p:cTn id="218" presetID="2" presetClass="exit" presetSubtype="6" fill="hold" nodeType="withEffect">
                                  <p:stCondLst>
                                    <p:cond delay="0"/>
                                  </p:stCondLst>
                                  <p:childTnLst>
                                    <p:anim calcmode="lin" valueType="num">
                                      <p:cBhvr additive="base">
                                        <p:cTn id="219" dur="2000"/>
                                        <p:tgtEl>
                                          <p:spTgt spid="20"/>
                                        </p:tgtEl>
                                        <p:attrNameLst>
                                          <p:attrName>ppt_x</p:attrName>
                                        </p:attrNameLst>
                                      </p:cBhvr>
                                      <p:tavLst>
                                        <p:tav tm="0">
                                          <p:val>
                                            <p:strVal val="ppt_x"/>
                                          </p:val>
                                        </p:tav>
                                        <p:tav tm="100000">
                                          <p:val>
                                            <p:strVal val="1+ppt_w/2"/>
                                          </p:val>
                                        </p:tav>
                                      </p:tavLst>
                                    </p:anim>
                                    <p:anim calcmode="lin" valueType="num">
                                      <p:cBhvr additive="base">
                                        <p:cTn id="220" dur="2000"/>
                                        <p:tgtEl>
                                          <p:spTgt spid="20"/>
                                        </p:tgtEl>
                                        <p:attrNameLst>
                                          <p:attrName>ppt_y</p:attrName>
                                        </p:attrNameLst>
                                      </p:cBhvr>
                                      <p:tavLst>
                                        <p:tav tm="0">
                                          <p:val>
                                            <p:strVal val="ppt_y"/>
                                          </p:val>
                                        </p:tav>
                                        <p:tav tm="100000">
                                          <p:val>
                                            <p:strVal val="1+ppt_h/2"/>
                                          </p:val>
                                        </p:tav>
                                      </p:tavLst>
                                    </p:anim>
                                    <p:set>
                                      <p:cBhvr>
                                        <p:cTn id="221" dur="1" fill="hold">
                                          <p:stCondLst>
                                            <p:cond delay="1999"/>
                                          </p:stCondLst>
                                        </p:cTn>
                                        <p:tgtEl>
                                          <p:spTgt spid="20"/>
                                        </p:tgtEl>
                                        <p:attrNameLst>
                                          <p:attrName>style.visibility</p:attrName>
                                        </p:attrNameLst>
                                      </p:cBhvr>
                                      <p:to>
                                        <p:strVal val="hidden"/>
                                      </p:to>
                                    </p:set>
                                  </p:childTnLst>
                                </p:cTn>
                              </p:par>
                              <p:par>
                                <p:cTn id="222" presetID="2" presetClass="exit" presetSubtype="6" fill="hold" nodeType="withEffect">
                                  <p:stCondLst>
                                    <p:cond delay="0"/>
                                  </p:stCondLst>
                                  <p:childTnLst>
                                    <p:anim calcmode="lin" valueType="num">
                                      <p:cBhvr additive="base">
                                        <p:cTn id="223" dur="2000"/>
                                        <p:tgtEl>
                                          <p:spTgt spid="21"/>
                                        </p:tgtEl>
                                        <p:attrNameLst>
                                          <p:attrName>ppt_x</p:attrName>
                                        </p:attrNameLst>
                                      </p:cBhvr>
                                      <p:tavLst>
                                        <p:tav tm="0">
                                          <p:val>
                                            <p:strVal val="ppt_x"/>
                                          </p:val>
                                        </p:tav>
                                        <p:tav tm="100000">
                                          <p:val>
                                            <p:strVal val="1+ppt_w/2"/>
                                          </p:val>
                                        </p:tav>
                                      </p:tavLst>
                                    </p:anim>
                                    <p:anim calcmode="lin" valueType="num">
                                      <p:cBhvr additive="base">
                                        <p:cTn id="224" dur="2000"/>
                                        <p:tgtEl>
                                          <p:spTgt spid="21"/>
                                        </p:tgtEl>
                                        <p:attrNameLst>
                                          <p:attrName>ppt_y</p:attrName>
                                        </p:attrNameLst>
                                      </p:cBhvr>
                                      <p:tavLst>
                                        <p:tav tm="0">
                                          <p:val>
                                            <p:strVal val="ppt_y"/>
                                          </p:val>
                                        </p:tav>
                                        <p:tav tm="100000">
                                          <p:val>
                                            <p:strVal val="1+ppt_h/2"/>
                                          </p:val>
                                        </p:tav>
                                      </p:tavLst>
                                    </p:anim>
                                    <p:set>
                                      <p:cBhvr>
                                        <p:cTn id="225" dur="1" fill="hold">
                                          <p:stCondLst>
                                            <p:cond delay="1999"/>
                                          </p:stCondLst>
                                        </p:cTn>
                                        <p:tgtEl>
                                          <p:spTgt spid="21"/>
                                        </p:tgtEl>
                                        <p:attrNameLst>
                                          <p:attrName>style.visibility</p:attrName>
                                        </p:attrNameLst>
                                      </p:cBhvr>
                                      <p:to>
                                        <p:strVal val="hidden"/>
                                      </p:to>
                                    </p:set>
                                  </p:childTnLst>
                                </p:cTn>
                              </p:par>
                              <p:par>
                                <p:cTn id="226" presetID="2" presetClass="exit" presetSubtype="6" fill="hold" nodeType="withEffect">
                                  <p:stCondLst>
                                    <p:cond delay="0"/>
                                  </p:stCondLst>
                                  <p:childTnLst>
                                    <p:anim calcmode="lin" valueType="num">
                                      <p:cBhvr additive="base">
                                        <p:cTn id="227" dur="2000"/>
                                        <p:tgtEl>
                                          <p:spTgt spid="22"/>
                                        </p:tgtEl>
                                        <p:attrNameLst>
                                          <p:attrName>ppt_x</p:attrName>
                                        </p:attrNameLst>
                                      </p:cBhvr>
                                      <p:tavLst>
                                        <p:tav tm="0">
                                          <p:val>
                                            <p:strVal val="ppt_x"/>
                                          </p:val>
                                        </p:tav>
                                        <p:tav tm="100000">
                                          <p:val>
                                            <p:strVal val="1+ppt_w/2"/>
                                          </p:val>
                                        </p:tav>
                                      </p:tavLst>
                                    </p:anim>
                                    <p:anim calcmode="lin" valueType="num">
                                      <p:cBhvr additive="base">
                                        <p:cTn id="228" dur="2000"/>
                                        <p:tgtEl>
                                          <p:spTgt spid="22"/>
                                        </p:tgtEl>
                                        <p:attrNameLst>
                                          <p:attrName>ppt_y</p:attrName>
                                        </p:attrNameLst>
                                      </p:cBhvr>
                                      <p:tavLst>
                                        <p:tav tm="0">
                                          <p:val>
                                            <p:strVal val="ppt_y"/>
                                          </p:val>
                                        </p:tav>
                                        <p:tav tm="100000">
                                          <p:val>
                                            <p:strVal val="1+ppt_h/2"/>
                                          </p:val>
                                        </p:tav>
                                      </p:tavLst>
                                    </p:anim>
                                    <p:set>
                                      <p:cBhvr>
                                        <p:cTn id="229" dur="1" fill="hold">
                                          <p:stCondLst>
                                            <p:cond delay="1999"/>
                                          </p:stCondLst>
                                        </p:cTn>
                                        <p:tgtEl>
                                          <p:spTgt spid="22"/>
                                        </p:tgtEl>
                                        <p:attrNameLst>
                                          <p:attrName>style.visibility</p:attrName>
                                        </p:attrNameLst>
                                      </p:cBhvr>
                                      <p:to>
                                        <p:strVal val="hidden"/>
                                      </p:to>
                                    </p:set>
                                  </p:childTnLst>
                                </p:cTn>
                              </p:par>
                              <p:par>
                                <p:cTn id="230" presetID="2" presetClass="exit" presetSubtype="6" fill="hold" nodeType="withEffect">
                                  <p:stCondLst>
                                    <p:cond delay="0"/>
                                  </p:stCondLst>
                                  <p:childTnLst>
                                    <p:anim calcmode="lin" valueType="num">
                                      <p:cBhvr additive="base">
                                        <p:cTn id="231" dur="2000"/>
                                        <p:tgtEl>
                                          <p:spTgt spid="23"/>
                                        </p:tgtEl>
                                        <p:attrNameLst>
                                          <p:attrName>ppt_x</p:attrName>
                                        </p:attrNameLst>
                                      </p:cBhvr>
                                      <p:tavLst>
                                        <p:tav tm="0">
                                          <p:val>
                                            <p:strVal val="ppt_x"/>
                                          </p:val>
                                        </p:tav>
                                        <p:tav tm="100000">
                                          <p:val>
                                            <p:strVal val="1+ppt_w/2"/>
                                          </p:val>
                                        </p:tav>
                                      </p:tavLst>
                                    </p:anim>
                                    <p:anim calcmode="lin" valueType="num">
                                      <p:cBhvr additive="base">
                                        <p:cTn id="232" dur="2000"/>
                                        <p:tgtEl>
                                          <p:spTgt spid="23"/>
                                        </p:tgtEl>
                                        <p:attrNameLst>
                                          <p:attrName>ppt_y</p:attrName>
                                        </p:attrNameLst>
                                      </p:cBhvr>
                                      <p:tavLst>
                                        <p:tav tm="0">
                                          <p:val>
                                            <p:strVal val="ppt_y"/>
                                          </p:val>
                                        </p:tav>
                                        <p:tav tm="100000">
                                          <p:val>
                                            <p:strVal val="1+ppt_h/2"/>
                                          </p:val>
                                        </p:tav>
                                      </p:tavLst>
                                    </p:anim>
                                    <p:set>
                                      <p:cBhvr>
                                        <p:cTn id="233" dur="1" fill="hold">
                                          <p:stCondLst>
                                            <p:cond delay="1999"/>
                                          </p:stCondLst>
                                        </p:cTn>
                                        <p:tgtEl>
                                          <p:spTgt spid="23"/>
                                        </p:tgtEl>
                                        <p:attrNameLst>
                                          <p:attrName>style.visibility</p:attrName>
                                        </p:attrNameLst>
                                      </p:cBhvr>
                                      <p:to>
                                        <p:strVal val="hidden"/>
                                      </p:to>
                                    </p:set>
                                  </p:childTnLst>
                                </p:cTn>
                              </p:par>
                              <p:par>
                                <p:cTn id="234" presetID="2" presetClass="exit" presetSubtype="6" fill="hold" nodeType="withEffect">
                                  <p:stCondLst>
                                    <p:cond delay="0"/>
                                  </p:stCondLst>
                                  <p:childTnLst>
                                    <p:anim calcmode="lin" valueType="num">
                                      <p:cBhvr additive="base">
                                        <p:cTn id="235" dur="2000"/>
                                        <p:tgtEl>
                                          <p:spTgt spid="24"/>
                                        </p:tgtEl>
                                        <p:attrNameLst>
                                          <p:attrName>ppt_x</p:attrName>
                                        </p:attrNameLst>
                                      </p:cBhvr>
                                      <p:tavLst>
                                        <p:tav tm="0">
                                          <p:val>
                                            <p:strVal val="ppt_x"/>
                                          </p:val>
                                        </p:tav>
                                        <p:tav tm="100000">
                                          <p:val>
                                            <p:strVal val="1+ppt_w/2"/>
                                          </p:val>
                                        </p:tav>
                                      </p:tavLst>
                                    </p:anim>
                                    <p:anim calcmode="lin" valueType="num">
                                      <p:cBhvr additive="base">
                                        <p:cTn id="236" dur="2000"/>
                                        <p:tgtEl>
                                          <p:spTgt spid="24"/>
                                        </p:tgtEl>
                                        <p:attrNameLst>
                                          <p:attrName>ppt_y</p:attrName>
                                        </p:attrNameLst>
                                      </p:cBhvr>
                                      <p:tavLst>
                                        <p:tav tm="0">
                                          <p:val>
                                            <p:strVal val="ppt_y"/>
                                          </p:val>
                                        </p:tav>
                                        <p:tav tm="100000">
                                          <p:val>
                                            <p:strVal val="1+ppt_h/2"/>
                                          </p:val>
                                        </p:tav>
                                      </p:tavLst>
                                    </p:anim>
                                    <p:set>
                                      <p:cBhvr>
                                        <p:cTn id="237" dur="1" fill="hold">
                                          <p:stCondLst>
                                            <p:cond delay="1999"/>
                                          </p:stCondLst>
                                        </p:cTn>
                                        <p:tgtEl>
                                          <p:spTgt spid="24"/>
                                        </p:tgtEl>
                                        <p:attrNameLst>
                                          <p:attrName>style.visibility</p:attrName>
                                        </p:attrNameLst>
                                      </p:cBhvr>
                                      <p:to>
                                        <p:strVal val="hidden"/>
                                      </p:to>
                                    </p:set>
                                  </p:childTnLst>
                                </p:cTn>
                              </p:par>
                              <p:par>
                                <p:cTn id="238" presetID="2" presetClass="exit" presetSubtype="6" fill="hold" nodeType="withEffect">
                                  <p:stCondLst>
                                    <p:cond delay="0"/>
                                  </p:stCondLst>
                                  <p:childTnLst>
                                    <p:anim calcmode="lin" valueType="num">
                                      <p:cBhvr additive="base">
                                        <p:cTn id="239" dur="2000"/>
                                        <p:tgtEl>
                                          <p:spTgt spid="25"/>
                                        </p:tgtEl>
                                        <p:attrNameLst>
                                          <p:attrName>ppt_x</p:attrName>
                                        </p:attrNameLst>
                                      </p:cBhvr>
                                      <p:tavLst>
                                        <p:tav tm="0">
                                          <p:val>
                                            <p:strVal val="ppt_x"/>
                                          </p:val>
                                        </p:tav>
                                        <p:tav tm="100000">
                                          <p:val>
                                            <p:strVal val="1+ppt_w/2"/>
                                          </p:val>
                                        </p:tav>
                                      </p:tavLst>
                                    </p:anim>
                                    <p:anim calcmode="lin" valueType="num">
                                      <p:cBhvr additive="base">
                                        <p:cTn id="240" dur="2000"/>
                                        <p:tgtEl>
                                          <p:spTgt spid="25"/>
                                        </p:tgtEl>
                                        <p:attrNameLst>
                                          <p:attrName>ppt_y</p:attrName>
                                        </p:attrNameLst>
                                      </p:cBhvr>
                                      <p:tavLst>
                                        <p:tav tm="0">
                                          <p:val>
                                            <p:strVal val="ppt_y"/>
                                          </p:val>
                                        </p:tav>
                                        <p:tav tm="100000">
                                          <p:val>
                                            <p:strVal val="1+ppt_h/2"/>
                                          </p:val>
                                        </p:tav>
                                      </p:tavLst>
                                    </p:anim>
                                    <p:set>
                                      <p:cBhvr>
                                        <p:cTn id="241" dur="1" fill="hold">
                                          <p:stCondLst>
                                            <p:cond delay="1999"/>
                                          </p:stCondLst>
                                        </p:cTn>
                                        <p:tgtEl>
                                          <p:spTgt spid="25"/>
                                        </p:tgtEl>
                                        <p:attrNameLst>
                                          <p:attrName>style.visibility</p:attrName>
                                        </p:attrNameLst>
                                      </p:cBhvr>
                                      <p:to>
                                        <p:strVal val="hidden"/>
                                      </p:to>
                                    </p:set>
                                  </p:childTnLst>
                                </p:cTn>
                              </p:par>
                              <p:par>
                                <p:cTn id="242" presetID="2" presetClass="exit" presetSubtype="6" fill="hold" nodeType="withEffect">
                                  <p:stCondLst>
                                    <p:cond delay="0"/>
                                  </p:stCondLst>
                                  <p:childTnLst>
                                    <p:anim calcmode="lin" valueType="num">
                                      <p:cBhvr additive="base">
                                        <p:cTn id="243" dur="2000"/>
                                        <p:tgtEl>
                                          <p:spTgt spid="26"/>
                                        </p:tgtEl>
                                        <p:attrNameLst>
                                          <p:attrName>ppt_x</p:attrName>
                                        </p:attrNameLst>
                                      </p:cBhvr>
                                      <p:tavLst>
                                        <p:tav tm="0">
                                          <p:val>
                                            <p:strVal val="ppt_x"/>
                                          </p:val>
                                        </p:tav>
                                        <p:tav tm="100000">
                                          <p:val>
                                            <p:strVal val="1+ppt_w/2"/>
                                          </p:val>
                                        </p:tav>
                                      </p:tavLst>
                                    </p:anim>
                                    <p:anim calcmode="lin" valueType="num">
                                      <p:cBhvr additive="base">
                                        <p:cTn id="244" dur="2000"/>
                                        <p:tgtEl>
                                          <p:spTgt spid="26"/>
                                        </p:tgtEl>
                                        <p:attrNameLst>
                                          <p:attrName>ppt_y</p:attrName>
                                        </p:attrNameLst>
                                      </p:cBhvr>
                                      <p:tavLst>
                                        <p:tav tm="0">
                                          <p:val>
                                            <p:strVal val="ppt_y"/>
                                          </p:val>
                                        </p:tav>
                                        <p:tav tm="100000">
                                          <p:val>
                                            <p:strVal val="1+ppt_h/2"/>
                                          </p:val>
                                        </p:tav>
                                      </p:tavLst>
                                    </p:anim>
                                    <p:set>
                                      <p:cBhvr>
                                        <p:cTn id="245" dur="1" fill="hold">
                                          <p:stCondLst>
                                            <p:cond delay="1999"/>
                                          </p:stCondLst>
                                        </p:cTn>
                                        <p:tgtEl>
                                          <p:spTgt spid="26"/>
                                        </p:tgtEl>
                                        <p:attrNameLst>
                                          <p:attrName>style.visibility</p:attrName>
                                        </p:attrNameLst>
                                      </p:cBhvr>
                                      <p:to>
                                        <p:strVal val="hidden"/>
                                      </p:to>
                                    </p:set>
                                  </p:childTnLst>
                                </p:cTn>
                              </p:par>
                              <p:par>
                                <p:cTn id="246" presetID="2" presetClass="exit" presetSubtype="6" fill="hold" nodeType="withEffect">
                                  <p:stCondLst>
                                    <p:cond delay="0"/>
                                  </p:stCondLst>
                                  <p:childTnLst>
                                    <p:anim calcmode="lin" valueType="num">
                                      <p:cBhvr additive="base">
                                        <p:cTn id="247" dur="2000"/>
                                        <p:tgtEl>
                                          <p:spTgt spid="27"/>
                                        </p:tgtEl>
                                        <p:attrNameLst>
                                          <p:attrName>ppt_x</p:attrName>
                                        </p:attrNameLst>
                                      </p:cBhvr>
                                      <p:tavLst>
                                        <p:tav tm="0">
                                          <p:val>
                                            <p:strVal val="ppt_x"/>
                                          </p:val>
                                        </p:tav>
                                        <p:tav tm="100000">
                                          <p:val>
                                            <p:strVal val="1+ppt_w/2"/>
                                          </p:val>
                                        </p:tav>
                                      </p:tavLst>
                                    </p:anim>
                                    <p:anim calcmode="lin" valueType="num">
                                      <p:cBhvr additive="base">
                                        <p:cTn id="248" dur="2000"/>
                                        <p:tgtEl>
                                          <p:spTgt spid="27"/>
                                        </p:tgtEl>
                                        <p:attrNameLst>
                                          <p:attrName>ppt_y</p:attrName>
                                        </p:attrNameLst>
                                      </p:cBhvr>
                                      <p:tavLst>
                                        <p:tav tm="0">
                                          <p:val>
                                            <p:strVal val="ppt_y"/>
                                          </p:val>
                                        </p:tav>
                                        <p:tav tm="100000">
                                          <p:val>
                                            <p:strVal val="1+ppt_h/2"/>
                                          </p:val>
                                        </p:tav>
                                      </p:tavLst>
                                    </p:anim>
                                    <p:set>
                                      <p:cBhvr>
                                        <p:cTn id="249" dur="1" fill="hold">
                                          <p:stCondLst>
                                            <p:cond delay="1999"/>
                                          </p:stCondLst>
                                        </p:cTn>
                                        <p:tgtEl>
                                          <p:spTgt spid="27"/>
                                        </p:tgtEl>
                                        <p:attrNameLst>
                                          <p:attrName>style.visibility</p:attrName>
                                        </p:attrNameLst>
                                      </p:cBhvr>
                                      <p:to>
                                        <p:strVal val="hidden"/>
                                      </p:to>
                                    </p:set>
                                  </p:childTnLst>
                                </p:cTn>
                              </p:par>
                              <p:par>
                                <p:cTn id="250" presetID="2" presetClass="exit" presetSubtype="6" fill="hold" nodeType="withEffect">
                                  <p:stCondLst>
                                    <p:cond delay="0"/>
                                  </p:stCondLst>
                                  <p:childTnLst>
                                    <p:anim calcmode="lin" valueType="num">
                                      <p:cBhvr additive="base">
                                        <p:cTn id="251" dur="2000"/>
                                        <p:tgtEl>
                                          <p:spTgt spid="28"/>
                                        </p:tgtEl>
                                        <p:attrNameLst>
                                          <p:attrName>ppt_x</p:attrName>
                                        </p:attrNameLst>
                                      </p:cBhvr>
                                      <p:tavLst>
                                        <p:tav tm="0">
                                          <p:val>
                                            <p:strVal val="ppt_x"/>
                                          </p:val>
                                        </p:tav>
                                        <p:tav tm="100000">
                                          <p:val>
                                            <p:strVal val="1+ppt_w/2"/>
                                          </p:val>
                                        </p:tav>
                                      </p:tavLst>
                                    </p:anim>
                                    <p:anim calcmode="lin" valueType="num">
                                      <p:cBhvr additive="base">
                                        <p:cTn id="252" dur="2000"/>
                                        <p:tgtEl>
                                          <p:spTgt spid="28"/>
                                        </p:tgtEl>
                                        <p:attrNameLst>
                                          <p:attrName>ppt_y</p:attrName>
                                        </p:attrNameLst>
                                      </p:cBhvr>
                                      <p:tavLst>
                                        <p:tav tm="0">
                                          <p:val>
                                            <p:strVal val="ppt_y"/>
                                          </p:val>
                                        </p:tav>
                                        <p:tav tm="100000">
                                          <p:val>
                                            <p:strVal val="1+ppt_h/2"/>
                                          </p:val>
                                        </p:tav>
                                      </p:tavLst>
                                    </p:anim>
                                    <p:set>
                                      <p:cBhvr>
                                        <p:cTn id="253" dur="1" fill="hold">
                                          <p:stCondLst>
                                            <p:cond delay="1999"/>
                                          </p:stCondLst>
                                        </p:cTn>
                                        <p:tgtEl>
                                          <p:spTgt spid="28"/>
                                        </p:tgtEl>
                                        <p:attrNameLst>
                                          <p:attrName>style.visibility</p:attrName>
                                        </p:attrNameLst>
                                      </p:cBhvr>
                                      <p:to>
                                        <p:strVal val="hidden"/>
                                      </p:to>
                                    </p:set>
                                  </p:childTnLst>
                                </p:cTn>
                              </p:par>
                              <p:par>
                                <p:cTn id="254" presetID="2" presetClass="exit" presetSubtype="6" fill="hold" nodeType="withEffect">
                                  <p:stCondLst>
                                    <p:cond delay="0"/>
                                  </p:stCondLst>
                                  <p:childTnLst>
                                    <p:anim calcmode="lin" valueType="num">
                                      <p:cBhvr additive="base">
                                        <p:cTn id="255" dur="2000"/>
                                        <p:tgtEl>
                                          <p:spTgt spid="29"/>
                                        </p:tgtEl>
                                        <p:attrNameLst>
                                          <p:attrName>ppt_x</p:attrName>
                                        </p:attrNameLst>
                                      </p:cBhvr>
                                      <p:tavLst>
                                        <p:tav tm="0">
                                          <p:val>
                                            <p:strVal val="ppt_x"/>
                                          </p:val>
                                        </p:tav>
                                        <p:tav tm="100000">
                                          <p:val>
                                            <p:strVal val="1+ppt_w/2"/>
                                          </p:val>
                                        </p:tav>
                                      </p:tavLst>
                                    </p:anim>
                                    <p:anim calcmode="lin" valueType="num">
                                      <p:cBhvr additive="base">
                                        <p:cTn id="256" dur="2000"/>
                                        <p:tgtEl>
                                          <p:spTgt spid="29"/>
                                        </p:tgtEl>
                                        <p:attrNameLst>
                                          <p:attrName>ppt_y</p:attrName>
                                        </p:attrNameLst>
                                      </p:cBhvr>
                                      <p:tavLst>
                                        <p:tav tm="0">
                                          <p:val>
                                            <p:strVal val="ppt_y"/>
                                          </p:val>
                                        </p:tav>
                                        <p:tav tm="100000">
                                          <p:val>
                                            <p:strVal val="1+ppt_h/2"/>
                                          </p:val>
                                        </p:tav>
                                      </p:tavLst>
                                    </p:anim>
                                    <p:set>
                                      <p:cBhvr>
                                        <p:cTn id="257" dur="1" fill="hold">
                                          <p:stCondLst>
                                            <p:cond delay="1999"/>
                                          </p:stCondLst>
                                        </p:cTn>
                                        <p:tgtEl>
                                          <p:spTgt spid="29"/>
                                        </p:tgtEl>
                                        <p:attrNameLst>
                                          <p:attrName>style.visibility</p:attrName>
                                        </p:attrNameLst>
                                      </p:cBhvr>
                                      <p:to>
                                        <p:strVal val="hidden"/>
                                      </p:to>
                                    </p:set>
                                  </p:childTnLst>
                                </p:cTn>
                              </p:par>
                              <p:par>
                                <p:cTn id="258" presetID="8" presetClass="emph" presetSubtype="0" autoRev="1" fill="hold" nodeType="withEffect">
                                  <p:stCondLst>
                                    <p:cond delay="0"/>
                                  </p:stCondLst>
                                  <p:childTnLst>
                                    <p:animRot by="21600000">
                                      <p:cBhvr>
                                        <p:cTn id="259" dur="2000" fill="hold"/>
                                        <p:tgtEl>
                                          <p:spTgt spid="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1"/>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12"/>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3"/>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4"/>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5"/>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7"/>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8"/>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1"/>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2"/>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3"/>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24"/>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25"/>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8"/>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9"/>
                                        </p:tgtEl>
                                        <p:attrNameLst>
                                          <p:attrName>r</p:attrName>
                                        </p:attrNameLst>
                                      </p:cBhvr>
                                    </p:animRot>
                                  </p:childTnLst>
                                </p:cTn>
                              </p:par>
                              <p:par>
                                <p:cTn id="308" presetID="2" presetClass="entr" presetSubtype="9" fill="hold" nodeType="withEffect">
                                  <p:stCondLst>
                                    <p:cond delay="0"/>
                                  </p:stCondLst>
                                  <p:childTnLst>
                                    <p:set>
                                      <p:cBhvr>
                                        <p:cTn id="309" dur="1" fill="hold">
                                          <p:stCondLst>
                                            <p:cond delay="0"/>
                                          </p:stCondLst>
                                        </p:cTn>
                                        <p:tgtEl>
                                          <p:spTgt spid="2"/>
                                        </p:tgtEl>
                                        <p:attrNameLst>
                                          <p:attrName>style.visibility</p:attrName>
                                        </p:attrNameLst>
                                      </p:cBhvr>
                                      <p:to>
                                        <p:strVal val="visible"/>
                                      </p:to>
                                    </p:set>
                                    <p:anim calcmode="lin" valueType="num">
                                      <p:cBhvr additive="base">
                                        <p:cTn id="310" dur="2000" fill="hold"/>
                                        <p:tgtEl>
                                          <p:spTgt spid="2"/>
                                        </p:tgtEl>
                                        <p:attrNameLst>
                                          <p:attrName>ppt_x</p:attrName>
                                        </p:attrNameLst>
                                      </p:cBhvr>
                                      <p:tavLst>
                                        <p:tav tm="0">
                                          <p:val>
                                            <p:strVal val="0-#ppt_w/2"/>
                                          </p:val>
                                        </p:tav>
                                        <p:tav tm="100000">
                                          <p:val>
                                            <p:strVal val="#ppt_x"/>
                                          </p:val>
                                        </p:tav>
                                      </p:tavLst>
                                    </p:anim>
                                    <p:anim calcmode="lin" valueType="num">
                                      <p:cBhvr additive="base">
                                        <p:cTn id="31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740719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0" y="1995638"/>
            <a:ext cx="571472" cy="553041"/>
          </a:xfrm>
          <a:prstGeom prst="rect">
            <a:avLst/>
          </a:prstGeom>
        </p:spPr>
      </p:pic>
      <p:pic>
        <p:nvPicPr>
          <p:cNvPr id="5" name="4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4071934" y="0"/>
            <a:ext cx="571472" cy="553041"/>
          </a:xfrm>
          <a:prstGeom prst="rect">
            <a:avLst/>
          </a:prstGeom>
        </p:spPr>
      </p:pic>
      <p:pic>
        <p:nvPicPr>
          <p:cNvPr id="6" name="5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0" y="2571750"/>
            <a:ext cx="571472" cy="553041"/>
          </a:xfrm>
          <a:prstGeom prst="rect">
            <a:avLst/>
          </a:prstGeom>
        </p:spPr>
      </p:pic>
      <p:pic>
        <p:nvPicPr>
          <p:cNvPr id="7" name="6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3929058" y="4590459"/>
            <a:ext cx="571472" cy="553041"/>
          </a:xfrm>
          <a:prstGeom prst="rect">
            <a:avLst/>
          </a:prstGeom>
        </p:spPr>
      </p:pic>
      <p:pic>
        <p:nvPicPr>
          <p:cNvPr id="8" name="7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4643438" y="0"/>
            <a:ext cx="571472" cy="553041"/>
          </a:xfrm>
          <a:prstGeom prst="rect">
            <a:avLst/>
          </a:prstGeom>
        </p:spPr>
      </p:pic>
      <p:pic>
        <p:nvPicPr>
          <p:cNvPr id="9" name="8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4500562" y="4590459"/>
            <a:ext cx="571472" cy="553041"/>
          </a:xfrm>
          <a:prstGeom prst="rect">
            <a:avLst/>
          </a:prstGeom>
        </p:spPr>
      </p:pic>
      <p:pic>
        <p:nvPicPr>
          <p:cNvPr id="10" name="9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8572528" y="2067076"/>
            <a:ext cx="571472" cy="553041"/>
          </a:xfrm>
          <a:prstGeom prst="rect">
            <a:avLst/>
          </a:prstGeom>
        </p:spPr>
      </p:pic>
      <p:pic>
        <p:nvPicPr>
          <p:cNvPr id="11" name="10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8572528" y="2643188"/>
            <a:ext cx="571472" cy="553041"/>
          </a:xfrm>
          <a:prstGeom prst="rect">
            <a:avLst/>
          </a:prstGeom>
        </p:spPr>
      </p:pic>
      <p:pic>
        <p:nvPicPr>
          <p:cNvPr id="12" name="11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714348" y="1928808"/>
            <a:ext cx="571472" cy="553041"/>
          </a:xfrm>
          <a:prstGeom prst="rect">
            <a:avLst/>
          </a:prstGeom>
        </p:spPr>
      </p:pic>
      <p:pic>
        <p:nvPicPr>
          <p:cNvPr id="13" name="12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1357290" y="1857370"/>
            <a:ext cx="571472" cy="553041"/>
          </a:xfrm>
          <a:prstGeom prst="rect">
            <a:avLst/>
          </a:prstGeom>
        </p:spPr>
      </p:pic>
      <p:pic>
        <p:nvPicPr>
          <p:cNvPr id="14" name="13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2643174" y="1285866"/>
            <a:ext cx="571472" cy="553041"/>
          </a:xfrm>
          <a:prstGeom prst="rect">
            <a:avLst/>
          </a:prstGeom>
        </p:spPr>
      </p:pic>
      <p:pic>
        <p:nvPicPr>
          <p:cNvPr id="15" name="14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2000232" y="1571618"/>
            <a:ext cx="571472" cy="553041"/>
          </a:xfrm>
          <a:prstGeom prst="rect">
            <a:avLst/>
          </a:prstGeom>
        </p:spPr>
      </p:pic>
      <p:pic>
        <p:nvPicPr>
          <p:cNvPr id="16" name="15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3714744" y="571486"/>
            <a:ext cx="571472" cy="553041"/>
          </a:xfrm>
          <a:prstGeom prst="rect">
            <a:avLst/>
          </a:prstGeom>
        </p:spPr>
      </p:pic>
      <p:pic>
        <p:nvPicPr>
          <p:cNvPr id="17" name="16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3214678" y="1000114"/>
            <a:ext cx="571472" cy="553041"/>
          </a:xfrm>
          <a:prstGeom prst="rect">
            <a:avLst/>
          </a:prstGeom>
        </p:spPr>
      </p:pic>
      <p:pic>
        <p:nvPicPr>
          <p:cNvPr id="18" name="17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8001024" y="1857370"/>
            <a:ext cx="571472" cy="553041"/>
          </a:xfrm>
          <a:prstGeom prst="rect">
            <a:avLst/>
          </a:prstGeom>
        </p:spPr>
      </p:pic>
      <p:pic>
        <p:nvPicPr>
          <p:cNvPr id="19" name="18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7286644" y="1643056"/>
            <a:ext cx="571472" cy="553041"/>
          </a:xfrm>
          <a:prstGeom prst="rect">
            <a:avLst/>
          </a:prstGeom>
        </p:spPr>
      </p:pic>
      <p:pic>
        <p:nvPicPr>
          <p:cNvPr id="20" name="19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5143504" y="428610"/>
            <a:ext cx="571472" cy="553041"/>
          </a:xfrm>
          <a:prstGeom prst="rect">
            <a:avLst/>
          </a:prstGeom>
        </p:spPr>
      </p:pic>
      <p:pic>
        <p:nvPicPr>
          <p:cNvPr id="21" name="20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5572132" y="857238"/>
            <a:ext cx="571472" cy="553041"/>
          </a:xfrm>
          <a:prstGeom prst="rect">
            <a:avLst/>
          </a:prstGeom>
        </p:spPr>
      </p:pic>
      <p:pic>
        <p:nvPicPr>
          <p:cNvPr id="22" name="21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6143636" y="1214428"/>
            <a:ext cx="571472" cy="553041"/>
          </a:xfrm>
          <a:prstGeom prst="rect">
            <a:avLst/>
          </a:prstGeom>
        </p:spPr>
      </p:pic>
      <p:pic>
        <p:nvPicPr>
          <p:cNvPr id="23" name="22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6715140" y="1428742"/>
            <a:ext cx="571472" cy="553041"/>
          </a:xfrm>
          <a:prstGeom prst="rect">
            <a:avLst/>
          </a:prstGeom>
        </p:spPr>
      </p:pic>
      <p:pic>
        <p:nvPicPr>
          <p:cNvPr id="24" name="23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714348" y="2714626"/>
            <a:ext cx="571472" cy="553041"/>
          </a:xfrm>
          <a:prstGeom prst="rect">
            <a:avLst/>
          </a:prstGeom>
        </p:spPr>
      </p:pic>
      <p:pic>
        <p:nvPicPr>
          <p:cNvPr id="25" name="24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1500166" y="2857502"/>
            <a:ext cx="571472" cy="553041"/>
          </a:xfrm>
          <a:prstGeom prst="rect">
            <a:avLst/>
          </a:prstGeom>
        </p:spPr>
      </p:pic>
      <p:pic>
        <p:nvPicPr>
          <p:cNvPr id="26" name="25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2071670" y="3143254"/>
            <a:ext cx="571472" cy="553041"/>
          </a:xfrm>
          <a:prstGeom prst="rect">
            <a:avLst/>
          </a:prstGeom>
        </p:spPr>
      </p:pic>
      <p:pic>
        <p:nvPicPr>
          <p:cNvPr id="27" name="26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2643174" y="3429006"/>
            <a:ext cx="571472" cy="553041"/>
          </a:xfrm>
          <a:prstGeom prst="rect">
            <a:avLst/>
          </a:prstGeom>
        </p:spPr>
      </p:pic>
      <p:pic>
        <p:nvPicPr>
          <p:cNvPr id="28" name="27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3143240" y="3714758"/>
            <a:ext cx="571472" cy="553041"/>
          </a:xfrm>
          <a:prstGeom prst="rect">
            <a:avLst/>
          </a:prstGeom>
        </p:spPr>
      </p:pic>
      <p:pic>
        <p:nvPicPr>
          <p:cNvPr id="29" name="28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3571868" y="4143386"/>
            <a:ext cx="571472" cy="553041"/>
          </a:xfrm>
          <a:prstGeom prst="rect">
            <a:avLst/>
          </a:prstGeom>
        </p:spPr>
      </p:pic>
      <p:pic>
        <p:nvPicPr>
          <p:cNvPr id="30" name="29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4929190" y="4071948"/>
            <a:ext cx="571472" cy="553041"/>
          </a:xfrm>
          <a:prstGeom prst="rect">
            <a:avLst/>
          </a:prstGeom>
        </p:spPr>
      </p:pic>
      <p:pic>
        <p:nvPicPr>
          <p:cNvPr id="31" name="30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5429256" y="3714758"/>
            <a:ext cx="571472" cy="553041"/>
          </a:xfrm>
          <a:prstGeom prst="rect">
            <a:avLst/>
          </a:prstGeom>
        </p:spPr>
      </p:pic>
      <p:pic>
        <p:nvPicPr>
          <p:cNvPr id="32" name="31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6000760" y="3429006"/>
            <a:ext cx="571472" cy="553041"/>
          </a:xfrm>
          <a:prstGeom prst="rect">
            <a:avLst/>
          </a:prstGeom>
        </p:spPr>
      </p:pic>
      <p:pic>
        <p:nvPicPr>
          <p:cNvPr id="33" name="32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6572264" y="3071816"/>
            <a:ext cx="571472" cy="553041"/>
          </a:xfrm>
          <a:prstGeom prst="rect">
            <a:avLst/>
          </a:prstGeom>
        </p:spPr>
      </p:pic>
      <p:pic>
        <p:nvPicPr>
          <p:cNvPr id="34" name="33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7286644" y="2786064"/>
            <a:ext cx="571472" cy="553041"/>
          </a:xfrm>
          <a:prstGeom prst="rect">
            <a:avLst/>
          </a:prstGeom>
        </p:spPr>
      </p:pic>
      <p:pic>
        <p:nvPicPr>
          <p:cNvPr id="35" name="34 Imagen" descr="93px-Vector-based_example.svg.png"/>
          <p:cNvPicPr>
            <a:picLocks noChangeAspect="1"/>
          </p:cNvPicPr>
          <p:nvPr/>
        </p:nvPicPr>
        <p:blipFill>
          <a:blip r:embed="rId3">
            <a:duotone>
              <a:prstClr val="black"/>
              <a:schemeClr val="accent6">
                <a:tint val="45000"/>
                <a:satMod val="400000"/>
              </a:schemeClr>
            </a:duotone>
            <a:lum bright="20000" contrast="40000"/>
          </a:blip>
          <a:srcRect t="12500" b="12499"/>
          <a:stretch>
            <a:fillRect/>
          </a:stretch>
        </p:blipFill>
        <p:spPr>
          <a:xfrm>
            <a:off x="8001024" y="2643188"/>
            <a:ext cx="571472" cy="553041"/>
          </a:xfrm>
          <a:prstGeom prst="rect">
            <a:avLst/>
          </a:prstGeom>
        </p:spPr>
      </p:pic>
      <p:sp>
        <p:nvSpPr>
          <p:cNvPr id="36" name="35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6"/>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1+#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1+#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1+#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1+#ppt_w/2"/>
                                          </p:val>
                                        </p:tav>
                                        <p:tav tm="100000">
                                          <p:val>
                                            <p:strVal val="#ppt_x"/>
                                          </p:val>
                                        </p:tav>
                                      </p:tavLst>
                                    </p:anim>
                                    <p:anim calcmode="lin" valueType="num">
                                      <p:cBhvr additive="base">
                                        <p:cTn id="38" dur="2000" fill="hold"/>
                                        <p:tgtEl>
                                          <p:spTgt spid="17"/>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18"/>
                                        </p:tgtEl>
                                        <p:attrNameLst>
                                          <p:attrName>style.visibility</p:attrName>
                                        </p:attrNameLst>
                                      </p:cBhvr>
                                      <p:to>
                                        <p:strVal val="visible"/>
                                      </p:to>
                                    </p:set>
                                    <p:anim calcmode="lin" valueType="num">
                                      <p:cBhvr additive="base">
                                        <p:cTn id="49" dur="2000" fill="hold"/>
                                        <p:tgtEl>
                                          <p:spTgt spid="18"/>
                                        </p:tgtEl>
                                        <p:attrNameLst>
                                          <p:attrName>ppt_x</p:attrName>
                                        </p:attrNameLst>
                                      </p:cBhvr>
                                      <p:tavLst>
                                        <p:tav tm="0">
                                          <p:val>
                                            <p:strVal val="0-#ppt_w/2"/>
                                          </p:val>
                                        </p:tav>
                                        <p:tav tm="100000">
                                          <p:val>
                                            <p:strVal val="#ppt_x"/>
                                          </p:val>
                                        </p:tav>
                                      </p:tavLst>
                                    </p:anim>
                                    <p:anim calcmode="lin" valueType="num">
                                      <p:cBhvr additive="base">
                                        <p:cTn id="50" dur="2000" fill="hold"/>
                                        <p:tgtEl>
                                          <p:spTgt spid="18"/>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19"/>
                                        </p:tgtEl>
                                        <p:attrNameLst>
                                          <p:attrName>style.visibility</p:attrName>
                                        </p:attrNameLst>
                                      </p:cBhvr>
                                      <p:to>
                                        <p:strVal val="visible"/>
                                      </p:to>
                                    </p:set>
                                    <p:anim calcmode="lin" valueType="num">
                                      <p:cBhvr additive="base">
                                        <p:cTn id="53" dur="2000" fill="hold"/>
                                        <p:tgtEl>
                                          <p:spTgt spid="19"/>
                                        </p:tgtEl>
                                        <p:attrNameLst>
                                          <p:attrName>ppt_x</p:attrName>
                                        </p:attrNameLst>
                                      </p:cBhvr>
                                      <p:tavLst>
                                        <p:tav tm="0">
                                          <p:val>
                                            <p:strVal val="0-#ppt_w/2"/>
                                          </p:val>
                                        </p:tav>
                                        <p:tav tm="100000">
                                          <p:val>
                                            <p:strVal val="#ppt_x"/>
                                          </p:val>
                                        </p:tav>
                                      </p:tavLst>
                                    </p:anim>
                                    <p:anim calcmode="lin" valueType="num">
                                      <p:cBhvr additive="base">
                                        <p:cTn id="54" dur="2000" fill="hold"/>
                                        <p:tgtEl>
                                          <p:spTgt spid="19"/>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0"/>
                                        </p:tgtEl>
                                        <p:attrNameLst>
                                          <p:attrName>style.visibility</p:attrName>
                                        </p:attrNameLst>
                                      </p:cBhvr>
                                      <p:to>
                                        <p:strVal val="visible"/>
                                      </p:to>
                                    </p:set>
                                    <p:anim calcmode="lin" valueType="num">
                                      <p:cBhvr additive="base">
                                        <p:cTn id="57" dur="2000" fill="hold"/>
                                        <p:tgtEl>
                                          <p:spTgt spid="20"/>
                                        </p:tgtEl>
                                        <p:attrNameLst>
                                          <p:attrName>ppt_x</p:attrName>
                                        </p:attrNameLst>
                                      </p:cBhvr>
                                      <p:tavLst>
                                        <p:tav tm="0">
                                          <p:val>
                                            <p:strVal val="0-#ppt_w/2"/>
                                          </p:val>
                                        </p:tav>
                                        <p:tav tm="100000">
                                          <p:val>
                                            <p:strVal val="#ppt_x"/>
                                          </p:val>
                                        </p:tav>
                                      </p:tavLst>
                                    </p:anim>
                                    <p:anim calcmode="lin" valueType="num">
                                      <p:cBhvr additive="base">
                                        <p:cTn id="58" dur="2000" fill="hold"/>
                                        <p:tgtEl>
                                          <p:spTgt spid="20"/>
                                        </p:tgtEl>
                                        <p:attrNameLst>
                                          <p:attrName>ppt_y</p:attrName>
                                        </p:attrNameLst>
                                      </p:cBhvr>
                                      <p:tavLst>
                                        <p:tav tm="0">
                                          <p:val>
                                            <p:strVal val="1+#ppt_h/2"/>
                                          </p:val>
                                        </p:tav>
                                        <p:tav tm="100000">
                                          <p:val>
                                            <p:strVal val="#ppt_y"/>
                                          </p:val>
                                        </p:tav>
                                      </p:tavLst>
                                    </p:anim>
                                  </p:childTnLst>
                                </p:cTn>
                              </p:par>
                              <p:par>
                                <p:cTn id="59" presetID="2" presetClass="entr" presetSubtype="12" fill="hold" nodeType="withEffect">
                                  <p:stCondLst>
                                    <p:cond delay="0"/>
                                  </p:stCondLst>
                                  <p:childTnLst>
                                    <p:set>
                                      <p:cBhvr>
                                        <p:cTn id="60" dur="1" fill="hold">
                                          <p:stCondLst>
                                            <p:cond delay="0"/>
                                          </p:stCondLst>
                                        </p:cTn>
                                        <p:tgtEl>
                                          <p:spTgt spid="21"/>
                                        </p:tgtEl>
                                        <p:attrNameLst>
                                          <p:attrName>style.visibility</p:attrName>
                                        </p:attrNameLst>
                                      </p:cBhvr>
                                      <p:to>
                                        <p:strVal val="visible"/>
                                      </p:to>
                                    </p:set>
                                    <p:anim calcmode="lin" valueType="num">
                                      <p:cBhvr additive="base">
                                        <p:cTn id="61" dur="2000" fill="hold"/>
                                        <p:tgtEl>
                                          <p:spTgt spid="21"/>
                                        </p:tgtEl>
                                        <p:attrNameLst>
                                          <p:attrName>ppt_x</p:attrName>
                                        </p:attrNameLst>
                                      </p:cBhvr>
                                      <p:tavLst>
                                        <p:tav tm="0">
                                          <p:val>
                                            <p:strVal val="0-#ppt_w/2"/>
                                          </p:val>
                                        </p:tav>
                                        <p:tav tm="100000">
                                          <p:val>
                                            <p:strVal val="#ppt_x"/>
                                          </p:val>
                                        </p:tav>
                                      </p:tavLst>
                                    </p:anim>
                                    <p:anim calcmode="lin" valueType="num">
                                      <p:cBhvr additive="base">
                                        <p:cTn id="62" dur="2000" fill="hold"/>
                                        <p:tgtEl>
                                          <p:spTgt spid="21"/>
                                        </p:tgtEl>
                                        <p:attrNameLst>
                                          <p:attrName>ppt_y</p:attrName>
                                        </p:attrNameLst>
                                      </p:cBhvr>
                                      <p:tavLst>
                                        <p:tav tm="0">
                                          <p:val>
                                            <p:strVal val="1+#ppt_h/2"/>
                                          </p:val>
                                        </p:tav>
                                        <p:tav tm="100000">
                                          <p:val>
                                            <p:strVal val="#ppt_y"/>
                                          </p:val>
                                        </p:tav>
                                      </p:tavLst>
                                    </p:anim>
                                  </p:childTnLst>
                                </p:cTn>
                              </p:par>
                              <p:par>
                                <p:cTn id="63" presetID="2" presetClass="entr" presetSubtype="12" fill="hold" nodeType="withEffect">
                                  <p:stCondLst>
                                    <p:cond delay="0"/>
                                  </p:stCondLst>
                                  <p:childTnLst>
                                    <p:set>
                                      <p:cBhvr>
                                        <p:cTn id="64" dur="1" fill="hold">
                                          <p:stCondLst>
                                            <p:cond delay="0"/>
                                          </p:stCondLst>
                                        </p:cTn>
                                        <p:tgtEl>
                                          <p:spTgt spid="22"/>
                                        </p:tgtEl>
                                        <p:attrNameLst>
                                          <p:attrName>style.visibility</p:attrName>
                                        </p:attrNameLst>
                                      </p:cBhvr>
                                      <p:to>
                                        <p:strVal val="visible"/>
                                      </p:to>
                                    </p:set>
                                    <p:anim calcmode="lin" valueType="num">
                                      <p:cBhvr additive="base">
                                        <p:cTn id="65" dur="2000" fill="hold"/>
                                        <p:tgtEl>
                                          <p:spTgt spid="22"/>
                                        </p:tgtEl>
                                        <p:attrNameLst>
                                          <p:attrName>ppt_x</p:attrName>
                                        </p:attrNameLst>
                                      </p:cBhvr>
                                      <p:tavLst>
                                        <p:tav tm="0">
                                          <p:val>
                                            <p:strVal val="0-#ppt_w/2"/>
                                          </p:val>
                                        </p:tav>
                                        <p:tav tm="100000">
                                          <p:val>
                                            <p:strVal val="#ppt_x"/>
                                          </p:val>
                                        </p:tav>
                                      </p:tavLst>
                                    </p:anim>
                                    <p:anim calcmode="lin" valueType="num">
                                      <p:cBhvr additive="base">
                                        <p:cTn id="66" dur="2000" fill="hold"/>
                                        <p:tgtEl>
                                          <p:spTgt spid="22"/>
                                        </p:tgtEl>
                                        <p:attrNameLst>
                                          <p:attrName>ppt_y</p:attrName>
                                        </p:attrNameLst>
                                      </p:cBhvr>
                                      <p:tavLst>
                                        <p:tav tm="0">
                                          <p:val>
                                            <p:strVal val="1+#ppt_h/2"/>
                                          </p:val>
                                        </p:tav>
                                        <p:tav tm="100000">
                                          <p:val>
                                            <p:strVal val="#ppt_y"/>
                                          </p:val>
                                        </p:tav>
                                      </p:tavLst>
                                    </p:anim>
                                  </p:childTnLst>
                                </p:cTn>
                              </p:par>
                              <p:par>
                                <p:cTn id="67" presetID="2" presetClass="entr" presetSubtype="12" fill="hold" nodeType="withEffect">
                                  <p:stCondLst>
                                    <p:cond delay="0"/>
                                  </p:stCondLst>
                                  <p:childTnLst>
                                    <p:set>
                                      <p:cBhvr>
                                        <p:cTn id="68" dur="1" fill="hold">
                                          <p:stCondLst>
                                            <p:cond delay="0"/>
                                          </p:stCondLst>
                                        </p:cTn>
                                        <p:tgtEl>
                                          <p:spTgt spid="23"/>
                                        </p:tgtEl>
                                        <p:attrNameLst>
                                          <p:attrName>style.visibility</p:attrName>
                                        </p:attrNameLst>
                                      </p:cBhvr>
                                      <p:to>
                                        <p:strVal val="visible"/>
                                      </p:to>
                                    </p:set>
                                    <p:anim calcmode="lin" valueType="num">
                                      <p:cBhvr additive="base">
                                        <p:cTn id="69" dur="2000" fill="hold"/>
                                        <p:tgtEl>
                                          <p:spTgt spid="23"/>
                                        </p:tgtEl>
                                        <p:attrNameLst>
                                          <p:attrName>ppt_x</p:attrName>
                                        </p:attrNameLst>
                                      </p:cBhvr>
                                      <p:tavLst>
                                        <p:tav tm="0">
                                          <p:val>
                                            <p:strVal val="0-#ppt_w/2"/>
                                          </p:val>
                                        </p:tav>
                                        <p:tav tm="100000">
                                          <p:val>
                                            <p:strVal val="#ppt_x"/>
                                          </p:val>
                                        </p:tav>
                                      </p:tavLst>
                                    </p:anim>
                                    <p:anim calcmode="lin" valueType="num">
                                      <p:cBhvr additive="base">
                                        <p:cTn id="70" dur="2000" fill="hold"/>
                                        <p:tgtEl>
                                          <p:spTgt spid="23"/>
                                        </p:tgtEl>
                                        <p:attrNameLst>
                                          <p:attrName>ppt_y</p:attrName>
                                        </p:attrNameLst>
                                      </p:cBhvr>
                                      <p:tavLst>
                                        <p:tav tm="0">
                                          <p:val>
                                            <p:strVal val="1+#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0-#ppt_w/2"/>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30"/>
                                        </p:tgtEl>
                                        <p:attrNameLst>
                                          <p:attrName>style.visibility</p:attrName>
                                        </p:attrNameLst>
                                      </p:cBhvr>
                                      <p:to>
                                        <p:strVal val="visible"/>
                                      </p:to>
                                    </p:set>
                                    <p:anim calcmode="lin" valueType="num">
                                      <p:cBhvr additive="base">
                                        <p:cTn id="81" dur="2000" fill="hold"/>
                                        <p:tgtEl>
                                          <p:spTgt spid="30"/>
                                        </p:tgtEl>
                                        <p:attrNameLst>
                                          <p:attrName>ppt_x</p:attrName>
                                        </p:attrNameLst>
                                      </p:cBhvr>
                                      <p:tavLst>
                                        <p:tav tm="0">
                                          <p:val>
                                            <p:strVal val="0-#ppt_w/2"/>
                                          </p:val>
                                        </p:tav>
                                        <p:tav tm="100000">
                                          <p:val>
                                            <p:strVal val="#ppt_x"/>
                                          </p:val>
                                        </p:tav>
                                      </p:tavLst>
                                    </p:anim>
                                    <p:anim calcmode="lin" valueType="num">
                                      <p:cBhvr additive="base">
                                        <p:cTn id="82" dur="2000" fill="hold"/>
                                        <p:tgtEl>
                                          <p:spTgt spid="30"/>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31"/>
                                        </p:tgtEl>
                                        <p:attrNameLst>
                                          <p:attrName>style.visibility</p:attrName>
                                        </p:attrNameLst>
                                      </p:cBhvr>
                                      <p:to>
                                        <p:strVal val="visible"/>
                                      </p:to>
                                    </p:set>
                                    <p:anim calcmode="lin" valueType="num">
                                      <p:cBhvr additive="base">
                                        <p:cTn id="85" dur="2000" fill="hold"/>
                                        <p:tgtEl>
                                          <p:spTgt spid="31"/>
                                        </p:tgtEl>
                                        <p:attrNameLst>
                                          <p:attrName>ppt_x</p:attrName>
                                        </p:attrNameLst>
                                      </p:cBhvr>
                                      <p:tavLst>
                                        <p:tav tm="0">
                                          <p:val>
                                            <p:strVal val="0-#ppt_w/2"/>
                                          </p:val>
                                        </p:tav>
                                        <p:tav tm="100000">
                                          <p:val>
                                            <p:strVal val="#ppt_x"/>
                                          </p:val>
                                        </p:tav>
                                      </p:tavLst>
                                    </p:anim>
                                    <p:anim calcmode="lin" valueType="num">
                                      <p:cBhvr additive="base">
                                        <p:cTn id="86" dur="2000" fill="hold"/>
                                        <p:tgtEl>
                                          <p:spTgt spid="31"/>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32"/>
                                        </p:tgtEl>
                                        <p:attrNameLst>
                                          <p:attrName>style.visibility</p:attrName>
                                        </p:attrNameLst>
                                      </p:cBhvr>
                                      <p:to>
                                        <p:strVal val="visible"/>
                                      </p:to>
                                    </p:set>
                                    <p:anim calcmode="lin" valueType="num">
                                      <p:cBhvr additive="base">
                                        <p:cTn id="89" dur="2000" fill="hold"/>
                                        <p:tgtEl>
                                          <p:spTgt spid="32"/>
                                        </p:tgtEl>
                                        <p:attrNameLst>
                                          <p:attrName>ppt_x</p:attrName>
                                        </p:attrNameLst>
                                      </p:cBhvr>
                                      <p:tavLst>
                                        <p:tav tm="0">
                                          <p:val>
                                            <p:strVal val="0-#ppt_w/2"/>
                                          </p:val>
                                        </p:tav>
                                        <p:tav tm="100000">
                                          <p:val>
                                            <p:strVal val="#ppt_x"/>
                                          </p:val>
                                        </p:tav>
                                      </p:tavLst>
                                    </p:anim>
                                    <p:anim calcmode="lin" valueType="num">
                                      <p:cBhvr additive="base">
                                        <p:cTn id="90" dur="2000" fill="hold"/>
                                        <p:tgtEl>
                                          <p:spTgt spid="32"/>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33"/>
                                        </p:tgtEl>
                                        <p:attrNameLst>
                                          <p:attrName>style.visibility</p:attrName>
                                        </p:attrNameLst>
                                      </p:cBhvr>
                                      <p:to>
                                        <p:strVal val="visible"/>
                                      </p:to>
                                    </p:set>
                                    <p:anim calcmode="lin" valueType="num">
                                      <p:cBhvr additive="base">
                                        <p:cTn id="93" dur="2000" fill="hold"/>
                                        <p:tgtEl>
                                          <p:spTgt spid="33"/>
                                        </p:tgtEl>
                                        <p:attrNameLst>
                                          <p:attrName>ppt_x</p:attrName>
                                        </p:attrNameLst>
                                      </p:cBhvr>
                                      <p:tavLst>
                                        <p:tav tm="0">
                                          <p:val>
                                            <p:strVal val="0-#ppt_w/2"/>
                                          </p:val>
                                        </p:tav>
                                        <p:tav tm="100000">
                                          <p:val>
                                            <p:strVal val="#ppt_x"/>
                                          </p:val>
                                        </p:tav>
                                      </p:tavLst>
                                    </p:anim>
                                    <p:anim calcmode="lin" valueType="num">
                                      <p:cBhvr additive="base">
                                        <p:cTn id="94" dur="2000" fill="hold"/>
                                        <p:tgtEl>
                                          <p:spTgt spid="33"/>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34"/>
                                        </p:tgtEl>
                                        <p:attrNameLst>
                                          <p:attrName>style.visibility</p:attrName>
                                        </p:attrNameLst>
                                      </p:cBhvr>
                                      <p:to>
                                        <p:strVal val="visible"/>
                                      </p:to>
                                    </p:set>
                                    <p:anim calcmode="lin" valueType="num">
                                      <p:cBhvr additive="base">
                                        <p:cTn id="97" dur="2000" fill="hold"/>
                                        <p:tgtEl>
                                          <p:spTgt spid="34"/>
                                        </p:tgtEl>
                                        <p:attrNameLst>
                                          <p:attrName>ppt_x</p:attrName>
                                        </p:attrNameLst>
                                      </p:cBhvr>
                                      <p:tavLst>
                                        <p:tav tm="0">
                                          <p:val>
                                            <p:strVal val="0-#ppt_w/2"/>
                                          </p:val>
                                        </p:tav>
                                        <p:tav tm="100000">
                                          <p:val>
                                            <p:strVal val="#ppt_x"/>
                                          </p:val>
                                        </p:tav>
                                      </p:tavLst>
                                    </p:anim>
                                    <p:anim calcmode="lin" valueType="num">
                                      <p:cBhvr additive="base">
                                        <p:cTn id="98" dur="2000" fill="hold"/>
                                        <p:tgtEl>
                                          <p:spTgt spid="34"/>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35"/>
                                        </p:tgtEl>
                                        <p:attrNameLst>
                                          <p:attrName>style.visibility</p:attrName>
                                        </p:attrNameLst>
                                      </p:cBhvr>
                                      <p:to>
                                        <p:strVal val="visible"/>
                                      </p:to>
                                    </p:set>
                                    <p:anim calcmode="lin" valueType="num">
                                      <p:cBhvr additive="base">
                                        <p:cTn id="101" dur="2000" fill="hold"/>
                                        <p:tgtEl>
                                          <p:spTgt spid="35"/>
                                        </p:tgtEl>
                                        <p:attrNameLst>
                                          <p:attrName>ppt_x</p:attrName>
                                        </p:attrNameLst>
                                      </p:cBhvr>
                                      <p:tavLst>
                                        <p:tav tm="0">
                                          <p:val>
                                            <p:strVal val="0-#ppt_w/2"/>
                                          </p:val>
                                        </p:tav>
                                        <p:tav tm="100000">
                                          <p:val>
                                            <p:strVal val="#ppt_x"/>
                                          </p:val>
                                        </p:tav>
                                      </p:tavLst>
                                    </p:anim>
                                    <p:anim calcmode="lin" valueType="num">
                                      <p:cBhvr additive="base">
                                        <p:cTn id="102" dur="2000" fill="hold"/>
                                        <p:tgtEl>
                                          <p:spTgt spid="35"/>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6"/>
                                        </p:tgtEl>
                                        <p:attrNameLst>
                                          <p:attrName>style.visibility</p:attrName>
                                        </p:attrNameLst>
                                      </p:cBhvr>
                                      <p:to>
                                        <p:strVal val="visible"/>
                                      </p:to>
                                    </p:set>
                                    <p:anim calcmode="lin" valueType="num">
                                      <p:cBhvr additive="base">
                                        <p:cTn id="105" dur="2000" fill="hold"/>
                                        <p:tgtEl>
                                          <p:spTgt spid="6"/>
                                        </p:tgtEl>
                                        <p:attrNameLst>
                                          <p:attrName>ppt_x</p:attrName>
                                        </p:attrNameLst>
                                      </p:cBhvr>
                                      <p:tavLst>
                                        <p:tav tm="0">
                                          <p:val>
                                            <p:strVal val="1+#ppt_w/2"/>
                                          </p:val>
                                        </p:tav>
                                        <p:tav tm="100000">
                                          <p:val>
                                            <p:strVal val="#ppt_x"/>
                                          </p:val>
                                        </p:tav>
                                      </p:tavLst>
                                    </p:anim>
                                    <p:anim calcmode="lin" valueType="num">
                                      <p:cBhvr additive="base">
                                        <p:cTn id="106" dur="2000" fill="hold"/>
                                        <p:tgtEl>
                                          <p:spTgt spid="6"/>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additive="base">
                                        <p:cTn id="109" dur="2000" fill="hold"/>
                                        <p:tgtEl>
                                          <p:spTgt spid="7"/>
                                        </p:tgtEl>
                                        <p:attrNameLst>
                                          <p:attrName>ppt_x</p:attrName>
                                        </p:attrNameLst>
                                      </p:cBhvr>
                                      <p:tavLst>
                                        <p:tav tm="0">
                                          <p:val>
                                            <p:strVal val="1+#ppt_w/2"/>
                                          </p:val>
                                        </p:tav>
                                        <p:tav tm="100000">
                                          <p:val>
                                            <p:strVal val="#ppt_x"/>
                                          </p:val>
                                        </p:tav>
                                      </p:tavLst>
                                    </p:anim>
                                    <p:anim calcmode="lin" valueType="num">
                                      <p:cBhvr additive="base">
                                        <p:cTn id="110" dur="2000" fill="hold"/>
                                        <p:tgtEl>
                                          <p:spTgt spid="7"/>
                                        </p:tgtEl>
                                        <p:attrNameLst>
                                          <p:attrName>ppt_y</p:attrName>
                                        </p:attrNameLst>
                                      </p:cBhvr>
                                      <p:tavLst>
                                        <p:tav tm="0">
                                          <p:val>
                                            <p:strVal val="0-#ppt_h/2"/>
                                          </p:val>
                                        </p:tav>
                                        <p:tav tm="100000">
                                          <p:val>
                                            <p:strVal val="#ppt_y"/>
                                          </p:val>
                                        </p:tav>
                                      </p:tavLst>
                                    </p:anim>
                                  </p:childTnLst>
                                </p:cTn>
                              </p:par>
                              <p:par>
                                <p:cTn id="111" presetID="2" presetClass="entr" presetSubtype="3" fill="hold" nodeType="withEffect">
                                  <p:stCondLst>
                                    <p:cond delay="0"/>
                                  </p:stCondLst>
                                  <p:childTnLst>
                                    <p:set>
                                      <p:cBhvr>
                                        <p:cTn id="112" dur="1" fill="hold">
                                          <p:stCondLst>
                                            <p:cond delay="0"/>
                                          </p:stCondLst>
                                        </p:cTn>
                                        <p:tgtEl>
                                          <p:spTgt spid="24"/>
                                        </p:tgtEl>
                                        <p:attrNameLst>
                                          <p:attrName>style.visibility</p:attrName>
                                        </p:attrNameLst>
                                      </p:cBhvr>
                                      <p:to>
                                        <p:strVal val="visible"/>
                                      </p:to>
                                    </p:set>
                                    <p:anim calcmode="lin" valueType="num">
                                      <p:cBhvr additive="base">
                                        <p:cTn id="113" dur="2000" fill="hold"/>
                                        <p:tgtEl>
                                          <p:spTgt spid="24"/>
                                        </p:tgtEl>
                                        <p:attrNameLst>
                                          <p:attrName>ppt_x</p:attrName>
                                        </p:attrNameLst>
                                      </p:cBhvr>
                                      <p:tavLst>
                                        <p:tav tm="0">
                                          <p:val>
                                            <p:strVal val="1+#ppt_w/2"/>
                                          </p:val>
                                        </p:tav>
                                        <p:tav tm="100000">
                                          <p:val>
                                            <p:strVal val="#ppt_x"/>
                                          </p:val>
                                        </p:tav>
                                      </p:tavLst>
                                    </p:anim>
                                    <p:anim calcmode="lin" valueType="num">
                                      <p:cBhvr additive="base">
                                        <p:cTn id="114" dur="2000" fill="hold"/>
                                        <p:tgtEl>
                                          <p:spTgt spid="24"/>
                                        </p:tgtEl>
                                        <p:attrNameLst>
                                          <p:attrName>ppt_y</p:attrName>
                                        </p:attrNameLst>
                                      </p:cBhvr>
                                      <p:tavLst>
                                        <p:tav tm="0">
                                          <p:val>
                                            <p:strVal val="0-#ppt_h/2"/>
                                          </p:val>
                                        </p:tav>
                                        <p:tav tm="100000">
                                          <p:val>
                                            <p:strVal val="#ppt_y"/>
                                          </p:val>
                                        </p:tav>
                                      </p:tavLst>
                                    </p:anim>
                                  </p:childTnLst>
                                </p:cTn>
                              </p:par>
                              <p:par>
                                <p:cTn id="115" presetID="2" presetClass="entr" presetSubtype="3" fill="hold" nodeType="withEffect">
                                  <p:stCondLst>
                                    <p:cond delay="0"/>
                                  </p:stCondLst>
                                  <p:childTnLst>
                                    <p:set>
                                      <p:cBhvr>
                                        <p:cTn id="116" dur="1" fill="hold">
                                          <p:stCondLst>
                                            <p:cond delay="0"/>
                                          </p:stCondLst>
                                        </p:cTn>
                                        <p:tgtEl>
                                          <p:spTgt spid="25"/>
                                        </p:tgtEl>
                                        <p:attrNameLst>
                                          <p:attrName>style.visibility</p:attrName>
                                        </p:attrNameLst>
                                      </p:cBhvr>
                                      <p:to>
                                        <p:strVal val="visible"/>
                                      </p:to>
                                    </p:set>
                                    <p:anim calcmode="lin" valueType="num">
                                      <p:cBhvr additive="base">
                                        <p:cTn id="117" dur="2000" fill="hold"/>
                                        <p:tgtEl>
                                          <p:spTgt spid="25"/>
                                        </p:tgtEl>
                                        <p:attrNameLst>
                                          <p:attrName>ppt_x</p:attrName>
                                        </p:attrNameLst>
                                      </p:cBhvr>
                                      <p:tavLst>
                                        <p:tav tm="0">
                                          <p:val>
                                            <p:strVal val="1+#ppt_w/2"/>
                                          </p:val>
                                        </p:tav>
                                        <p:tav tm="100000">
                                          <p:val>
                                            <p:strVal val="#ppt_x"/>
                                          </p:val>
                                        </p:tav>
                                      </p:tavLst>
                                    </p:anim>
                                    <p:anim calcmode="lin" valueType="num">
                                      <p:cBhvr additive="base">
                                        <p:cTn id="118" dur="2000" fill="hold"/>
                                        <p:tgtEl>
                                          <p:spTgt spid="25"/>
                                        </p:tgtEl>
                                        <p:attrNameLst>
                                          <p:attrName>ppt_y</p:attrName>
                                        </p:attrNameLst>
                                      </p:cBhvr>
                                      <p:tavLst>
                                        <p:tav tm="0">
                                          <p:val>
                                            <p:strVal val="0-#ppt_h/2"/>
                                          </p:val>
                                        </p:tav>
                                        <p:tav tm="100000">
                                          <p:val>
                                            <p:strVal val="#ppt_y"/>
                                          </p:val>
                                        </p:tav>
                                      </p:tavLst>
                                    </p:anim>
                                  </p:childTnLst>
                                </p:cTn>
                              </p:par>
                              <p:par>
                                <p:cTn id="119" presetID="2" presetClass="entr" presetSubtype="3" fill="hold" nodeType="withEffect">
                                  <p:stCondLst>
                                    <p:cond delay="0"/>
                                  </p:stCondLst>
                                  <p:childTnLst>
                                    <p:set>
                                      <p:cBhvr>
                                        <p:cTn id="120" dur="1" fill="hold">
                                          <p:stCondLst>
                                            <p:cond delay="0"/>
                                          </p:stCondLst>
                                        </p:cTn>
                                        <p:tgtEl>
                                          <p:spTgt spid="26"/>
                                        </p:tgtEl>
                                        <p:attrNameLst>
                                          <p:attrName>style.visibility</p:attrName>
                                        </p:attrNameLst>
                                      </p:cBhvr>
                                      <p:to>
                                        <p:strVal val="visible"/>
                                      </p:to>
                                    </p:set>
                                    <p:anim calcmode="lin" valueType="num">
                                      <p:cBhvr additive="base">
                                        <p:cTn id="121" dur="2000" fill="hold"/>
                                        <p:tgtEl>
                                          <p:spTgt spid="26"/>
                                        </p:tgtEl>
                                        <p:attrNameLst>
                                          <p:attrName>ppt_x</p:attrName>
                                        </p:attrNameLst>
                                      </p:cBhvr>
                                      <p:tavLst>
                                        <p:tav tm="0">
                                          <p:val>
                                            <p:strVal val="1+#ppt_w/2"/>
                                          </p:val>
                                        </p:tav>
                                        <p:tav tm="100000">
                                          <p:val>
                                            <p:strVal val="#ppt_x"/>
                                          </p:val>
                                        </p:tav>
                                      </p:tavLst>
                                    </p:anim>
                                    <p:anim calcmode="lin" valueType="num">
                                      <p:cBhvr additive="base">
                                        <p:cTn id="122" dur="2000" fill="hold"/>
                                        <p:tgtEl>
                                          <p:spTgt spid="26"/>
                                        </p:tgtEl>
                                        <p:attrNameLst>
                                          <p:attrName>ppt_y</p:attrName>
                                        </p:attrNameLst>
                                      </p:cBhvr>
                                      <p:tavLst>
                                        <p:tav tm="0">
                                          <p:val>
                                            <p:strVal val="0-#ppt_h/2"/>
                                          </p:val>
                                        </p:tav>
                                        <p:tav tm="100000">
                                          <p:val>
                                            <p:strVal val="#ppt_y"/>
                                          </p:val>
                                        </p:tav>
                                      </p:tavLst>
                                    </p:anim>
                                  </p:childTnLst>
                                </p:cTn>
                              </p:par>
                              <p:par>
                                <p:cTn id="123" presetID="2" presetClass="entr" presetSubtype="3" fill="hold" nodeType="withEffect">
                                  <p:stCondLst>
                                    <p:cond delay="0"/>
                                  </p:stCondLst>
                                  <p:childTnLst>
                                    <p:set>
                                      <p:cBhvr>
                                        <p:cTn id="124" dur="1" fill="hold">
                                          <p:stCondLst>
                                            <p:cond delay="0"/>
                                          </p:stCondLst>
                                        </p:cTn>
                                        <p:tgtEl>
                                          <p:spTgt spid="27"/>
                                        </p:tgtEl>
                                        <p:attrNameLst>
                                          <p:attrName>style.visibility</p:attrName>
                                        </p:attrNameLst>
                                      </p:cBhvr>
                                      <p:to>
                                        <p:strVal val="visible"/>
                                      </p:to>
                                    </p:set>
                                    <p:anim calcmode="lin" valueType="num">
                                      <p:cBhvr additive="base">
                                        <p:cTn id="125" dur="2000" fill="hold"/>
                                        <p:tgtEl>
                                          <p:spTgt spid="27"/>
                                        </p:tgtEl>
                                        <p:attrNameLst>
                                          <p:attrName>ppt_x</p:attrName>
                                        </p:attrNameLst>
                                      </p:cBhvr>
                                      <p:tavLst>
                                        <p:tav tm="0">
                                          <p:val>
                                            <p:strVal val="1+#ppt_w/2"/>
                                          </p:val>
                                        </p:tav>
                                        <p:tav tm="100000">
                                          <p:val>
                                            <p:strVal val="#ppt_x"/>
                                          </p:val>
                                        </p:tav>
                                      </p:tavLst>
                                    </p:anim>
                                    <p:anim calcmode="lin" valueType="num">
                                      <p:cBhvr additive="base">
                                        <p:cTn id="126" dur="2000" fill="hold"/>
                                        <p:tgtEl>
                                          <p:spTgt spid="27"/>
                                        </p:tgtEl>
                                        <p:attrNameLst>
                                          <p:attrName>ppt_y</p:attrName>
                                        </p:attrNameLst>
                                      </p:cBhvr>
                                      <p:tavLst>
                                        <p:tav tm="0">
                                          <p:val>
                                            <p:strVal val="0-#ppt_h/2"/>
                                          </p:val>
                                        </p:tav>
                                        <p:tav tm="100000">
                                          <p:val>
                                            <p:strVal val="#ppt_y"/>
                                          </p:val>
                                        </p:tav>
                                      </p:tavLst>
                                    </p:anim>
                                  </p:childTnLst>
                                </p:cTn>
                              </p:par>
                              <p:par>
                                <p:cTn id="127" presetID="2" presetClass="entr" presetSubtype="3" fill="hold" nodeType="withEffect">
                                  <p:stCondLst>
                                    <p:cond delay="0"/>
                                  </p:stCondLst>
                                  <p:childTnLst>
                                    <p:set>
                                      <p:cBhvr>
                                        <p:cTn id="128" dur="1" fill="hold">
                                          <p:stCondLst>
                                            <p:cond delay="0"/>
                                          </p:stCondLst>
                                        </p:cTn>
                                        <p:tgtEl>
                                          <p:spTgt spid="28"/>
                                        </p:tgtEl>
                                        <p:attrNameLst>
                                          <p:attrName>style.visibility</p:attrName>
                                        </p:attrNameLst>
                                      </p:cBhvr>
                                      <p:to>
                                        <p:strVal val="visible"/>
                                      </p:to>
                                    </p:set>
                                    <p:anim calcmode="lin" valueType="num">
                                      <p:cBhvr additive="base">
                                        <p:cTn id="129" dur="2000" fill="hold"/>
                                        <p:tgtEl>
                                          <p:spTgt spid="28"/>
                                        </p:tgtEl>
                                        <p:attrNameLst>
                                          <p:attrName>ppt_x</p:attrName>
                                        </p:attrNameLst>
                                      </p:cBhvr>
                                      <p:tavLst>
                                        <p:tav tm="0">
                                          <p:val>
                                            <p:strVal val="1+#ppt_w/2"/>
                                          </p:val>
                                        </p:tav>
                                        <p:tav tm="100000">
                                          <p:val>
                                            <p:strVal val="#ppt_x"/>
                                          </p:val>
                                        </p:tav>
                                      </p:tavLst>
                                    </p:anim>
                                    <p:anim calcmode="lin" valueType="num">
                                      <p:cBhvr additive="base">
                                        <p:cTn id="130" dur="2000" fill="hold"/>
                                        <p:tgtEl>
                                          <p:spTgt spid="28"/>
                                        </p:tgtEl>
                                        <p:attrNameLst>
                                          <p:attrName>ppt_y</p:attrName>
                                        </p:attrNameLst>
                                      </p:cBhvr>
                                      <p:tavLst>
                                        <p:tav tm="0">
                                          <p:val>
                                            <p:strVal val="0-#ppt_h/2"/>
                                          </p:val>
                                        </p:tav>
                                        <p:tav tm="100000">
                                          <p:val>
                                            <p:strVal val="#ppt_y"/>
                                          </p:val>
                                        </p:tav>
                                      </p:tavLst>
                                    </p:anim>
                                  </p:childTnLst>
                                </p:cTn>
                              </p:par>
                              <p:par>
                                <p:cTn id="131" presetID="2" presetClass="entr" presetSubtype="3" fill="hold" nodeType="withEffect">
                                  <p:stCondLst>
                                    <p:cond delay="0"/>
                                  </p:stCondLst>
                                  <p:childTnLst>
                                    <p:set>
                                      <p:cBhvr>
                                        <p:cTn id="132" dur="1" fill="hold">
                                          <p:stCondLst>
                                            <p:cond delay="0"/>
                                          </p:stCondLst>
                                        </p:cTn>
                                        <p:tgtEl>
                                          <p:spTgt spid="29"/>
                                        </p:tgtEl>
                                        <p:attrNameLst>
                                          <p:attrName>style.visibility</p:attrName>
                                        </p:attrNameLst>
                                      </p:cBhvr>
                                      <p:to>
                                        <p:strVal val="visible"/>
                                      </p:to>
                                    </p:set>
                                    <p:anim calcmode="lin" valueType="num">
                                      <p:cBhvr additive="base">
                                        <p:cTn id="133" dur="2000" fill="hold"/>
                                        <p:tgtEl>
                                          <p:spTgt spid="29"/>
                                        </p:tgtEl>
                                        <p:attrNameLst>
                                          <p:attrName>ppt_x</p:attrName>
                                        </p:attrNameLst>
                                      </p:cBhvr>
                                      <p:tavLst>
                                        <p:tav tm="0">
                                          <p:val>
                                            <p:strVal val="1+#ppt_w/2"/>
                                          </p:val>
                                        </p:tav>
                                        <p:tav tm="100000">
                                          <p:val>
                                            <p:strVal val="#ppt_x"/>
                                          </p:val>
                                        </p:tav>
                                      </p:tavLst>
                                    </p:anim>
                                    <p:anim calcmode="lin" valueType="num">
                                      <p:cBhvr additive="base">
                                        <p:cTn id="134" dur="2000" fill="hold"/>
                                        <p:tgtEl>
                                          <p:spTgt spid="29"/>
                                        </p:tgtEl>
                                        <p:attrNameLst>
                                          <p:attrName>ppt_y</p:attrName>
                                        </p:attrNameLst>
                                      </p:cBhvr>
                                      <p:tavLst>
                                        <p:tav tm="0">
                                          <p:val>
                                            <p:strVal val="0-#ppt_h/2"/>
                                          </p:val>
                                        </p:tav>
                                        <p:tav tm="100000">
                                          <p:val>
                                            <p:strVal val="#ppt_y"/>
                                          </p:val>
                                        </p:tav>
                                      </p:tavLst>
                                    </p:anim>
                                  </p:childTnLst>
                                </p:cTn>
                              </p:par>
                              <p:par>
                                <p:cTn id="135" presetID="8" presetClass="emph" presetSubtype="0" autoRev="1" fill="hold" nodeType="withEffect">
                                  <p:stCondLst>
                                    <p:cond delay="0"/>
                                  </p:stCondLst>
                                  <p:childTnLst>
                                    <p:animRot by="21600000">
                                      <p:cBhvr>
                                        <p:cTn id="136" dur="2000" fill="hold"/>
                                        <p:tgtEl>
                                          <p:spTgt spid="4"/>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12"/>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13"/>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4"/>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5"/>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6"/>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8"/>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0"/>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8"/>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9"/>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0"/>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1"/>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2"/>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4"/>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25"/>
                                        </p:tgtEl>
                                        <p:attrNameLst>
                                          <p:attrName>r</p:attrName>
                                        </p:attrNameLst>
                                      </p:cBhvr>
                                    </p:animRot>
                                  </p:childTnLst>
                                </p:cTn>
                              </p:par>
                              <p:par>
                                <p:cTn id="175" presetID="8" presetClass="emph" presetSubtype="0" autoRev="1" fill="hold" nodeType="withEffect">
                                  <p:stCondLst>
                                    <p:cond delay="0"/>
                                  </p:stCondLst>
                                  <p:childTnLst>
                                    <p:animRot by="-21600000">
                                      <p:cBhvr>
                                        <p:cTn id="176" dur="2000" fill="hold"/>
                                        <p:tgtEl>
                                          <p:spTgt spid="26"/>
                                        </p:tgtEl>
                                        <p:attrNameLst>
                                          <p:attrName>r</p:attrName>
                                        </p:attrNameLst>
                                      </p:cBhvr>
                                    </p:animRot>
                                  </p:childTnLst>
                                </p:cTn>
                              </p:par>
                              <p:par>
                                <p:cTn id="177" presetID="8" presetClass="emph" presetSubtype="0" autoRev="1" fill="hold" nodeType="withEffect">
                                  <p:stCondLst>
                                    <p:cond delay="0"/>
                                  </p:stCondLst>
                                  <p:childTnLst>
                                    <p:animRot by="-21600000">
                                      <p:cBhvr>
                                        <p:cTn id="178" dur="2000" fill="hold"/>
                                        <p:tgtEl>
                                          <p:spTgt spid="27"/>
                                        </p:tgtEl>
                                        <p:attrNameLst>
                                          <p:attrName>r</p:attrName>
                                        </p:attrNameLst>
                                      </p:cBhvr>
                                    </p:animRot>
                                  </p:childTnLst>
                                </p:cTn>
                              </p:par>
                              <p:par>
                                <p:cTn id="179" presetID="8" presetClass="emph" presetSubtype="0" autoRev="1" fill="hold" nodeType="withEffect">
                                  <p:stCondLst>
                                    <p:cond delay="0"/>
                                  </p:stCondLst>
                                  <p:childTnLst>
                                    <p:animRot by="-21600000">
                                      <p:cBhvr>
                                        <p:cTn id="180" dur="2000" fill="hold"/>
                                        <p:tgtEl>
                                          <p:spTgt spid="28"/>
                                        </p:tgtEl>
                                        <p:attrNameLst>
                                          <p:attrName>r</p:attrName>
                                        </p:attrNameLst>
                                      </p:cBhvr>
                                    </p:animRot>
                                  </p:childTnLst>
                                </p:cTn>
                              </p:par>
                              <p:par>
                                <p:cTn id="181" presetID="8" presetClass="emph" presetSubtype="0" autoRev="1" fill="hold" nodeType="withEffect">
                                  <p:stCondLst>
                                    <p:cond delay="0"/>
                                  </p:stCondLst>
                                  <p:childTnLst>
                                    <p:animRot by="-21600000">
                                      <p:cBhvr>
                                        <p:cTn id="182" dur="2000" fill="hold"/>
                                        <p:tgtEl>
                                          <p:spTgt spid="29"/>
                                        </p:tgtEl>
                                        <p:attrNameLst>
                                          <p:attrName>r</p:attrName>
                                        </p:attrNameLst>
                                      </p:cBhvr>
                                    </p:animRot>
                                  </p:childTnLst>
                                </p:cTn>
                              </p:par>
                              <p:par>
                                <p:cTn id="183" presetID="8" presetClass="emph" presetSubtype="0" autoRev="1" fill="hold" nodeType="withEffect">
                                  <p:stCondLst>
                                    <p:cond delay="0"/>
                                  </p:stCondLst>
                                  <p:childTnLst>
                                    <p:animRot by="21600000">
                                      <p:cBhvr>
                                        <p:cTn id="184" dur="2000" fill="hold"/>
                                        <p:tgtEl>
                                          <p:spTgt spid="9"/>
                                        </p:tgtEl>
                                        <p:attrNameLst>
                                          <p:attrName>r</p:attrName>
                                        </p:attrNameLst>
                                      </p:cBhvr>
                                    </p:animRot>
                                  </p:childTnLst>
                                </p:cTn>
                              </p:par>
                              <p:par>
                                <p:cTn id="185" presetID="8" presetClass="emph" presetSubtype="0" autoRev="1" fill="hold" nodeType="withEffect">
                                  <p:stCondLst>
                                    <p:cond delay="0"/>
                                  </p:stCondLst>
                                  <p:childTnLst>
                                    <p:animRot by="21600000">
                                      <p:cBhvr>
                                        <p:cTn id="186" dur="2000" fill="hold"/>
                                        <p:tgtEl>
                                          <p:spTgt spid="11"/>
                                        </p:tgtEl>
                                        <p:attrNameLst>
                                          <p:attrName>r</p:attrName>
                                        </p:attrNameLst>
                                      </p:cBhvr>
                                    </p:animRot>
                                  </p:childTnLst>
                                </p:cTn>
                              </p:par>
                              <p:par>
                                <p:cTn id="187" presetID="8" presetClass="emph" presetSubtype="0" autoRev="1" fill="hold" nodeType="withEffect">
                                  <p:stCondLst>
                                    <p:cond delay="0"/>
                                  </p:stCondLst>
                                  <p:childTnLst>
                                    <p:animRot by="21600000">
                                      <p:cBhvr>
                                        <p:cTn id="188" dur="2000" fill="hold"/>
                                        <p:tgtEl>
                                          <p:spTgt spid="30"/>
                                        </p:tgtEl>
                                        <p:attrNameLst>
                                          <p:attrName>r</p:attrName>
                                        </p:attrNameLst>
                                      </p:cBhvr>
                                    </p:animRot>
                                  </p:childTnLst>
                                </p:cTn>
                              </p:par>
                              <p:par>
                                <p:cTn id="189" presetID="8" presetClass="emph" presetSubtype="0" autoRev="1" fill="hold" nodeType="withEffect">
                                  <p:stCondLst>
                                    <p:cond delay="0"/>
                                  </p:stCondLst>
                                  <p:childTnLst>
                                    <p:animRot by="21600000">
                                      <p:cBhvr>
                                        <p:cTn id="190" dur="2000" fill="hold"/>
                                        <p:tgtEl>
                                          <p:spTgt spid="31"/>
                                        </p:tgtEl>
                                        <p:attrNameLst>
                                          <p:attrName>r</p:attrName>
                                        </p:attrNameLst>
                                      </p:cBhvr>
                                    </p:animRot>
                                  </p:childTnLst>
                                </p:cTn>
                              </p:par>
                              <p:par>
                                <p:cTn id="191" presetID="8" presetClass="emph" presetSubtype="0" autoRev="1" fill="hold" nodeType="withEffect">
                                  <p:stCondLst>
                                    <p:cond delay="0"/>
                                  </p:stCondLst>
                                  <p:childTnLst>
                                    <p:animRot by="21600000">
                                      <p:cBhvr>
                                        <p:cTn id="192" dur="2000" fill="hold"/>
                                        <p:tgtEl>
                                          <p:spTgt spid="32"/>
                                        </p:tgtEl>
                                        <p:attrNameLst>
                                          <p:attrName>r</p:attrName>
                                        </p:attrNameLst>
                                      </p:cBhvr>
                                    </p:animRot>
                                  </p:childTnLst>
                                </p:cTn>
                              </p:par>
                              <p:par>
                                <p:cTn id="193" presetID="8" presetClass="emph" presetSubtype="0" autoRev="1" fill="hold" nodeType="withEffect">
                                  <p:stCondLst>
                                    <p:cond delay="0"/>
                                  </p:stCondLst>
                                  <p:childTnLst>
                                    <p:animRot by="21600000">
                                      <p:cBhvr>
                                        <p:cTn id="194" dur="2000" fill="hold"/>
                                        <p:tgtEl>
                                          <p:spTgt spid="33"/>
                                        </p:tgtEl>
                                        <p:attrNameLst>
                                          <p:attrName>r</p:attrName>
                                        </p:attrNameLst>
                                      </p:cBhvr>
                                    </p:animRot>
                                  </p:childTnLst>
                                </p:cTn>
                              </p:par>
                              <p:par>
                                <p:cTn id="195" presetID="8" presetClass="emph" presetSubtype="0" autoRev="1" fill="hold" nodeType="withEffect">
                                  <p:stCondLst>
                                    <p:cond delay="0"/>
                                  </p:stCondLst>
                                  <p:childTnLst>
                                    <p:animRot by="21600000">
                                      <p:cBhvr>
                                        <p:cTn id="196" dur="2000" fill="hold"/>
                                        <p:tgtEl>
                                          <p:spTgt spid="34"/>
                                        </p:tgtEl>
                                        <p:attrNameLst>
                                          <p:attrName>r</p:attrName>
                                        </p:attrNameLst>
                                      </p:cBhvr>
                                    </p:animRot>
                                  </p:childTnLst>
                                </p:cTn>
                              </p:par>
                              <p:par>
                                <p:cTn id="197" presetID="8" presetClass="emph" presetSubtype="0" autoRev="1" fill="hold" nodeType="withEffect">
                                  <p:stCondLst>
                                    <p:cond delay="0"/>
                                  </p:stCondLst>
                                  <p:childTnLst>
                                    <p:animRot by="21600000">
                                      <p:cBhvr>
                                        <p:cTn id="198" dur="2000" fill="hold"/>
                                        <p:tgtEl>
                                          <p:spTgt spid="35"/>
                                        </p:tgtEl>
                                        <p:attrNameLst>
                                          <p:attrName>r</p:attrName>
                                        </p:attrNameLst>
                                      </p:cBhvr>
                                    </p:animRot>
                                  </p:childTnLst>
                                </p:cTn>
                              </p:par>
                            </p:childTnLst>
                          </p:cTn>
                        </p:par>
                        <p:par>
                          <p:cTn id="199" fill="hold">
                            <p:stCondLst>
                              <p:cond delay="4000"/>
                            </p:stCondLst>
                            <p:childTnLst>
                              <p:par>
                                <p:cTn id="200" presetID="2" presetClass="exit" presetSubtype="6" fill="hold" nodeType="afterEffect">
                                  <p:stCondLst>
                                    <p:cond delay="0"/>
                                  </p:stCondLst>
                                  <p:childTnLst>
                                    <p:anim calcmode="lin" valueType="num">
                                      <p:cBhvr additive="base">
                                        <p:cTn id="201" dur="2000"/>
                                        <p:tgtEl>
                                          <p:spTgt spid="4"/>
                                        </p:tgtEl>
                                        <p:attrNameLst>
                                          <p:attrName>ppt_x</p:attrName>
                                        </p:attrNameLst>
                                      </p:cBhvr>
                                      <p:tavLst>
                                        <p:tav tm="0">
                                          <p:val>
                                            <p:strVal val="ppt_x"/>
                                          </p:val>
                                        </p:tav>
                                        <p:tav tm="100000">
                                          <p:val>
                                            <p:strVal val="1+ppt_w/2"/>
                                          </p:val>
                                        </p:tav>
                                      </p:tavLst>
                                    </p:anim>
                                    <p:anim calcmode="lin" valueType="num">
                                      <p:cBhvr additive="base">
                                        <p:cTn id="202" dur="2000"/>
                                        <p:tgtEl>
                                          <p:spTgt spid="4"/>
                                        </p:tgtEl>
                                        <p:attrNameLst>
                                          <p:attrName>ppt_y</p:attrName>
                                        </p:attrNameLst>
                                      </p:cBhvr>
                                      <p:tavLst>
                                        <p:tav tm="0">
                                          <p:val>
                                            <p:strVal val="ppt_y"/>
                                          </p:val>
                                        </p:tav>
                                        <p:tav tm="100000">
                                          <p:val>
                                            <p:strVal val="1+ppt_h/2"/>
                                          </p:val>
                                        </p:tav>
                                      </p:tavLst>
                                    </p:anim>
                                    <p:set>
                                      <p:cBhvr>
                                        <p:cTn id="203" dur="1" fill="hold">
                                          <p:stCondLst>
                                            <p:cond delay="1999"/>
                                          </p:stCondLst>
                                        </p:cTn>
                                        <p:tgtEl>
                                          <p:spTgt spid="4"/>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5"/>
                                        </p:tgtEl>
                                        <p:attrNameLst>
                                          <p:attrName>ppt_x</p:attrName>
                                        </p:attrNameLst>
                                      </p:cBhvr>
                                      <p:tavLst>
                                        <p:tav tm="0">
                                          <p:val>
                                            <p:strVal val="ppt_x"/>
                                          </p:val>
                                        </p:tav>
                                        <p:tav tm="100000">
                                          <p:val>
                                            <p:strVal val="1+ppt_w/2"/>
                                          </p:val>
                                        </p:tav>
                                      </p:tavLst>
                                    </p:anim>
                                    <p:anim calcmode="lin" valueType="num">
                                      <p:cBhvr additive="base">
                                        <p:cTn id="206" dur="2000"/>
                                        <p:tgtEl>
                                          <p:spTgt spid="5"/>
                                        </p:tgtEl>
                                        <p:attrNameLst>
                                          <p:attrName>ppt_y</p:attrName>
                                        </p:attrNameLst>
                                      </p:cBhvr>
                                      <p:tavLst>
                                        <p:tav tm="0">
                                          <p:val>
                                            <p:strVal val="ppt_y"/>
                                          </p:val>
                                        </p:tav>
                                        <p:tav tm="100000">
                                          <p:val>
                                            <p:strVal val="1+ppt_h/2"/>
                                          </p:val>
                                        </p:tav>
                                      </p:tavLst>
                                    </p:anim>
                                    <p:set>
                                      <p:cBhvr>
                                        <p:cTn id="207" dur="1" fill="hold">
                                          <p:stCondLst>
                                            <p:cond delay="1999"/>
                                          </p:stCondLst>
                                        </p:cTn>
                                        <p:tgtEl>
                                          <p:spTgt spid="5"/>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12"/>
                                        </p:tgtEl>
                                        <p:attrNameLst>
                                          <p:attrName>ppt_x</p:attrName>
                                        </p:attrNameLst>
                                      </p:cBhvr>
                                      <p:tavLst>
                                        <p:tav tm="0">
                                          <p:val>
                                            <p:strVal val="ppt_x"/>
                                          </p:val>
                                        </p:tav>
                                        <p:tav tm="100000">
                                          <p:val>
                                            <p:strVal val="1+ppt_w/2"/>
                                          </p:val>
                                        </p:tav>
                                      </p:tavLst>
                                    </p:anim>
                                    <p:anim calcmode="lin" valueType="num">
                                      <p:cBhvr additive="base">
                                        <p:cTn id="210" dur="2000"/>
                                        <p:tgtEl>
                                          <p:spTgt spid="12"/>
                                        </p:tgtEl>
                                        <p:attrNameLst>
                                          <p:attrName>ppt_y</p:attrName>
                                        </p:attrNameLst>
                                      </p:cBhvr>
                                      <p:tavLst>
                                        <p:tav tm="0">
                                          <p:val>
                                            <p:strVal val="ppt_y"/>
                                          </p:val>
                                        </p:tav>
                                        <p:tav tm="100000">
                                          <p:val>
                                            <p:strVal val="1+ppt_h/2"/>
                                          </p:val>
                                        </p:tav>
                                      </p:tavLst>
                                    </p:anim>
                                    <p:set>
                                      <p:cBhvr>
                                        <p:cTn id="211" dur="1" fill="hold">
                                          <p:stCondLst>
                                            <p:cond delay="1999"/>
                                          </p:stCondLst>
                                        </p:cTn>
                                        <p:tgtEl>
                                          <p:spTgt spid="12"/>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13"/>
                                        </p:tgtEl>
                                        <p:attrNameLst>
                                          <p:attrName>ppt_x</p:attrName>
                                        </p:attrNameLst>
                                      </p:cBhvr>
                                      <p:tavLst>
                                        <p:tav tm="0">
                                          <p:val>
                                            <p:strVal val="ppt_x"/>
                                          </p:val>
                                        </p:tav>
                                        <p:tav tm="100000">
                                          <p:val>
                                            <p:strVal val="1+ppt_w/2"/>
                                          </p:val>
                                        </p:tav>
                                      </p:tavLst>
                                    </p:anim>
                                    <p:anim calcmode="lin" valueType="num">
                                      <p:cBhvr additive="base">
                                        <p:cTn id="214" dur="2000"/>
                                        <p:tgtEl>
                                          <p:spTgt spid="13"/>
                                        </p:tgtEl>
                                        <p:attrNameLst>
                                          <p:attrName>ppt_y</p:attrName>
                                        </p:attrNameLst>
                                      </p:cBhvr>
                                      <p:tavLst>
                                        <p:tav tm="0">
                                          <p:val>
                                            <p:strVal val="ppt_y"/>
                                          </p:val>
                                        </p:tav>
                                        <p:tav tm="100000">
                                          <p:val>
                                            <p:strVal val="1+ppt_h/2"/>
                                          </p:val>
                                        </p:tav>
                                      </p:tavLst>
                                    </p:anim>
                                    <p:set>
                                      <p:cBhvr>
                                        <p:cTn id="215" dur="1" fill="hold">
                                          <p:stCondLst>
                                            <p:cond delay="1999"/>
                                          </p:stCondLst>
                                        </p:cTn>
                                        <p:tgtEl>
                                          <p:spTgt spid="13"/>
                                        </p:tgtEl>
                                        <p:attrNameLst>
                                          <p:attrName>style.visibility</p:attrName>
                                        </p:attrNameLst>
                                      </p:cBhvr>
                                      <p:to>
                                        <p:strVal val="hidden"/>
                                      </p:to>
                                    </p:set>
                                  </p:childTnLst>
                                </p:cTn>
                              </p:par>
                              <p:par>
                                <p:cTn id="216" presetID="2" presetClass="exit" presetSubtype="6" fill="hold" nodeType="withEffect">
                                  <p:stCondLst>
                                    <p:cond delay="0"/>
                                  </p:stCondLst>
                                  <p:childTnLst>
                                    <p:anim calcmode="lin" valueType="num">
                                      <p:cBhvr additive="base">
                                        <p:cTn id="217" dur="2000"/>
                                        <p:tgtEl>
                                          <p:spTgt spid="14"/>
                                        </p:tgtEl>
                                        <p:attrNameLst>
                                          <p:attrName>ppt_x</p:attrName>
                                        </p:attrNameLst>
                                      </p:cBhvr>
                                      <p:tavLst>
                                        <p:tav tm="0">
                                          <p:val>
                                            <p:strVal val="ppt_x"/>
                                          </p:val>
                                        </p:tav>
                                        <p:tav tm="100000">
                                          <p:val>
                                            <p:strVal val="1+ppt_w/2"/>
                                          </p:val>
                                        </p:tav>
                                      </p:tavLst>
                                    </p:anim>
                                    <p:anim calcmode="lin" valueType="num">
                                      <p:cBhvr additive="base">
                                        <p:cTn id="218" dur="2000"/>
                                        <p:tgtEl>
                                          <p:spTgt spid="14"/>
                                        </p:tgtEl>
                                        <p:attrNameLst>
                                          <p:attrName>ppt_y</p:attrName>
                                        </p:attrNameLst>
                                      </p:cBhvr>
                                      <p:tavLst>
                                        <p:tav tm="0">
                                          <p:val>
                                            <p:strVal val="ppt_y"/>
                                          </p:val>
                                        </p:tav>
                                        <p:tav tm="100000">
                                          <p:val>
                                            <p:strVal val="1+ppt_h/2"/>
                                          </p:val>
                                        </p:tav>
                                      </p:tavLst>
                                    </p:anim>
                                    <p:set>
                                      <p:cBhvr>
                                        <p:cTn id="219" dur="1" fill="hold">
                                          <p:stCondLst>
                                            <p:cond delay="1999"/>
                                          </p:stCondLst>
                                        </p:cTn>
                                        <p:tgtEl>
                                          <p:spTgt spid="14"/>
                                        </p:tgtEl>
                                        <p:attrNameLst>
                                          <p:attrName>style.visibility</p:attrName>
                                        </p:attrNameLst>
                                      </p:cBhvr>
                                      <p:to>
                                        <p:strVal val="hidden"/>
                                      </p:to>
                                    </p:set>
                                  </p:childTnLst>
                                </p:cTn>
                              </p:par>
                              <p:par>
                                <p:cTn id="220" presetID="2" presetClass="exit" presetSubtype="6" fill="hold" nodeType="withEffect">
                                  <p:stCondLst>
                                    <p:cond delay="0"/>
                                  </p:stCondLst>
                                  <p:childTnLst>
                                    <p:anim calcmode="lin" valueType="num">
                                      <p:cBhvr additive="base">
                                        <p:cTn id="221" dur="2000"/>
                                        <p:tgtEl>
                                          <p:spTgt spid="15"/>
                                        </p:tgtEl>
                                        <p:attrNameLst>
                                          <p:attrName>ppt_x</p:attrName>
                                        </p:attrNameLst>
                                      </p:cBhvr>
                                      <p:tavLst>
                                        <p:tav tm="0">
                                          <p:val>
                                            <p:strVal val="ppt_x"/>
                                          </p:val>
                                        </p:tav>
                                        <p:tav tm="100000">
                                          <p:val>
                                            <p:strVal val="1+ppt_w/2"/>
                                          </p:val>
                                        </p:tav>
                                      </p:tavLst>
                                    </p:anim>
                                    <p:anim calcmode="lin" valueType="num">
                                      <p:cBhvr additive="base">
                                        <p:cTn id="222" dur="2000"/>
                                        <p:tgtEl>
                                          <p:spTgt spid="15"/>
                                        </p:tgtEl>
                                        <p:attrNameLst>
                                          <p:attrName>ppt_y</p:attrName>
                                        </p:attrNameLst>
                                      </p:cBhvr>
                                      <p:tavLst>
                                        <p:tav tm="0">
                                          <p:val>
                                            <p:strVal val="ppt_y"/>
                                          </p:val>
                                        </p:tav>
                                        <p:tav tm="100000">
                                          <p:val>
                                            <p:strVal val="1+ppt_h/2"/>
                                          </p:val>
                                        </p:tav>
                                      </p:tavLst>
                                    </p:anim>
                                    <p:set>
                                      <p:cBhvr>
                                        <p:cTn id="223" dur="1" fill="hold">
                                          <p:stCondLst>
                                            <p:cond delay="1999"/>
                                          </p:stCondLst>
                                        </p:cTn>
                                        <p:tgtEl>
                                          <p:spTgt spid="15"/>
                                        </p:tgtEl>
                                        <p:attrNameLst>
                                          <p:attrName>style.visibility</p:attrName>
                                        </p:attrNameLst>
                                      </p:cBhvr>
                                      <p:to>
                                        <p:strVal val="hidden"/>
                                      </p:to>
                                    </p:set>
                                  </p:childTnLst>
                                </p:cTn>
                              </p:par>
                              <p:par>
                                <p:cTn id="224" presetID="2" presetClass="exit" presetSubtype="6" fill="hold"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1+ppt_w/2"/>
                                          </p:val>
                                        </p:tav>
                                      </p:tavLst>
                                    </p:anim>
                                    <p:anim calcmode="lin" valueType="num">
                                      <p:cBhvr additive="base">
                                        <p:cTn id="226" dur="2000"/>
                                        <p:tgtEl>
                                          <p:spTgt spid="16"/>
                                        </p:tgtEl>
                                        <p:attrNameLst>
                                          <p:attrName>ppt_y</p:attrName>
                                        </p:attrNameLst>
                                      </p:cBhvr>
                                      <p:tavLst>
                                        <p:tav tm="0">
                                          <p:val>
                                            <p:strVal val="ppt_y"/>
                                          </p:val>
                                        </p:tav>
                                        <p:tav tm="100000">
                                          <p:val>
                                            <p:strVal val="1+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6" fill="hold" nodeType="withEffect">
                                  <p:stCondLst>
                                    <p:cond delay="0"/>
                                  </p:stCondLst>
                                  <p:childTnLst>
                                    <p:anim calcmode="lin" valueType="num">
                                      <p:cBhvr additive="base">
                                        <p:cTn id="229" dur="2000"/>
                                        <p:tgtEl>
                                          <p:spTgt spid="17"/>
                                        </p:tgtEl>
                                        <p:attrNameLst>
                                          <p:attrName>ppt_x</p:attrName>
                                        </p:attrNameLst>
                                      </p:cBhvr>
                                      <p:tavLst>
                                        <p:tav tm="0">
                                          <p:val>
                                            <p:strVal val="ppt_x"/>
                                          </p:val>
                                        </p:tav>
                                        <p:tav tm="100000">
                                          <p:val>
                                            <p:strVal val="1+ppt_w/2"/>
                                          </p:val>
                                        </p:tav>
                                      </p:tavLst>
                                    </p:anim>
                                    <p:anim calcmode="lin" valueType="num">
                                      <p:cBhvr additive="base">
                                        <p:cTn id="230" dur="2000"/>
                                        <p:tgtEl>
                                          <p:spTgt spid="17"/>
                                        </p:tgtEl>
                                        <p:attrNameLst>
                                          <p:attrName>ppt_y</p:attrName>
                                        </p:attrNameLst>
                                      </p:cBhvr>
                                      <p:tavLst>
                                        <p:tav tm="0">
                                          <p:val>
                                            <p:strVal val="ppt_y"/>
                                          </p:val>
                                        </p:tav>
                                        <p:tav tm="100000">
                                          <p:val>
                                            <p:strVal val="1+ppt_h/2"/>
                                          </p:val>
                                        </p:tav>
                                      </p:tavLst>
                                    </p:anim>
                                    <p:set>
                                      <p:cBhvr>
                                        <p:cTn id="231" dur="1" fill="hold">
                                          <p:stCondLst>
                                            <p:cond delay="1999"/>
                                          </p:stCondLst>
                                        </p:cTn>
                                        <p:tgtEl>
                                          <p:spTgt spid="17"/>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8"/>
                                        </p:tgtEl>
                                        <p:attrNameLst>
                                          <p:attrName>ppt_x</p:attrName>
                                        </p:attrNameLst>
                                      </p:cBhvr>
                                      <p:tavLst>
                                        <p:tav tm="0">
                                          <p:val>
                                            <p:strVal val="ppt_x"/>
                                          </p:val>
                                        </p:tav>
                                        <p:tav tm="100000">
                                          <p:val>
                                            <p:strVal val="0-ppt_w/2"/>
                                          </p:val>
                                        </p:tav>
                                      </p:tavLst>
                                    </p:anim>
                                    <p:anim calcmode="lin" valueType="num">
                                      <p:cBhvr additive="base">
                                        <p:cTn id="234" dur="2000"/>
                                        <p:tgtEl>
                                          <p:spTgt spid="8"/>
                                        </p:tgtEl>
                                        <p:attrNameLst>
                                          <p:attrName>ppt_y</p:attrName>
                                        </p:attrNameLst>
                                      </p:cBhvr>
                                      <p:tavLst>
                                        <p:tav tm="0">
                                          <p:val>
                                            <p:strVal val="ppt_y"/>
                                          </p:val>
                                        </p:tav>
                                        <p:tav tm="100000">
                                          <p:val>
                                            <p:strVal val="1+ppt_h/2"/>
                                          </p:val>
                                        </p:tav>
                                      </p:tavLst>
                                    </p:anim>
                                    <p:set>
                                      <p:cBhvr>
                                        <p:cTn id="235" dur="1" fill="hold">
                                          <p:stCondLst>
                                            <p:cond delay="1999"/>
                                          </p:stCondLst>
                                        </p:cTn>
                                        <p:tgtEl>
                                          <p:spTgt spid="8"/>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0"/>
                                        </p:tgtEl>
                                        <p:attrNameLst>
                                          <p:attrName>ppt_x</p:attrName>
                                        </p:attrNameLst>
                                      </p:cBhvr>
                                      <p:tavLst>
                                        <p:tav tm="0">
                                          <p:val>
                                            <p:strVal val="ppt_x"/>
                                          </p:val>
                                        </p:tav>
                                        <p:tav tm="100000">
                                          <p:val>
                                            <p:strVal val="0-ppt_w/2"/>
                                          </p:val>
                                        </p:tav>
                                      </p:tavLst>
                                    </p:anim>
                                    <p:anim calcmode="lin" valueType="num">
                                      <p:cBhvr additive="base">
                                        <p:cTn id="238" dur="2000"/>
                                        <p:tgtEl>
                                          <p:spTgt spid="10"/>
                                        </p:tgtEl>
                                        <p:attrNameLst>
                                          <p:attrName>ppt_y</p:attrName>
                                        </p:attrNameLst>
                                      </p:cBhvr>
                                      <p:tavLst>
                                        <p:tav tm="0">
                                          <p:val>
                                            <p:strVal val="ppt_y"/>
                                          </p:val>
                                        </p:tav>
                                        <p:tav tm="100000">
                                          <p:val>
                                            <p:strVal val="1+ppt_h/2"/>
                                          </p:val>
                                        </p:tav>
                                      </p:tavLst>
                                    </p:anim>
                                    <p:set>
                                      <p:cBhvr>
                                        <p:cTn id="239" dur="1" fill="hold">
                                          <p:stCondLst>
                                            <p:cond delay="1999"/>
                                          </p:stCondLst>
                                        </p:cTn>
                                        <p:tgtEl>
                                          <p:spTgt spid="10"/>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8"/>
                                        </p:tgtEl>
                                        <p:attrNameLst>
                                          <p:attrName>ppt_x</p:attrName>
                                        </p:attrNameLst>
                                      </p:cBhvr>
                                      <p:tavLst>
                                        <p:tav tm="0">
                                          <p:val>
                                            <p:strVal val="ppt_x"/>
                                          </p:val>
                                        </p:tav>
                                        <p:tav tm="100000">
                                          <p:val>
                                            <p:strVal val="0-ppt_w/2"/>
                                          </p:val>
                                        </p:tav>
                                      </p:tavLst>
                                    </p:anim>
                                    <p:anim calcmode="lin" valueType="num">
                                      <p:cBhvr additive="base">
                                        <p:cTn id="242" dur="2000"/>
                                        <p:tgtEl>
                                          <p:spTgt spid="18"/>
                                        </p:tgtEl>
                                        <p:attrNameLst>
                                          <p:attrName>ppt_y</p:attrName>
                                        </p:attrNameLst>
                                      </p:cBhvr>
                                      <p:tavLst>
                                        <p:tav tm="0">
                                          <p:val>
                                            <p:strVal val="ppt_y"/>
                                          </p:val>
                                        </p:tav>
                                        <p:tav tm="100000">
                                          <p:val>
                                            <p:strVal val="1+ppt_h/2"/>
                                          </p:val>
                                        </p:tav>
                                      </p:tavLst>
                                    </p:anim>
                                    <p:set>
                                      <p:cBhvr>
                                        <p:cTn id="243" dur="1" fill="hold">
                                          <p:stCondLst>
                                            <p:cond delay="1999"/>
                                          </p:stCondLst>
                                        </p:cTn>
                                        <p:tgtEl>
                                          <p:spTgt spid="18"/>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0-ppt_w/2"/>
                                          </p:val>
                                        </p:tav>
                                      </p:tavLst>
                                    </p:anim>
                                    <p:anim calcmode="lin" valueType="num">
                                      <p:cBhvr additive="base">
                                        <p:cTn id="246" dur="2000"/>
                                        <p:tgtEl>
                                          <p:spTgt spid="19"/>
                                        </p:tgtEl>
                                        <p:attrNameLst>
                                          <p:attrName>ppt_y</p:attrName>
                                        </p:attrNameLst>
                                      </p:cBhvr>
                                      <p:tavLst>
                                        <p:tav tm="0">
                                          <p:val>
                                            <p:strVal val="ppt_y"/>
                                          </p:val>
                                        </p:tav>
                                        <p:tav tm="100000">
                                          <p:val>
                                            <p:strVal val="1+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0"/>
                                        </p:tgtEl>
                                        <p:attrNameLst>
                                          <p:attrName>ppt_x</p:attrName>
                                        </p:attrNameLst>
                                      </p:cBhvr>
                                      <p:tavLst>
                                        <p:tav tm="0">
                                          <p:val>
                                            <p:strVal val="ppt_x"/>
                                          </p:val>
                                        </p:tav>
                                        <p:tav tm="100000">
                                          <p:val>
                                            <p:strVal val="0-ppt_w/2"/>
                                          </p:val>
                                        </p:tav>
                                      </p:tavLst>
                                    </p:anim>
                                    <p:anim calcmode="lin" valueType="num">
                                      <p:cBhvr additive="base">
                                        <p:cTn id="250" dur="2000"/>
                                        <p:tgtEl>
                                          <p:spTgt spid="20"/>
                                        </p:tgtEl>
                                        <p:attrNameLst>
                                          <p:attrName>ppt_y</p:attrName>
                                        </p:attrNameLst>
                                      </p:cBhvr>
                                      <p:tavLst>
                                        <p:tav tm="0">
                                          <p:val>
                                            <p:strVal val="ppt_y"/>
                                          </p:val>
                                        </p:tav>
                                        <p:tav tm="100000">
                                          <p:val>
                                            <p:strVal val="1+ppt_h/2"/>
                                          </p:val>
                                        </p:tav>
                                      </p:tavLst>
                                    </p:anim>
                                    <p:set>
                                      <p:cBhvr>
                                        <p:cTn id="251" dur="1" fill="hold">
                                          <p:stCondLst>
                                            <p:cond delay="1999"/>
                                          </p:stCondLst>
                                        </p:cTn>
                                        <p:tgtEl>
                                          <p:spTgt spid="20"/>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21"/>
                                        </p:tgtEl>
                                        <p:attrNameLst>
                                          <p:attrName>ppt_x</p:attrName>
                                        </p:attrNameLst>
                                      </p:cBhvr>
                                      <p:tavLst>
                                        <p:tav tm="0">
                                          <p:val>
                                            <p:strVal val="ppt_x"/>
                                          </p:val>
                                        </p:tav>
                                        <p:tav tm="100000">
                                          <p:val>
                                            <p:strVal val="0-ppt_w/2"/>
                                          </p:val>
                                        </p:tav>
                                      </p:tavLst>
                                    </p:anim>
                                    <p:anim calcmode="lin" valueType="num">
                                      <p:cBhvr additive="base">
                                        <p:cTn id="254" dur="2000"/>
                                        <p:tgtEl>
                                          <p:spTgt spid="21"/>
                                        </p:tgtEl>
                                        <p:attrNameLst>
                                          <p:attrName>ppt_y</p:attrName>
                                        </p:attrNameLst>
                                      </p:cBhvr>
                                      <p:tavLst>
                                        <p:tav tm="0">
                                          <p:val>
                                            <p:strVal val="ppt_y"/>
                                          </p:val>
                                        </p:tav>
                                        <p:tav tm="100000">
                                          <p:val>
                                            <p:strVal val="1+ppt_h/2"/>
                                          </p:val>
                                        </p:tav>
                                      </p:tavLst>
                                    </p:anim>
                                    <p:set>
                                      <p:cBhvr>
                                        <p:cTn id="255" dur="1" fill="hold">
                                          <p:stCondLst>
                                            <p:cond delay="1999"/>
                                          </p:stCondLst>
                                        </p:cTn>
                                        <p:tgtEl>
                                          <p:spTgt spid="21"/>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22"/>
                                        </p:tgtEl>
                                        <p:attrNameLst>
                                          <p:attrName>ppt_x</p:attrName>
                                        </p:attrNameLst>
                                      </p:cBhvr>
                                      <p:tavLst>
                                        <p:tav tm="0">
                                          <p:val>
                                            <p:strVal val="ppt_x"/>
                                          </p:val>
                                        </p:tav>
                                        <p:tav tm="100000">
                                          <p:val>
                                            <p:strVal val="0-ppt_w/2"/>
                                          </p:val>
                                        </p:tav>
                                      </p:tavLst>
                                    </p:anim>
                                    <p:anim calcmode="lin" valueType="num">
                                      <p:cBhvr additive="base">
                                        <p:cTn id="258" dur="2000"/>
                                        <p:tgtEl>
                                          <p:spTgt spid="22"/>
                                        </p:tgtEl>
                                        <p:attrNameLst>
                                          <p:attrName>ppt_y</p:attrName>
                                        </p:attrNameLst>
                                      </p:cBhvr>
                                      <p:tavLst>
                                        <p:tav tm="0">
                                          <p:val>
                                            <p:strVal val="ppt_y"/>
                                          </p:val>
                                        </p:tav>
                                        <p:tav tm="100000">
                                          <p:val>
                                            <p:strVal val="1+ppt_h/2"/>
                                          </p:val>
                                        </p:tav>
                                      </p:tavLst>
                                    </p:anim>
                                    <p:set>
                                      <p:cBhvr>
                                        <p:cTn id="259" dur="1" fill="hold">
                                          <p:stCondLst>
                                            <p:cond delay="1999"/>
                                          </p:stCondLst>
                                        </p:cTn>
                                        <p:tgtEl>
                                          <p:spTgt spid="22"/>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3"/>
                                        </p:tgtEl>
                                        <p:attrNameLst>
                                          <p:attrName>ppt_x</p:attrName>
                                        </p:attrNameLst>
                                      </p:cBhvr>
                                      <p:tavLst>
                                        <p:tav tm="0">
                                          <p:val>
                                            <p:strVal val="ppt_x"/>
                                          </p:val>
                                        </p:tav>
                                        <p:tav tm="100000">
                                          <p:val>
                                            <p:strVal val="0-ppt_w/2"/>
                                          </p:val>
                                        </p:tav>
                                      </p:tavLst>
                                    </p:anim>
                                    <p:anim calcmode="lin" valueType="num">
                                      <p:cBhvr additive="base">
                                        <p:cTn id="262" dur="2000"/>
                                        <p:tgtEl>
                                          <p:spTgt spid="23"/>
                                        </p:tgtEl>
                                        <p:attrNameLst>
                                          <p:attrName>ppt_y</p:attrName>
                                        </p:attrNameLst>
                                      </p:cBhvr>
                                      <p:tavLst>
                                        <p:tav tm="0">
                                          <p:val>
                                            <p:strVal val="ppt_y"/>
                                          </p:val>
                                        </p:tav>
                                        <p:tav tm="100000">
                                          <p:val>
                                            <p:strVal val="1+ppt_h/2"/>
                                          </p:val>
                                        </p:tav>
                                      </p:tavLst>
                                    </p:anim>
                                    <p:set>
                                      <p:cBhvr>
                                        <p:cTn id="263" dur="1" fill="hold">
                                          <p:stCondLst>
                                            <p:cond delay="1999"/>
                                          </p:stCondLst>
                                        </p:cTn>
                                        <p:tgtEl>
                                          <p:spTgt spid="23"/>
                                        </p:tgtEl>
                                        <p:attrNameLst>
                                          <p:attrName>style.visibility</p:attrName>
                                        </p:attrNameLst>
                                      </p:cBhvr>
                                      <p:to>
                                        <p:strVal val="hidden"/>
                                      </p:to>
                                    </p:set>
                                  </p:childTnLst>
                                </p:cTn>
                              </p:par>
                              <p:par>
                                <p:cTn id="264" presetID="2" presetClass="exit" presetSubtype="9" fill="hold" nodeType="withEffect">
                                  <p:stCondLst>
                                    <p:cond delay="0"/>
                                  </p:stCondLst>
                                  <p:childTnLst>
                                    <p:anim calcmode="lin" valueType="num">
                                      <p:cBhvr additive="base">
                                        <p:cTn id="265" dur="2000"/>
                                        <p:tgtEl>
                                          <p:spTgt spid="9"/>
                                        </p:tgtEl>
                                        <p:attrNameLst>
                                          <p:attrName>ppt_x</p:attrName>
                                        </p:attrNameLst>
                                      </p:cBhvr>
                                      <p:tavLst>
                                        <p:tav tm="0">
                                          <p:val>
                                            <p:strVal val="ppt_x"/>
                                          </p:val>
                                        </p:tav>
                                        <p:tav tm="100000">
                                          <p:val>
                                            <p:strVal val="0-ppt_w/2"/>
                                          </p:val>
                                        </p:tav>
                                      </p:tavLst>
                                    </p:anim>
                                    <p:anim calcmode="lin" valueType="num">
                                      <p:cBhvr additive="base">
                                        <p:cTn id="266" dur="2000"/>
                                        <p:tgtEl>
                                          <p:spTgt spid="9"/>
                                        </p:tgtEl>
                                        <p:attrNameLst>
                                          <p:attrName>ppt_y</p:attrName>
                                        </p:attrNameLst>
                                      </p:cBhvr>
                                      <p:tavLst>
                                        <p:tav tm="0">
                                          <p:val>
                                            <p:strVal val="ppt_y"/>
                                          </p:val>
                                        </p:tav>
                                        <p:tav tm="100000">
                                          <p:val>
                                            <p:strVal val="0-ppt_h/2"/>
                                          </p:val>
                                        </p:tav>
                                      </p:tavLst>
                                    </p:anim>
                                    <p:set>
                                      <p:cBhvr>
                                        <p:cTn id="267" dur="1" fill="hold">
                                          <p:stCondLst>
                                            <p:cond delay="1999"/>
                                          </p:stCondLst>
                                        </p:cTn>
                                        <p:tgtEl>
                                          <p:spTgt spid="9"/>
                                        </p:tgtEl>
                                        <p:attrNameLst>
                                          <p:attrName>style.visibility</p:attrName>
                                        </p:attrNameLst>
                                      </p:cBhvr>
                                      <p:to>
                                        <p:strVal val="hidden"/>
                                      </p:to>
                                    </p:set>
                                  </p:childTnLst>
                                </p:cTn>
                              </p:par>
                              <p:par>
                                <p:cTn id="268" presetID="2" presetClass="exit" presetSubtype="9" fill="hold" nodeType="withEffect">
                                  <p:stCondLst>
                                    <p:cond delay="0"/>
                                  </p:stCondLst>
                                  <p:childTnLst>
                                    <p:anim calcmode="lin" valueType="num">
                                      <p:cBhvr additive="base">
                                        <p:cTn id="269" dur="2000"/>
                                        <p:tgtEl>
                                          <p:spTgt spid="11"/>
                                        </p:tgtEl>
                                        <p:attrNameLst>
                                          <p:attrName>ppt_x</p:attrName>
                                        </p:attrNameLst>
                                      </p:cBhvr>
                                      <p:tavLst>
                                        <p:tav tm="0">
                                          <p:val>
                                            <p:strVal val="ppt_x"/>
                                          </p:val>
                                        </p:tav>
                                        <p:tav tm="100000">
                                          <p:val>
                                            <p:strVal val="0-ppt_w/2"/>
                                          </p:val>
                                        </p:tav>
                                      </p:tavLst>
                                    </p:anim>
                                    <p:anim calcmode="lin" valueType="num">
                                      <p:cBhvr additive="base">
                                        <p:cTn id="270" dur="2000"/>
                                        <p:tgtEl>
                                          <p:spTgt spid="11"/>
                                        </p:tgtEl>
                                        <p:attrNameLst>
                                          <p:attrName>ppt_y</p:attrName>
                                        </p:attrNameLst>
                                      </p:cBhvr>
                                      <p:tavLst>
                                        <p:tav tm="0">
                                          <p:val>
                                            <p:strVal val="ppt_y"/>
                                          </p:val>
                                        </p:tav>
                                        <p:tav tm="100000">
                                          <p:val>
                                            <p:strVal val="0-ppt_h/2"/>
                                          </p:val>
                                        </p:tav>
                                      </p:tavLst>
                                    </p:anim>
                                    <p:set>
                                      <p:cBhvr>
                                        <p:cTn id="271" dur="1" fill="hold">
                                          <p:stCondLst>
                                            <p:cond delay="1999"/>
                                          </p:stCondLst>
                                        </p:cTn>
                                        <p:tgtEl>
                                          <p:spTgt spid="11"/>
                                        </p:tgtEl>
                                        <p:attrNameLst>
                                          <p:attrName>style.visibility</p:attrName>
                                        </p:attrNameLst>
                                      </p:cBhvr>
                                      <p:to>
                                        <p:strVal val="hidden"/>
                                      </p:to>
                                    </p:set>
                                  </p:childTnLst>
                                </p:cTn>
                              </p:par>
                              <p:par>
                                <p:cTn id="272" presetID="2" presetClass="exit" presetSubtype="9" fill="hold" nodeType="withEffect">
                                  <p:stCondLst>
                                    <p:cond delay="0"/>
                                  </p:stCondLst>
                                  <p:childTnLst>
                                    <p:anim calcmode="lin" valueType="num">
                                      <p:cBhvr additive="base">
                                        <p:cTn id="273" dur="2000"/>
                                        <p:tgtEl>
                                          <p:spTgt spid="30"/>
                                        </p:tgtEl>
                                        <p:attrNameLst>
                                          <p:attrName>ppt_x</p:attrName>
                                        </p:attrNameLst>
                                      </p:cBhvr>
                                      <p:tavLst>
                                        <p:tav tm="0">
                                          <p:val>
                                            <p:strVal val="ppt_x"/>
                                          </p:val>
                                        </p:tav>
                                        <p:tav tm="100000">
                                          <p:val>
                                            <p:strVal val="0-ppt_w/2"/>
                                          </p:val>
                                        </p:tav>
                                      </p:tavLst>
                                    </p:anim>
                                    <p:anim calcmode="lin" valueType="num">
                                      <p:cBhvr additive="base">
                                        <p:cTn id="274" dur="2000"/>
                                        <p:tgtEl>
                                          <p:spTgt spid="30"/>
                                        </p:tgtEl>
                                        <p:attrNameLst>
                                          <p:attrName>ppt_y</p:attrName>
                                        </p:attrNameLst>
                                      </p:cBhvr>
                                      <p:tavLst>
                                        <p:tav tm="0">
                                          <p:val>
                                            <p:strVal val="ppt_y"/>
                                          </p:val>
                                        </p:tav>
                                        <p:tav tm="100000">
                                          <p:val>
                                            <p:strVal val="0-ppt_h/2"/>
                                          </p:val>
                                        </p:tav>
                                      </p:tavLst>
                                    </p:anim>
                                    <p:set>
                                      <p:cBhvr>
                                        <p:cTn id="275" dur="1" fill="hold">
                                          <p:stCondLst>
                                            <p:cond delay="1999"/>
                                          </p:stCondLst>
                                        </p:cTn>
                                        <p:tgtEl>
                                          <p:spTgt spid="30"/>
                                        </p:tgtEl>
                                        <p:attrNameLst>
                                          <p:attrName>style.visibility</p:attrName>
                                        </p:attrNameLst>
                                      </p:cBhvr>
                                      <p:to>
                                        <p:strVal val="hidden"/>
                                      </p:to>
                                    </p:set>
                                  </p:childTnLst>
                                </p:cTn>
                              </p:par>
                              <p:par>
                                <p:cTn id="276" presetID="2" presetClass="exit" presetSubtype="9" fill="hold" nodeType="withEffect">
                                  <p:stCondLst>
                                    <p:cond delay="0"/>
                                  </p:stCondLst>
                                  <p:childTnLst>
                                    <p:anim calcmode="lin" valueType="num">
                                      <p:cBhvr additive="base">
                                        <p:cTn id="277" dur="2000"/>
                                        <p:tgtEl>
                                          <p:spTgt spid="31"/>
                                        </p:tgtEl>
                                        <p:attrNameLst>
                                          <p:attrName>ppt_x</p:attrName>
                                        </p:attrNameLst>
                                      </p:cBhvr>
                                      <p:tavLst>
                                        <p:tav tm="0">
                                          <p:val>
                                            <p:strVal val="ppt_x"/>
                                          </p:val>
                                        </p:tav>
                                        <p:tav tm="100000">
                                          <p:val>
                                            <p:strVal val="0-ppt_w/2"/>
                                          </p:val>
                                        </p:tav>
                                      </p:tavLst>
                                    </p:anim>
                                    <p:anim calcmode="lin" valueType="num">
                                      <p:cBhvr additive="base">
                                        <p:cTn id="278" dur="2000"/>
                                        <p:tgtEl>
                                          <p:spTgt spid="31"/>
                                        </p:tgtEl>
                                        <p:attrNameLst>
                                          <p:attrName>ppt_y</p:attrName>
                                        </p:attrNameLst>
                                      </p:cBhvr>
                                      <p:tavLst>
                                        <p:tav tm="0">
                                          <p:val>
                                            <p:strVal val="ppt_y"/>
                                          </p:val>
                                        </p:tav>
                                        <p:tav tm="100000">
                                          <p:val>
                                            <p:strVal val="0-ppt_h/2"/>
                                          </p:val>
                                        </p:tav>
                                      </p:tavLst>
                                    </p:anim>
                                    <p:set>
                                      <p:cBhvr>
                                        <p:cTn id="279" dur="1" fill="hold">
                                          <p:stCondLst>
                                            <p:cond delay="1999"/>
                                          </p:stCondLst>
                                        </p:cTn>
                                        <p:tgtEl>
                                          <p:spTgt spid="31"/>
                                        </p:tgtEl>
                                        <p:attrNameLst>
                                          <p:attrName>style.visibility</p:attrName>
                                        </p:attrNameLst>
                                      </p:cBhvr>
                                      <p:to>
                                        <p:strVal val="hidden"/>
                                      </p:to>
                                    </p:set>
                                  </p:childTnLst>
                                </p:cTn>
                              </p:par>
                              <p:par>
                                <p:cTn id="280" presetID="2" presetClass="exit" presetSubtype="9" fill="hold" nodeType="withEffect">
                                  <p:stCondLst>
                                    <p:cond delay="0"/>
                                  </p:stCondLst>
                                  <p:childTnLst>
                                    <p:anim calcmode="lin" valueType="num">
                                      <p:cBhvr additive="base">
                                        <p:cTn id="281" dur="2000"/>
                                        <p:tgtEl>
                                          <p:spTgt spid="32"/>
                                        </p:tgtEl>
                                        <p:attrNameLst>
                                          <p:attrName>ppt_x</p:attrName>
                                        </p:attrNameLst>
                                      </p:cBhvr>
                                      <p:tavLst>
                                        <p:tav tm="0">
                                          <p:val>
                                            <p:strVal val="ppt_x"/>
                                          </p:val>
                                        </p:tav>
                                        <p:tav tm="100000">
                                          <p:val>
                                            <p:strVal val="0-ppt_w/2"/>
                                          </p:val>
                                        </p:tav>
                                      </p:tavLst>
                                    </p:anim>
                                    <p:anim calcmode="lin" valueType="num">
                                      <p:cBhvr additive="base">
                                        <p:cTn id="282" dur="2000"/>
                                        <p:tgtEl>
                                          <p:spTgt spid="32"/>
                                        </p:tgtEl>
                                        <p:attrNameLst>
                                          <p:attrName>ppt_y</p:attrName>
                                        </p:attrNameLst>
                                      </p:cBhvr>
                                      <p:tavLst>
                                        <p:tav tm="0">
                                          <p:val>
                                            <p:strVal val="ppt_y"/>
                                          </p:val>
                                        </p:tav>
                                        <p:tav tm="100000">
                                          <p:val>
                                            <p:strVal val="0-ppt_h/2"/>
                                          </p:val>
                                        </p:tav>
                                      </p:tavLst>
                                    </p:anim>
                                    <p:set>
                                      <p:cBhvr>
                                        <p:cTn id="283" dur="1" fill="hold">
                                          <p:stCondLst>
                                            <p:cond delay="1999"/>
                                          </p:stCondLst>
                                        </p:cTn>
                                        <p:tgtEl>
                                          <p:spTgt spid="32"/>
                                        </p:tgtEl>
                                        <p:attrNameLst>
                                          <p:attrName>style.visibility</p:attrName>
                                        </p:attrNameLst>
                                      </p:cBhvr>
                                      <p:to>
                                        <p:strVal val="hidden"/>
                                      </p:to>
                                    </p:set>
                                  </p:childTnLst>
                                </p:cTn>
                              </p:par>
                              <p:par>
                                <p:cTn id="284" presetID="2" presetClass="exit" presetSubtype="9" fill="hold" nodeType="withEffect">
                                  <p:stCondLst>
                                    <p:cond delay="0"/>
                                  </p:stCondLst>
                                  <p:childTnLst>
                                    <p:anim calcmode="lin" valueType="num">
                                      <p:cBhvr additive="base">
                                        <p:cTn id="285" dur="2000"/>
                                        <p:tgtEl>
                                          <p:spTgt spid="33"/>
                                        </p:tgtEl>
                                        <p:attrNameLst>
                                          <p:attrName>ppt_x</p:attrName>
                                        </p:attrNameLst>
                                      </p:cBhvr>
                                      <p:tavLst>
                                        <p:tav tm="0">
                                          <p:val>
                                            <p:strVal val="ppt_x"/>
                                          </p:val>
                                        </p:tav>
                                        <p:tav tm="100000">
                                          <p:val>
                                            <p:strVal val="0-ppt_w/2"/>
                                          </p:val>
                                        </p:tav>
                                      </p:tavLst>
                                    </p:anim>
                                    <p:anim calcmode="lin" valueType="num">
                                      <p:cBhvr additive="base">
                                        <p:cTn id="286" dur="2000"/>
                                        <p:tgtEl>
                                          <p:spTgt spid="33"/>
                                        </p:tgtEl>
                                        <p:attrNameLst>
                                          <p:attrName>ppt_y</p:attrName>
                                        </p:attrNameLst>
                                      </p:cBhvr>
                                      <p:tavLst>
                                        <p:tav tm="0">
                                          <p:val>
                                            <p:strVal val="ppt_y"/>
                                          </p:val>
                                        </p:tav>
                                        <p:tav tm="100000">
                                          <p:val>
                                            <p:strVal val="0-ppt_h/2"/>
                                          </p:val>
                                        </p:tav>
                                      </p:tavLst>
                                    </p:anim>
                                    <p:set>
                                      <p:cBhvr>
                                        <p:cTn id="287" dur="1" fill="hold">
                                          <p:stCondLst>
                                            <p:cond delay="1999"/>
                                          </p:stCondLst>
                                        </p:cTn>
                                        <p:tgtEl>
                                          <p:spTgt spid="33"/>
                                        </p:tgtEl>
                                        <p:attrNameLst>
                                          <p:attrName>style.visibility</p:attrName>
                                        </p:attrNameLst>
                                      </p:cBhvr>
                                      <p:to>
                                        <p:strVal val="hidden"/>
                                      </p:to>
                                    </p:set>
                                  </p:childTnLst>
                                </p:cTn>
                              </p:par>
                              <p:par>
                                <p:cTn id="288" presetID="2" presetClass="exit" presetSubtype="9" fill="hold" nodeType="withEffect">
                                  <p:stCondLst>
                                    <p:cond delay="0"/>
                                  </p:stCondLst>
                                  <p:childTnLst>
                                    <p:anim calcmode="lin" valueType="num">
                                      <p:cBhvr additive="base">
                                        <p:cTn id="289" dur="2000"/>
                                        <p:tgtEl>
                                          <p:spTgt spid="34"/>
                                        </p:tgtEl>
                                        <p:attrNameLst>
                                          <p:attrName>ppt_x</p:attrName>
                                        </p:attrNameLst>
                                      </p:cBhvr>
                                      <p:tavLst>
                                        <p:tav tm="0">
                                          <p:val>
                                            <p:strVal val="ppt_x"/>
                                          </p:val>
                                        </p:tav>
                                        <p:tav tm="100000">
                                          <p:val>
                                            <p:strVal val="0-ppt_w/2"/>
                                          </p:val>
                                        </p:tav>
                                      </p:tavLst>
                                    </p:anim>
                                    <p:anim calcmode="lin" valueType="num">
                                      <p:cBhvr additive="base">
                                        <p:cTn id="290" dur="2000"/>
                                        <p:tgtEl>
                                          <p:spTgt spid="34"/>
                                        </p:tgtEl>
                                        <p:attrNameLst>
                                          <p:attrName>ppt_y</p:attrName>
                                        </p:attrNameLst>
                                      </p:cBhvr>
                                      <p:tavLst>
                                        <p:tav tm="0">
                                          <p:val>
                                            <p:strVal val="ppt_y"/>
                                          </p:val>
                                        </p:tav>
                                        <p:tav tm="100000">
                                          <p:val>
                                            <p:strVal val="0-ppt_h/2"/>
                                          </p:val>
                                        </p:tav>
                                      </p:tavLst>
                                    </p:anim>
                                    <p:set>
                                      <p:cBhvr>
                                        <p:cTn id="291" dur="1" fill="hold">
                                          <p:stCondLst>
                                            <p:cond delay="1999"/>
                                          </p:stCondLst>
                                        </p:cTn>
                                        <p:tgtEl>
                                          <p:spTgt spid="34"/>
                                        </p:tgtEl>
                                        <p:attrNameLst>
                                          <p:attrName>style.visibility</p:attrName>
                                        </p:attrNameLst>
                                      </p:cBhvr>
                                      <p:to>
                                        <p:strVal val="hidden"/>
                                      </p:to>
                                    </p:set>
                                  </p:childTnLst>
                                </p:cTn>
                              </p:par>
                              <p:par>
                                <p:cTn id="292" presetID="2" presetClass="exit" presetSubtype="9" fill="hold" nodeType="withEffect">
                                  <p:stCondLst>
                                    <p:cond delay="0"/>
                                  </p:stCondLst>
                                  <p:childTnLst>
                                    <p:anim calcmode="lin" valueType="num">
                                      <p:cBhvr additive="base">
                                        <p:cTn id="293" dur="2000"/>
                                        <p:tgtEl>
                                          <p:spTgt spid="35"/>
                                        </p:tgtEl>
                                        <p:attrNameLst>
                                          <p:attrName>ppt_x</p:attrName>
                                        </p:attrNameLst>
                                      </p:cBhvr>
                                      <p:tavLst>
                                        <p:tav tm="0">
                                          <p:val>
                                            <p:strVal val="ppt_x"/>
                                          </p:val>
                                        </p:tav>
                                        <p:tav tm="100000">
                                          <p:val>
                                            <p:strVal val="0-ppt_w/2"/>
                                          </p:val>
                                        </p:tav>
                                      </p:tavLst>
                                    </p:anim>
                                    <p:anim calcmode="lin" valueType="num">
                                      <p:cBhvr additive="base">
                                        <p:cTn id="294" dur="2000"/>
                                        <p:tgtEl>
                                          <p:spTgt spid="35"/>
                                        </p:tgtEl>
                                        <p:attrNameLst>
                                          <p:attrName>ppt_y</p:attrName>
                                        </p:attrNameLst>
                                      </p:cBhvr>
                                      <p:tavLst>
                                        <p:tav tm="0">
                                          <p:val>
                                            <p:strVal val="ppt_y"/>
                                          </p:val>
                                        </p:tav>
                                        <p:tav tm="100000">
                                          <p:val>
                                            <p:strVal val="0-ppt_h/2"/>
                                          </p:val>
                                        </p:tav>
                                      </p:tavLst>
                                    </p:anim>
                                    <p:set>
                                      <p:cBhvr>
                                        <p:cTn id="295" dur="1" fill="hold">
                                          <p:stCondLst>
                                            <p:cond delay="1999"/>
                                          </p:stCondLst>
                                        </p:cTn>
                                        <p:tgtEl>
                                          <p:spTgt spid="35"/>
                                        </p:tgtEl>
                                        <p:attrNameLst>
                                          <p:attrName>style.visibility</p:attrName>
                                        </p:attrNameLst>
                                      </p:cBhvr>
                                      <p:to>
                                        <p:strVal val="hidden"/>
                                      </p:to>
                                    </p:set>
                                  </p:childTnLst>
                                </p:cTn>
                              </p:par>
                              <p:par>
                                <p:cTn id="296" presetID="2" presetClass="exit" presetSubtype="3" fill="hold" nodeType="withEffect">
                                  <p:stCondLst>
                                    <p:cond delay="0"/>
                                  </p:stCondLst>
                                  <p:childTnLst>
                                    <p:anim calcmode="lin" valueType="num">
                                      <p:cBhvr additive="base">
                                        <p:cTn id="297" dur="2000"/>
                                        <p:tgtEl>
                                          <p:spTgt spid="6"/>
                                        </p:tgtEl>
                                        <p:attrNameLst>
                                          <p:attrName>ppt_x</p:attrName>
                                        </p:attrNameLst>
                                      </p:cBhvr>
                                      <p:tavLst>
                                        <p:tav tm="0">
                                          <p:val>
                                            <p:strVal val="ppt_x"/>
                                          </p:val>
                                        </p:tav>
                                        <p:tav tm="100000">
                                          <p:val>
                                            <p:strVal val="1+ppt_w/2"/>
                                          </p:val>
                                        </p:tav>
                                      </p:tavLst>
                                    </p:anim>
                                    <p:anim calcmode="lin" valueType="num">
                                      <p:cBhvr additive="base">
                                        <p:cTn id="298" dur="2000"/>
                                        <p:tgtEl>
                                          <p:spTgt spid="6"/>
                                        </p:tgtEl>
                                        <p:attrNameLst>
                                          <p:attrName>ppt_y</p:attrName>
                                        </p:attrNameLst>
                                      </p:cBhvr>
                                      <p:tavLst>
                                        <p:tav tm="0">
                                          <p:val>
                                            <p:strVal val="ppt_y"/>
                                          </p:val>
                                        </p:tav>
                                        <p:tav tm="100000">
                                          <p:val>
                                            <p:strVal val="0-ppt_h/2"/>
                                          </p:val>
                                        </p:tav>
                                      </p:tavLst>
                                    </p:anim>
                                    <p:set>
                                      <p:cBhvr>
                                        <p:cTn id="299" dur="1" fill="hold">
                                          <p:stCondLst>
                                            <p:cond delay="1999"/>
                                          </p:stCondLst>
                                        </p:cTn>
                                        <p:tgtEl>
                                          <p:spTgt spid="6"/>
                                        </p:tgtEl>
                                        <p:attrNameLst>
                                          <p:attrName>style.visibility</p:attrName>
                                        </p:attrNameLst>
                                      </p:cBhvr>
                                      <p:to>
                                        <p:strVal val="hidden"/>
                                      </p:to>
                                    </p:set>
                                  </p:childTnLst>
                                </p:cTn>
                              </p:par>
                              <p:par>
                                <p:cTn id="300" presetID="2" presetClass="exit" presetSubtype="3" fill="hold" nodeType="withEffect">
                                  <p:stCondLst>
                                    <p:cond delay="0"/>
                                  </p:stCondLst>
                                  <p:childTnLst>
                                    <p:anim calcmode="lin" valueType="num">
                                      <p:cBhvr additive="base">
                                        <p:cTn id="301" dur="2000"/>
                                        <p:tgtEl>
                                          <p:spTgt spid="7"/>
                                        </p:tgtEl>
                                        <p:attrNameLst>
                                          <p:attrName>ppt_x</p:attrName>
                                        </p:attrNameLst>
                                      </p:cBhvr>
                                      <p:tavLst>
                                        <p:tav tm="0">
                                          <p:val>
                                            <p:strVal val="ppt_x"/>
                                          </p:val>
                                        </p:tav>
                                        <p:tav tm="100000">
                                          <p:val>
                                            <p:strVal val="1+ppt_w/2"/>
                                          </p:val>
                                        </p:tav>
                                      </p:tavLst>
                                    </p:anim>
                                    <p:anim calcmode="lin" valueType="num">
                                      <p:cBhvr additive="base">
                                        <p:cTn id="302" dur="2000"/>
                                        <p:tgtEl>
                                          <p:spTgt spid="7"/>
                                        </p:tgtEl>
                                        <p:attrNameLst>
                                          <p:attrName>ppt_y</p:attrName>
                                        </p:attrNameLst>
                                      </p:cBhvr>
                                      <p:tavLst>
                                        <p:tav tm="0">
                                          <p:val>
                                            <p:strVal val="ppt_y"/>
                                          </p:val>
                                        </p:tav>
                                        <p:tav tm="100000">
                                          <p:val>
                                            <p:strVal val="0-ppt_h/2"/>
                                          </p:val>
                                        </p:tav>
                                      </p:tavLst>
                                    </p:anim>
                                    <p:set>
                                      <p:cBhvr>
                                        <p:cTn id="303" dur="1" fill="hold">
                                          <p:stCondLst>
                                            <p:cond delay="1999"/>
                                          </p:stCondLst>
                                        </p:cTn>
                                        <p:tgtEl>
                                          <p:spTgt spid="7"/>
                                        </p:tgtEl>
                                        <p:attrNameLst>
                                          <p:attrName>style.visibility</p:attrName>
                                        </p:attrNameLst>
                                      </p:cBhvr>
                                      <p:to>
                                        <p:strVal val="hidden"/>
                                      </p:to>
                                    </p:set>
                                  </p:childTnLst>
                                </p:cTn>
                              </p:par>
                              <p:par>
                                <p:cTn id="304" presetID="2" presetClass="exit" presetSubtype="3" fill="hold" nodeType="withEffect">
                                  <p:stCondLst>
                                    <p:cond delay="0"/>
                                  </p:stCondLst>
                                  <p:childTnLst>
                                    <p:anim calcmode="lin" valueType="num">
                                      <p:cBhvr additive="base">
                                        <p:cTn id="305" dur="2000"/>
                                        <p:tgtEl>
                                          <p:spTgt spid="24"/>
                                        </p:tgtEl>
                                        <p:attrNameLst>
                                          <p:attrName>ppt_x</p:attrName>
                                        </p:attrNameLst>
                                      </p:cBhvr>
                                      <p:tavLst>
                                        <p:tav tm="0">
                                          <p:val>
                                            <p:strVal val="ppt_x"/>
                                          </p:val>
                                        </p:tav>
                                        <p:tav tm="100000">
                                          <p:val>
                                            <p:strVal val="1+ppt_w/2"/>
                                          </p:val>
                                        </p:tav>
                                      </p:tavLst>
                                    </p:anim>
                                    <p:anim calcmode="lin" valueType="num">
                                      <p:cBhvr additive="base">
                                        <p:cTn id="306" dur="2000"/>
                                        <p:tgtEl>
                                          <p:spTgt spid="24"/>
                                        </p:tgtEl>
                                        <p:attrNameLst>
                                          <p:attrName>ppt_y</p:attrName>
                                        </p:attrNameLst>
                                      </p:cBhvr>
                                      <p:tavLst>
                                        <p:tav tm="0">
                                          <p:val>
                                            <p:strVal val="ppt_y"/>
                                          </p:val>
                                        </p:tav>
                                        <p:tav tm="100000">
                                          <p:val>
                                            <p:strVal val="0-ppt_h/2"/>
                                          </p:val>
                                        </p:tav>
                                      </p:tavLst>
                                    </p:anim>
                                    <p:set>
                                      <p:cBhvr>
                                        <p:cTn id="307" dur="1" fill="hold">
                                          <p:stCondLst>
                                            <p:cond delay="1999"/>
                                          </p:stCondLst>
                                        </p:cTn>
                                        <p:tgtEl>
                                          <p:spTgt spid="24"/>
                                        </p:tgtEl>
                                        <p:attrNameLst>
                                          <p:attrName>style.visibility</p:attrName>
                                        </p:attrNameLst>
                                      </p:cBhvr>
                                      <p:to>
                                        <p:strVal val="hidden"/>
                                      </p:to>
                                    </p:set>
                                  </p:childTnLst>
                                </p:cTn>
                              </p:par>
                              <p:par>
                                <p:cTn id="308" presetID="2" presetClass="exit" presetSubtype="3" fill="hold" nodeType="withEffect">
                                  <p:stCondLst>
                                    <p:cond delay="0"/>
                                  </p:stCondLst>
                                  <p:childTnLst>
                                    <p:anim calcmode="lin" valueType="num">
                                      <p:cBhvr additive="base">
                                        <p:cTn id="309" dur="2000"/>
                                        <p:tgtEl>
                                          <p:spTgt spid="25"/>
                                        </p:tgtEl>
                                        <p:attrNameLst>
                                          <p:attrName>ppt_x</p:attrName>
                                        </p:attrNameLst>
                                      </p:cBhvr>
                                      <p:tavLst>
                                        <p:tav tm="0">
                                          <p:val>
                                            <p:strVal val="ppt_x"/>
                                          </p:val>
                                        </p:tav>
                                        <p:tav tm="100000">
                                          <p:val>
                                            <p:strVal val="1+ppt_w/2"/>
                                          </p:val>
                                        </p:tav>
                                      </p:tavLst>
                                    </p:anim>
                                    <p:anim calcmode="lin" valueType="num">
                                      <p:cBhvr additive="base">
                                        <p:cTn id="310" dur="2000"/>
                                        <p:tgtEl>
                                          <p:spTgt spid="25"/>
                                        </p:tgtEl>
                                        <p:attrNameLst>
                                          <p:attrName>ppt_y</p:attrName>
                                        </p:attrNameLst>
                                      </p:cBhvr>
                                      <p:tavLst>
                                        <p:tav tm="0">
                                          <p:val>
                                            <p:strVal val="ppt_y"/>
                                          </p:val>
                                        </p:tav>
                                        <p:tav tm="100000">
                                          <p:val>
                                            <p:strVal val="0-ppt_h/2"/>
                                          </p:val>
                                        </p:tav>
                                      </p:tavLst>
                                    </p:anim>
                                    <p:set>
                                      <p:cBhvr>
                                        <p:cTn id="311" dur="1" fill="hold">
                                          <p:stCondLst>
                                            <p:cond delay="1999"/>
                                          </p:stCondLst>
                                        </p:cTn>
                                        <p:tgtEl>
                                          <p:spTgt spid="25"/>
                                        </p:tgtEl>
                                        <p:attrNameLst>
                                          <p:attrName>style.visibility</p:attrName>
                                        </p:attrNameLst>
                                      </p:cBhvr>
                                      <p:to>
                                        <p:strVal val="hidden"/>
                                      </p:to>
                                    </p:set>
                                  </p:childTnLst>
                                </p:cTn>
                              </p:par>
                              <p:par>
                                <p:cTn id="312" presetID="2" presetClass="exit" presetSubtype="3" fill="hold" nodeType="withEffect">
                                  <p:stCondLst>
                                    <p:cond delay="0"/>
                                  </p:stCondLst>
                                  <p:childTnLst>
                                    <p:anim calcmode="lin" valueType="num">
                                      <p:cBhvr additive="base">
                                        <p:cTn id="313" dur="2000"/>
                                        <p:tgtEl>
                                          <p:spTgt spid="26"/>
                                        </p:tgtEl>
                                        <p:attrNameLst>
                                          <p:attrName>ppt_x</p:attrName>
                                        </p:attrNameLst>
                                      </p:cBhvr>
                                      <p:tavLst>
                                        <p:tav tm="0">
                                          <p:val>
                                            <p:strVal val="ppt_x"/>
                                          </p:val>
                                        </p:tav>
                                        <p:tav tm="100000">
                                          <p:val>
                                            <p:strVal val="1+ppt_w/2"/>
                                          </p:val>
                                        </p:tav>
                                      </p:tavLst>
                                    </p:anim>
                                    <p:anim calcmode="lin" valueType="num">
                                      <p:cBhvr additive="base">
                                        <p:cTn id="314" dur="2000"/>
                                        <p:tgtEl>
                                          <p:spTgt spid="26"/>
                                        </p:tgtEl>
                                        <p:attrNameLst>
                                          <p:attrName>ppt_y</p:attrName>
                                        </p:attrNameLst>
                                      </p:cBhvr>
                                      <p:tavLst>
                                        <p:tav tm="0">
                                          <p:val>
                                            <p:strVal val="ppt_y"/>
                                          </p:val>
                                        </p:tav>
                                        <p:tav tm="100000">
                                          <p:val>
                                            <p:strVal val="0-ppt_h/2"/>
                                          </p:val>
                                        </p:tav>
                                      </p:tavLst>
                                    </p:anim>
                                    <p:set>
                                      <p:cBhvr>
                                        <p:cTn id="315" dur="1" fill="hold">
                                          <p:stCondLst>
                                            <p:cond delay="1999"/>
                                          </p:stCondLst>
                                        </p:cTn>
                                        <p:tgtEl>
                                          <p:spTgt spid="26"/>
                                        </p:tgtEl>
                                        <p:attrNameLst>
                                          <p:attrName>style.visibility</p:attrName>
                                        </p:attrNameLst>
                                      </p:cBhvr>
                                      <p:to>
                                        <p:strVal val="hidden"/>
                                      </p:to>
                                    </p:set>
                                  </p:childTnLst>
                                </p:cTn>
                              </p:par>
                              <p:par>
                                <p:cTn id="316" presetID="2" presetClass="exit" presetSubtype="3" fill="hold" nodeType="withEffect">
                                  <p:stCondLst>
                                    <p:cond delay="0"/>
                                  </p:stCondLst>
                                  <p:childTnLst>
                                    <p:anim calcmode="lin" valueType="num">
                                      <p:cBhvr additive="base">
                                        <p:cTn id="317" dur="2000"/>
                                        <p:tgtEl>
                                          <p:spTgt spid="27"/>
                                        </p:tgtEl>
                                        <p:attrNameLst>
                                          <p:attrName>ppt_x</p:attrName>
                                        </p:attrNameLst>
                                      </p:cBhvr>
                                      <p:tavLst>
                                        <p:tav tm="0">
                                          <p:val>
                                            <p:strVal val="ppt_x"/>
                                          </p:val>
                                        </p:tav>
                                        <p:tav tm="100000">
                                          <p:val>
                                            <p:strVal val="1+ppt_w/2"/>
                                          </p:val>
                                        </p:tav>
                                      </p:tavLst>
                                    </p:anim>
                                    <p:anim calcmode="lin" valueType="num">
                                      <p:cBhvr additive="base">
                                        <p:cTn id="318" dur="2000"/>
                                        <p:tgtEl>
                                          <p:spTgt spid="27"/>
                                        </p:tgtEl>
                                        <p:attrNameLst>
                                          <p:attrName>ppt_y</p:attrName>
                                        </p:attrNameLst>
                                      </p:cBhvr>
                                      <p:tavLst>
                                        <p:tav tm="0">
                                          <p:val>
                                            <p:strVal val="ppt_y"/>
                                          </p:val>
                                        </p:tav>
                                        <p:tav tm="100000">
                                          <p:val>
                                            <p:strVal val="0-ppt_h/2"/>
                                          </p:val>
                                        </p:tav>
                                      </p:tavLst>
                                    </p:anim>
                                    <p:set>
                                      <p:cBhvr>
                                        <p:cTn id="319" dur="1" fill="hold">
                                          <p:stCondLst>
                                            <p:cond delay="1999"/>
                                          </p:stCondLst>
                                        </p:cTn>
                                        <p:tgtEl>
                                          <p:spTgt spid="27"/>
                                        </p:tgtEl>
                                        <p:attrNameLst>
                                          <p:attrName>style.visibility</p:attrName>
                                        </p:attrNameLst>
                                      </p:cBhvr>
                                      <p:to>
                                        <p:strVal val="hidden"/>
                                      </p:to>
                                    </p:set>
                                  </p:childTnLst>
                                </p:cTn>
                              </p:par>
                              <p:par>
                                <p:cTn id="320" presetID="2" presetClass="exit" presetSubtype="3" fill="hold" nodeType="withEffect">
                                  <p:stCondLst>
                                    <p:cond delay="0"/>
                                  </p:stCondLst>
                                  <p:childTnLst>
                                    <p:anim calcmode="lin" valueType="num">
                                      <p:cBhvr additive="base">
                                        <p:cTn id="321" dur="2000"/>
                                        <p:tgtEl>
                                          <p:spTgt spid="28"/>
                                        </p:tgtEl>
                                        <p:attrNameLst>
                                          <p:attrName>ppt_x</p:attrName>
                                        </p:attrNameLst>
                                      </p:cBhvr>
                                      <p:tavLst>
                                        <p:tav tm="0">
                                          <p:val>
                                            <p:strVal val="ppt_x"/>
                                          </p:val>
                                        </p:tav>
                                        <p:tav tm="100000">
                                          <p:val>
                                            <p:strVal val="1+ppt_w/2"/>
                                          </p:val>
                                        </p:tav>
                                      </p:tavLst>
                                    </p:anim>
                                    <p:anim calcmode="lin" valueType="num">
                                      <p:cBhvr additive="base">
                                        <p:cTn id="322" dur="2000"/>
                                        <p:tgtEl>
                                          <p:spTgt spid="28"/>
                                        </p:tgtEl>
                                        <p:attrNameLst>
                                          <p:attrName>ppt_y</p:attrName>
                                        </p:attrNameLst>
                                      </p:cBhvr>
                                      <p:tavLst>
                                        <p:tav tm="0">
                                          <p:val>
                                            <p:strVal val="ppt_y"/>
                                          </p:val>
                                        </p:tav>
                                        <p:tav tm="100000">
                                          <p:val>
                                            <p:strVal val="0-ppt_h/2"/>
                                          </p:val>
                                        </p:tav>
                                      </p:tavLst>
                                    </p:anim>
                                    <p:set>
                                      <p:cBhvr>
                                        <p:cTn id="323" dur="1" fill="hold">
                                          <p:stCondLst>
                                            <p:cond delay="1999"/>
                                          </p:stCondLst>
                                        </p:cTn>
                                        <p:tgtEl>
                                          <p:spTgt spid="28"/>
                                        </p:tgtEl>
                                        <p:attrNameLst>
                                          <p:attrName>style.visibility</p:attrName>
                                        </p:attrNameLst>
                                      </p:cBhvr>
                                      <p:to>
                                        <p:strVal val="hidden"/>
                                      </p:to>
                                    </p:set>
                                  </p:childTnLst>
                                </p:cTn>
                              </p:par>
                              <p:par>
                                <p:cTn id="324" presetID="2" presetClass="exit" presetSubtype="3" fill="hold" nodeType="withEffect">
                                  <p:stCondLst>
                                    <p:cond delay="0"/>
                                  </p:stCondLst>
                                  <p:childTnLst>
                                    <p:anim calcmode="lin" valueType="num">
                                      <p:cBhvr additive="base">
                                        <p:cTn id="325" dur="2000"/>
                                        <p:tgtEl>
                                          <p:spTgt spid="29"/>
                                        </p:tgtEl>
                                        <p:attrNameLst>
                                          <p:attrName>ppt_x</p:attrName>
                                        </p:attrNameLst>
                                      </p:cBhvr>
                                      <p:tavLst>
                                        <p:tav tm="0">
                                          <p:val>
                                            <p:strVal val="ppt_x"/>
                                          </p:val>
                                        </p:tav>
                                        <p:tav tm="100000">
                                          <p:val>
                                            <p:strVal val="1+ppt_w/2"/>
                                          </p:val>
                                        </p:tav>
                                      </p:tavLst>
                                    </p:anim>
                                    <p:anim calcmode="lin" valueType="num">
                                      <p:cBhvr additive="base">
                                        <p:cTn id="326" dur="2000"/>
                                        <p:tgtEl>
                                          <p:spTgt spid="29"/>
                                        </p:tgtEl>
                                        <p:attrNameLst>
                                          <p:attrName>ppt_y</p:attrName>
                                        </p:attrNameLst>
                                      </p:cBhvr>
                                      <p:tavLst>
                                        <p:tav tm="0">
                                          <p:val>
                                            <p:strVal val="ppt_y"/>
                                          </p:val>
                                        </p:tav>
                                        <p:tav tm="100000">
                                          <p:val>
                                            <p:strVal val="0-ppt_h/2"/>
                                          </p:val>
                                        </p:tav>
                                      </p:tavLst>
                                    </p:anim>
                                    <p:set>
                                      <p:cBhvr>
                                        <p:cTn id="327" dur="1" fill="hold">
                                          <p:stCondLst>
                                            <p:cond delay="1999"/>
                                          </p:stCondLst>
                                        </p:cTn>
                                        <p:tgtEl>
                                          <p:spTgt spid="29"/>
                                        </p:tgtEl>
                                        <p:attrNameLst>
                                          <p:attrName>style.visibility</p:attrName>
                                        </p:attrNameLst>
                                      </p:cBhvr>
                                      <p:to>
                                        <p:strVal val="hidden"/>
                                      </p:to>
                                    </p:set>
                                  </p:childTnLst>
                                </p:cTn>
                              </p:par>
                              <p:par>
                                <p:cTn id="328" presetID="8" presetClass="emph" presetSubtype="0" autoRev="1" fill="hold" nodeType="withEffect">
                                  <p:stCondLst>
                                    <p:cond delay="0"/>
                                  </p:stCondLst>
                                  <p:childTnLst>
                                    <p:animRot by="21600000">
                                      <p:cBhvr>
                                        <p:cTn id="329" dur="2000" fill="hold"/>
                                        <p:tgtEl>
                                          <p:spTgt spid="4"/>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5"/>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12"/>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13"/>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14"/>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15"/>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16"/>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17"/>
                                        </p:tgtEl>
                                        <p:attrNameLst>
                                          <p:attrName>r</p:attrName>
                                        </p:attrNameLst>
                                      </p:cBhvr>
                                    </p:animRot>
                                  </p:childTnLst>
                                </p:cTn>
                              </p:par>
                              <p:par>
                                <p:cTn id="344" presetID="8" presetClass="emph" presetSubtype="0" autoRev="1" fill="hold" nodeType="withEffect">
                                  <p:stCondLst>
                                    <p:cond delay="0"/>
                                  </p:stCondLst>
                                  <p:childTnLst>
                                    <p:animRot by="-21600000">
                                      <p:cBhvr>
                                        <p:cTn id="345" dur="2000" fill="hold"/>
                                        <p:tgtEl>
                                          <p:spTgt spid="8"/>
                                        </p:tgtEl>
                                        <p:attrNameLst>
                                          <p:attrName>r</p:attrName>
                                        </p:attrNameLst>
                                      </p:cBhvr>
                                    </p:animRot>
                                  </p:childTnLst>
                                </p:cTn>
                              </p:par>
                              <p:par>
                                <p:cTn id="346" presetID="8" presetClass="emph" presetSubtype="0" autoRev="1" fill="hold" nodeType="withEffect">
                                  <p:stCondLst>
                                    <p:cond delay="0"/>
                                  </p:stCondLst>
                                  <p:childTnLst>
                                    <p:animRot by="-21600000">
                                      <p:cBhvr>
                                        <p:cTn id="347" dur="2000" fill="hold"/>
                                        <p:tgtEl>
                                          <p:spTgt spid="10"/>
                                        </p:tgtEl>
                                        <p:attrNameLst>
                                          <p:attrName>r</p:attrName>
                                        </p:attrNameLst>
                                      </p:cBhvr>
                                    </p:animRot>
                                  </p:childTnLst>
                                </p:cTn>
                              </p:par>
                              <p:par>
                                <p:cTn id="348" presetID="8" presetClass="emph" presetSubtype="0" autoRev="1" fill="hold" nodeType="withEffect">
                                  <p:stCondLst>
                                    <p:cond delay="0"/>
                                  </p:stCondLst>
                                  <p:childTnLst>
                                    <p:animRot by="-21600000">
                                      <p:cBhvr>
                                        <p:cTn id="349" dur="2000" fill="hold"/>
                                        <p:tgtEl>
                                          <p:spTgt spid="18"/>
                                        </p:tgtEl>
                                        <p:attrNameLst>
                                          <p:attrName>r</p:attrName>
                                        </p:attrNameLst>
                                      </p:cBhvr>
                                    </p:animRot>
                                  </p:childTnLst>
                                </p:cTn>
                              </p:par>
                              <p:par>
                                <p:cTn id="350" presetID="8" presetClass="emph" presetSubtype="0" autoRev="1" fill="hold" nodeType="withEffect">
                                  <p:stCondLst>
                                    <p:cond delay="0"/>
                                  </p:stCondLst>
                                  <p:childTnLst>
                                    <p:animRot by="-21600000">
                                      <p:cBhvr>
                                        <p:cTn id="351" dur="2000" fill="hold"/>
                                        <p:tgtEl>
                                          <p:spTgt spid="19"/>
                                        </p:tgtEl>
                                        <p:attrNameLst>
                                          <p:attrName>r</p:attrName>
                                        </p:attrNameLst>
                                      </p:cBhvr>
                                    </p:animRot>
                                  </p:childTnLst>
                                </p:cTn>
                              </p:par>
                              <p:par>
                                <p:cTn id="352" presetID="8" presetClass="emph" presetSubtype="0" autoRev="1" fill="hold" nodeType="withEffect">
                                  <p:stCondLst>
                                    <p:cond delay="0"/>
                                  </p:stCondLst>
                                  <p:childTnLst>
                                    <p:animRot by="-21600000">
                                      <p:cBhvr>
                                        <p:cTn id="353" dur="2000" fill="hold"/>
                                        <p:tgtEl>
                                          <p:spTgt spid="20"/>
                                        </p:tgtEl>
                                        <p:attrNameLst>
                                          <p:attrName>r</p:attrName>
                                        </p:attrNameLst>
                                      </p:cBhvr>
                                    </p:animRot>
                                  </p:childTnLst>
                                </p:cTn>
                              </p:par>
                              <p:par>
                                <p:cTn id="354" presetID="8" presetClass="emph" presetSubtype="0" autoRev="1" fill="hold" nodeType="withEffect">
                                  <p:stCondLst>
                                    <p:cond delay="0"/>
                                  </p:stCondLst>
                                  <p:childTnLst>
                                    <p:animRot by="-21600000">
                                      <p:cBhvr>
                                        <p:cTn id="355" dur="2000" fill="hold"/>
                                        <p:tgtEl>
                                          <p:spTgt spid="21"/>
                                        </p:tgtEl>
                                        <p:attrNameLst>
                                          <p:attrName>r</p:attrName>
                                        </p:attrNameLst>
                                      </p:cBhvr>
                                    </p:animRot>
                                  </p:childTnLst>
                                </p:cTn>
                              </p:par>
                              <p:par>
                                <p:cTn id="356" presetID="8" presetClass="emph" presetSubtype="0" autoRev="1" fill="hold" nodeType="withEffect">
                                  <p:stCondLst>
                                    <p:cond delay="0"/>
                                  </p:stCondLst>
                                  <p:childTnLst>
                                    <p:animRot by="-21600000">
                                      <p:cBhvr>
                                        <p:cTn id="357" dur="2000" fill="hold"/>
                                        <p:tgtEl>
                                          <p:spTgt spid="22"/>
                                        </p:tgtEl>
                                        <p:attrNameLst>
                                          <p:attrName>r</p:attrName>
                                        </p:attrNameLst>
                                      </p:cBhvr>
                                    </p:animRot>
                                  </p:childTnLst>
                                </p:cTn>
                              </p:par>
                              <p:par>
                                <p:cTn id="358" presetID="8" presetClass="emph" presetSubtype="0" autoRev="1" fill="hold" nodeType="withEffect">
                                  <p:stCondLst>
                                    <p:cond delay="0"/>
                                  </p:stCondLst>
                                  <p:childTnLst>
                                    <p:animRot by="-21600000">
                                      <p:cBhvr>
                                        <p:cTn id="359" dur="2000" fill="hold"/>
                                        <p:tgtEl>
                                          <p:spTgt spid="23"/>
                                        </p:tgtEl>
                                        <p:attrNameLst>
                                          <p:attrName>r</p:attrName>
                                        </p:attrNameLst>
                                      </p:cBhvr>
                                    </p:animRot>
                                  </p:childTnLst>
                                </p:cTn>
                              </p:par>
                              <p:par>
                                <p:cTn id="360" presetID="8" presetClass="emph" presetSubtype="0" autoRev="1" fill="hold" nodeType="withEffect">
                                  <p:stCondLst>
                                    <p:cond delay="0"/>
                                  </p:stCondLst>
                                  <p:childTnLst>
                                    <p:animRot by="-21600000">
                                      <p:cBhvr>
                                        <p:cTn id="361" dur="2000" fill="hold"/>
                                        <p:tgtEl>
                                          <p:spTgt spid="6"/>
                                        </p:tgtEl>
                                        <p:attrNameLst>
                                          <p:attrName>r</p:attrName>
                                        </p:attrNameLst>
                                      </p:cBhvr>
                                    </p:animRot>
                                  </p:childTnLst>
                                </p:cTn>
                              </p:par>
                              <p:par>
                                <p:cTn id="362" presetID="8" presetClass="emph" presetSubtype="0" autoRev="1" fill="hold" nodeType="withEffect">
                                  <p:stCondLst>
                                    <p:cond delay="0"/>
                                  </p:stCondLst>
                                  <p:childTnLst>
                                    <p:animRot by="-21600000">
                                      <p:cBhvr>
                                        <p:cTn id="363" dur="2000" fill="hold"/>
                                        <p:tgtEl>
                                          <p:spTgt spid="7"/>
                                        </p:tgtEl>
                                        <p:attrNameLst>
                                          <p:attrName>r</p:attrName>
                                        </p:attrNameLst>
                                      </p:cBhvr>
                                    </p:animRot>
                                  </p:childTnLst>
                                </p:cTn>
                              </p:par>
                              <p:par>
                                <p:cTn id="364" presetID="8" presetClass="emph" presetSubtype="0" autoRev="1" fill="hold" nodeType="withEffect">
                                  <p:stCondLst>
                                    <p:cond delay="0"/>
                                  </p:stCondLst>
                                  <p:childTnLst>
                                    <p:animRot by="-21600000">
                                      <p:cBhvr>
                                        <p:cTn id="365" dur="2000" fill="hold"/>
                                        <p:tgtEl>
                                          <p:spTgt spid="24"/>
                                        </p:tgtEl>
                                        <p:attrNameLst>
                                          <p:attrName>r</p:attrName>
                                        </p:attrNameLst>
                                      </p:cBhvr>
                                    </p:animRot>
                                  </p:childTnLst>
                                </p:cTn>
                              </p:par>
                              <p:par>
                                <p:cTn id="366" presetID="8" presetClass="emph" presetSubtype="0" autoRev="1" fill="hold" nodeType="withEffect">
                                  <p:stCondLst>
                                    <p:cond delay="0"/>
                                  </p:stCondLst>
                                  <p:childTnLst>
                                    <p:animRot by="-21600000">
                                      <p:cBhvr>
                                        <p:cTn id="367" dur="2000" fill="hold"/>
                                        <p:tgtEl>
                                          <p:spTgt spid="25"/>
                                        </p:tgtEl>
                                        <p:attrNameLst>
                                          <p:attrName>r</p:attrName>
                                        </p:attrNameLst>
                                      </p:cBhvr>
                                    </p:animRot>
                                  </p:childTnLst>
                                </p:cTn>
                              </p:par>
                              <p:par>
                                <p:cTn id="368" presetID="8" presetClass="emph" presetSubtype="0" autoRev="1" fill="hold" nodeType="withEffect">
                                  <p:stCondLst>
                                    <p:cond delay="0"/>
                                  </p:stCondLst>
                                  <p:childTnLst>
                                    <p:animRot by="-21600000">
                                      <p:cBhvr>
                                        <p:cTn id="369" dur="2000" fill="hold"/>
                                        <p:tgtEl>
                                          <p:spTgt spid="26"/>
                                        </p:tgtEl>
                                        <p:attrNameLst>
                                          <p:attrName>r</p:attrName>
                                        </p:attrNameLst>
                                      </p:cBhvr>
                                    </p:animRot>
                                  </p:childTnLst>
                                </p:cTn>
                              </p:par>
                              <p:par>
                                <p:cTn id="370" presetID="8" presetClass="emph" presetSubtype="0" autoRev="1" fill="hold" nodeType="withEffect">
                                  <p:stCondLst>
                                    <p:cond delay="0"/>
                                  </p:stCondLst>
                                  <p:childTnLst>
                                    <p:animRot by="-21600000">
                                      <p:cBhvr>
                                        <p:cTn id="371" dur="2000" fill="hold"/>
                                        <p:tgtEl>
                                          <p:spTgt spid="27"/>
                                        </p:tgtEl>
                                        <p:attrNameLst>
                                          <p:attrName>r</p:attrName>
                                        </p:attrNameLst>
                                      </p:cBhvr>
                                    </p:animRot>
                                  </p:childTnLst>
                                </p:cTn>
                              </p:par>
                              <p:par>
                                <p:cTn id="372" presetID="8" presetClass="emph" presetSubtype="0" autoRev="1" fill="hold" nodeType="withEffect">
                                  <p:stCondLst>
                                    <p:cond delay="0"/>
                                  </p:stCondLst>
                                  <p:childTnLst>
                                    <p:animRot by="-21600000">
                                      <p:cBhvr>
                                        <p:cTn id="373" dur="2000" fill="hold"/>
                                        <p:tgtEl>
                                          <p:spTgt spid="28"/>
                                        </p:tgtEl>
                                        <p:attrNameLst>
                                          <p:attrName>r</p:attrName>
                                        </p:attrNameLst>
                                      </p:cBhvr>
                                    </p:animRot>
                                  </p:childTnLst>
                                </p:cTn>
                              </p:par>
                              <p:par>
                                <p:cTn id="374" presetID="8" presetClass="emph" presetSubtype="0" autoRev="1" fill="hold" nodeType="withEffect">
                                  <p:stCondLst>
                                    <p:cond delay="0"/>
                                  </p:stCondLst>
                                  <p:childTnLst>
                                    <p:animRot by="-21600000">
                                      <p:cBhvr>
                                        <p:cTn id="375" dur="2000" fill="hold"/>
                                        <p:tgtEl>
                                          <p:spTgt spid="29"/>
                                        </p:tgtEl>
                                        <p:attrNameLst>
                                          <p:attrName>r</p:attrName>
                                        </p:attrNameLst>
                                      </p:cBhvr>
                                    </p:animRot>
                                  </p:childTnLst>
                                </p:cTn>
                              </p:par>
                              <p:par>
                                <p:cTn id="376" presetID="8" presetClass="emph" presetSubtype="0" autoRev="1" fill="hold" nodeType="withEffect">
                                  <p:stCondLst>
                                    <p:cond delay="0"/>
                                  </p:stCondLst>
                                  <p:childTnLst>
                                    <p:animRot by="21600000">
                                      <p:cBhvr>
                                        <p:cTn id="377" dur="2000" fill="hold"/>
                                        <p:tgtEl>
                                          <p:spTgt spid="9"/>
                                        </p:tgtEl>
                                        <p:attrNameLst>
                                          <p:attrName>r</p:attrName>
                                        </p:attrNameLst>
                                      </p:cBhvr>
                                    </p:animRot>
                                  </p:childTnLst>
                                </p:cTn>
                              </p:par>
                              <p:par>
                                <p:cTn id="378" presetID="8" presetClass="emph" presetSubtype="0" autoRev="1" fill="hold" nodeType="withEffect">
                                  <p:stCondLst>
                                    <p:cond delay="0"/>
                                  </p:stCondLst>
                                  <p:childTnLst>
                                    <p:animRot by="21600000">
                                      <p:cBhvr>
                                        <p:cTn id="379" dur="2000" fill="hold"/>
                                        <p:tgtEl>
                                          <p:spTgt spid="11"/>
                                        </p:tgtEl>
                                        <p:attrNameLst>
                                          <p:attrName>r</p:attrName>
                                        </p:attrNameLst>
                                      </p:cBhvr>
                                    </p:animRot>
                                  </p:childTnLst>
                                </p:cTn>
                              </p:par>
                              <p:par>
                                <p:cTn id="380" presetID="8" presetClass="emph" presetSubtype="0" autoRev="1" fill="hold" nodeType="withEffect">
                                  <p:stCondLst>
                                    <p:cond delay="0"/>
                                  </p:stCondLst>
                                  <p:childTnLst>
                                    <p:animRot by="21600000">
                                      <p:cBhvr>
                                        <p:cTn id="381" dur="2000" fill="hold"/>
                                        <p:tgtEl>
                                          <p:spTgt spid="30"/>
                                        </p:tgtEl>
                                        <p:attrNameLst>
                                          <p:attrName>r</p:attrName>
                                        </p:attrNameLst>
                                      </p:cBhvr>
                                    </p:animRot>
                                  </p:childTnLst>
                                </p:cTn>
                              </p:par>
                              <p:par>
                                <p:cTn id="382" presetID="8" presetClass="emph" presetSubtype="0" autoRev="1" fill="hold" nodeType="withEffect">
                                  <p:stCondLst>
                                    <p:cond delay="0"/>
                                  </p:stCondLst>
                                  <p:childTnLst>
                                    <p:animRot by="21600000">
                                      <p:cBhvr>
                                        <p:cTn id="383" dur="2000" fill="hold"/>
                                        <p:tgtEl>
                                          <p:spTgt spid="31"/>
                                        </p:tgtEl>
                                        <p:attrNameLst>
                                          <p:attrName>r</p:attrName>
                                        </p:attrNameLst>
                                      </p:cBhvr>
                                    </p:animRot>
                                  </p:childTnLst>
                                </p:cTn>
                              </p:par>
                              <p:par>
                                <p:cTn id="384" presetID="8" presetClass="emph" presetSubtype="0" autoRev="1" fill="hold" nodeType="withEffect">
                                  <p:stCondLst>
                                    <p:cond delay="0"/>
                                  </p:stCondLst>
                                  <p:childTnLst>
                                    <p:animRot by="21600000">
                                      <p:cBhvr>
                                        <p:cTn id="385" dur="2000" fill="hold"/>
                                        <p:tgtEl>
                                          <p:spTgt spid="32"/>
                                        </p:tgtEl>
                                        <p:attrNameLst>
                                          <p:attrName>r</p:attrName>
                                        </p:attrNameLst>
                                      </p:cBhvr>
                                    </p:animRot>
                                  </p:childTnLst>
                                </p:cTn>
                              </p:par>
                              <p:par>
                                <p:cTn id="386" presetID="8" presetClass="emph" presetSubtype="0" autoRev="1" fill="hold" nodeType="withEffect">
                                  <p:stCondLst>
                                    <p:cond delay="0"/>
                                  </p:stCondLst>
                                  <p:childTnLst>
                                    <p:animRot by="21600000">
                                      <p:cBhvr>
                                        <p:cTn id="387" dur="2000" fill="hold"/>
                                        <p:tgtEl>
                                          <p:spTgt spid="33"/>
                                        </p:tgtEl>
                                        <p:attrNameLst>
                                          <p:attrName>r</p:attrName>
                                        </p:attrNameLst>
                                      </p:cBhvr>
                                    </p:animRot>
                                  </p:childTnLst>
                                </p:cTn>
                              </p:par>
                              <p:par>
                                <p:cTn id="388" presetID="8" presetClass="emph" presetSubtype="0" autoRev="1" fill="hold" nodeType="withEffect">
                                  <p:stCondLst>
                                    <p:cond delay="0"/>
                                  </p:stCondLst>
                                  <p:childTnLst>
                                    <p:animRot by="21600000">
                                      <p:cBhvr>
                                        <p:cTn id="389" dur="2000" fill="hold"/>
                                        <p:tgtEl>
                                          <p:spTgt spid="34"/>
                                        </p:tgtEl>
                                        <p:attrNameLst>
                                          <p:attrName>r</p:attrName>
                                        </p:attrNameLst>
                                      </p:cBhvr>
                                    </p:animRot>
                                  </p:childTnLst>
                                </p:cTn>
                              </p:par>
                              <p:par>
                                <p:cTn id="390" presetID="8" presetClass="emph" presetSubtype="0" autoRev="1" fill="hold" nodeType="withEffect">
                                  <p:stCondLst>
                                    <p:cond delay="0"/>
                                  </p:stCondLst>
                                  <p:childTnLst>
                                    <p:animRot by="21600000">
                                      <p:cBhvr>
                                        <p:cTn id="391" dur="2000" fill="hold"/>
                                        <p:tgtEl>
                                          <p:spTgt spid="35"/>
                                        </p:tgtEl>
                                        <p:attrNameLst>
                                          <p:attrName>r</p:attrName>
                                        </p:attrNameLst>
                                      </p:cBhvr>
                                    </p:animRot>
                                  </p:childTnLst>
                                </p:cTn>
                              </p:par>
                              <p:par>
                                <p:cTn id="392" presetID="23" presetClass="entr" presetSubtype="272" fill="hold" nodeType="withEffect">
                                  <p:stCondLst>
                                    <p:cond delay="0"/>
                                  </p:stCondLst>
                                  <p:childTnLst>
                                    <p:set>
                                      <p:cBhvr>
                                        <p:cTn id="393" dur="1" fill="hold">
                                          <p:stCondLst>
                                            <p:cond delay="0"/>
                                          </p:stCondLst>
                                        </p:cTn>
                                        <p:tgtEl>
                                          <p:spTgt spid="2"/>
                                        </p:tgtEl>
                                        <p:attrNameLst>
                                          <p:attrName>style.visibility</p:attrName>
                                        </p:attrNameLst>
                                      </p:cBhvr>
                                      <p:to>
                                        <p:strVal val="visible"/>
                                      </p:to>
                                    </p:set>
                                    <p:anim calcmode="lin" valueType="num">
                                      <p:cBhvr>
                                        <p:cTn id="394" dur="2000" fill="hold"/>
                                        <p:tgtEl>
                                          <p:spTgt spid="2"/>
                                        </p:tgtEl>
                                        <p:attrNameLst>
                                          <p:attrName>ppt_w</p:attrName>
                                        </p:attrNameLst>
                                      </p:cBhvr>
                                      <p:tavLst>
                                        <p:tav tm="0">
                                          <p:val>
                                            <p:strVal val="2/3*#ppt_w"/>
                                          </p:val>
                                        </p:tav>
                                        <p:tav tm="100000">
                                          <p:val>
                                            <p:strVal val="#ppt_w"/>
                                          </p:val>
                                        </p:tav>
                                      </p:tavLst>
                                    </p:anim>
                                    <p:anim calcmode="lin" valueType="num">
                                      <p:cBhvr>
                                        <p:cTn id="395" dur="2000" fill="hold"/>
                                        <p:tgtEl>
                                          <p:spTgt spid="2"/>
                                        </p:tgtEl>
                                        <p:attrNameLst>
                                          <p:attrName>ppt_h</p:attrName>
                                        </p:attrNameLst>
                                      </p:cBhvr>
                                      <p:tavLst>
                                        <p:tav tm="0">
                                          <p:val>
                                            <p:strVal val="2/3*#ppt_h"/>
                                          </p:val>
                                        </p:tav>
                                        <p:tav tm="100000">
                                          <p:val>
                                            <p:strVal val="#ppt_h"/>
                                          </p:val>
                                        </p:tav>
                                      </p:tavLst>
                                    </p:anim>
                                  </p:childTnLst>
                                </p:cTn>
                              </p:par>
                              <p:par>
                                <p:cTn id="396" presetID="4" presetClass="entr" presetSubtype="32" fill="hold" nodeType="withEffect">
                                  <p:stCondLst>
                                    <p:cond delay="0"/>
                                  </p:stCondLst>
                                  <p:childTnLst>
                                    <p:set>
                                      <p:cBhvr>
                                        <p:cTn id="397" dur="1" fill="hold">
                                          <p:stCondLst>
                                            <p:cond delay="0"/>
                                          </p:stCondLst>
                                        </p:cTn>
                                        <p:tgtEl>
                                          <p:spTgt spid="2"/>
                                        </p:tgtEl>
                                        <p:attrNameLst>
                                          <p:attrName>style.visibility</p:attrName>
                                        </p:attrNameLst>
                                      </p:cBhvr>
                                      <p:to>
                                        <p:strVal val="visible"/>
                                      </p:to>
                                    </p:set>
                                    <p:animEffect transition="in" filter="box(out)">
                                      <p:cBhvr>
                                        <p:cTn id="3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30000">
              <a:srgbClr val="D49E6C"/>
            </a:gs>
            <a:gs pos="70000">
              <a:srgbClr val="A65528"/>
            </a:gs>
            <a:gs pos="100000">
              <a:srgbClr val="663012"/>
            </a:gs>
          </a:gsLst>
          <a:lin ang="0" scaled="1"/>
          <a:tileRect/>
        </a:gradFill>
        <a:effectLst/>
      </p:bgPr>
    </p:bg>
    <p:spTree>
      <p:nvGrpSpPr>
        <p:cNvPr id="1" name=""/>
        <p:cNvGrpSpPr/>
        <p:nvPr/>
      </p:nvGrpSpPr>
      <p:grpSpPr>
        <a:xfrm>
          <a:off x="0" y="0"/>
          <a:ext cx="0" cy="0"/>
          <a:chOff x="0" y="0"/>
          <a:chExt cx="0" cy="0"/>
        </a:xfrm>
      </p:grpSpPr>
      <p:pic>
        <p:nvPicPr>
          <p:cNvPr id="2" name="1 Imagen" descr="stock-photo-834478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0" y="0"/>
            <a:ext cx="500048" cy="500048"/>
          </a:xfrm>
          <a:prstGeom prst="rect">
            <a:avLst/>
          </a:prstGeom>
        </p:spPr>
      </p:pic>
      <p:pic>
        <p:nvPicPr>
          <p:cNvPr id="5" name="4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0" y="4643452"/>
            <a:ext cx="500048" cy="500048"/>
          </a:xfrm>
          <a:prstGeom prst="rect">
            <a:avLst/>
          </a:prstGeom>
        </p:spPr>
      </p:pic>
      <p:pic>
        <p:nvPicPr>
          <p:cNvPr id="6" name="5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8643952" y="2071684"/>
            <a:ext cx="500048" cy="500048"/>
          </a:xfrm>
          <a:prstGeom prst="rect">
            <a:avLst/>
          </a:prstGeom>
        </p:spPr>
      </p:pic>
      <p:pic>
        <p:nvPicPr>
          <p:cNvPr id="7" name="6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8643952" y="2571750"/>
            <a:ext cx="500048" cy="500048"/>
          </a:xfrm>
          <a:prstGeom prst="rect">
            <a:avLst/>
          </a:prstGeom>
        </p:spPr>
      </p:pic>
      <p:pic>
        <p:nvPicPr>
          <p:cNvPr id="8" name="7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714348" y="500048"/>
            <a:ext cx="500048" cy="500048"/>
          </a:xfrm>
          <a:prstGeom prst="rect">
            <a:avLst/>
          </a:prstGeom>
        </p:spPr>
      </p:pic>
      <p:pic>
        <p:nvPicPr>
          <p:cNvPr id="9" name="8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714348" y="4214824"/>
            <a:ext cx="500048" cy="500048"/>
          </a:xfrm>
          <a:prstGeom prst="rect">
            <a:avLst/>
          </a:prstGeom>
        </p:spPr>
      </p:pic>
      <p:pic>
        <p:nvPicPr>
          <p:cNvPr id="10" name="9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1428728" y="1000114"/>
            <a:ext cx="500048" cy="500048"/>
          </a:xfrm>
          <a:prstGeom prst="rect">
            <a:avLst/>
          </a:prstGeom>
        </p:spPr>
      </p:pic>
      <p:pic>
        <p:nvPicPr>
          <p:cNvPr id="11" name="10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1428728" y="3857634"/>
            <a:ext cx="500048" cy="500048"/>
          </a:xfrm>
          <a:prstGeom prst="rect">
            <a:avLst/>
          </a:prstGeom>
        </p:spPr>
      </p:pic>
      <p:pic>
        <p:nvPicPr>
          <p:cNvPr id="12" name="11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143108" y="1285866"/>
            <a:ext cx="500048" cy="500048"/>
          </a:xfrm>
          <a:prstGeom prst="rect">
            <a:avLst/>
          </a:prstGeom>
        </p:spPr>
      </p:pic>
      <p:pic>
        <p:nvPicPr>
          <p:cNvPr id="13" name="12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143108" y="3429006"/>
            <a:ext cx="500048" cy="500048"/>
          </a:xfrm>
          <a:prstGeom prst="rect">
            <a:avLst/>
          </a:prstGeom>
        </p:spPr>
      </p:pic>
      <p:pic>
        <p:nvPicPr>
          <p:cNvPr id="14" name="13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071802" y="1571618"/>
            <a:ext cx="500048" cy="500048"/>
          </a:xfrm>
          <a:prstGeom prst="rect">
            <a:avLst/>
          </a:prstGeom>
        </p:spPr>
      </p:pic>
      <p:pic>
        <p:nvPicPr>
          <p:cNvPr id="15" name="14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071802" y="3286130"/>
            <a:ext cx="500048" cy="500048"/>
          </a:xfrm>
          <a:prstGeom prst="rect">
            <a:avLst/>
          </a:prstGeom>
        </p:spPr>
      </p:pic>
      <p:pic>
        <p:nvPicPr>
          <p:cNvPr id="16" name="15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857620" y="1643056"/>
            <a:ext cx="500048" cy="500048"/>
          </a:xfrm>
          <a:prstGeom prst="rect">
            <a:avLst/>
          </a:prstGeom>
        </p:spPr>
      </p:pic>
      <p:pic>
        <p:nvPicPr>
          <p:cNvPr id="17" name="16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86182" y="3071816"/>
            <a:ext cx="500048" cy="500048"/>
          </a:xfrm>
          <a:prstGeom prst="rect">
            <a:avLst/>
          </a:prstGeom>
        </p:spPr>
      </p:pic>
      <p:pic>
        <p:nvPicPr>
          <p:cNvPr id="18" name="17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643438" y="1785932"/>
            <a:ext cx="500048" cy="500048"/>
          </a:xfrm>
          <a:prstGeom prst="rect">
            <a:avLst/>
          </a:prstGeom>
        </p:spPr>
      </p:pic>
      <p:pic>
        <p:nvPicPr>
          <p:cNvPr id="19" name="18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643438" y="2928940"/>
            <a:ext cx="500048" cy="500048"/>
          </a:xfrm>
          <a:prstGeom prst="rect">
            <a:avLst/>
          </a:prstGeom>
        </p:spPr>
      </p:pic>
      <p:pic>
        <p:nvPicPr>
          <p:cNvPr id="20" name="19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357818" y="1928808"/>
            <a:ext cx="500048" cy="500048"/>
          </a:xfrm>
          <a:prstGeom prst="rect">
            <a:avLst/>
          </a:prstGeom>
        </p:spPr>
      </p:pic>
      <p:pic>
        <p:nvPicPr>
          <p:cNvPr id="21" name="20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357818" y="2786064"/>
            <a:ext cx="500048" cy="500048"/>
          </a:xfrm>
          <a:prstGeom prst="rect">
            <a:avLst/>
          </a:prstGeom>
        </p:spPr>
      </p:pic>
      <p:pic>
        <p:nvPicPr>
          <p:cNvPr id="22" name="21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072198" y="2000246"/>
            <a:ext cx="500048" cy="500048"/>
          </a:xfrm>
          <a:prstGeom prst="rect">
            <a:avLst/>
          </a:prstGeom>
        </p:spPr>
      </p:pic>
      <p:pic>
        <p:nvPicPr>
          <p:cNvPr id="23" name="22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072198" y="2643188"/>
            <a:ext cx="500048" cy="500048"/>
          </a:xfrm>
          <a:prstGeom prst="rect">
            <a:avLst/>
          </a:prstGeom>
        </p:spPr>
      </p:pic>
      <p:pic>
        <p:nvPicPr>
          <p:cNvPr id="24" name="23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715140" y="2071684"/>
            <a:ext cx="500048" cy="500048"/>
          </a:xfrm>
          <a:prstGeom prst="rect">
            <a:avLst/>
          </a:prstGeom>
        </p:spPr>
      </p:pic>
      <p:pic>
        <p:nvPicPr>
          <p:cNvPr id="25" name="24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715140" y="2571750"/>
            <a:ext cx="500048" cy="500048"/>
          </a:xfrm>
          <a:prstGeom prst="rect">
            <a:avLst/>
          </a:prstGeom>
        </p:spPr>
      </p:pic>
      <p:pic>
        <p:nvPicPr>
          <p:cNvPr id="26" name="25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7358082" y="2071684"/>
            <a:ext cx="500048" cy="500048"/>
          </a:xfrm>
          <a:prstGeom prst="rect">
            <a:avLst/>
          </a:prstGeom>
        </p:spPr>
      </p:pic>
      <p:pic>
        <p:nvPicPr>
          <p:cNvPr id="27" name="26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7358082" y="2571750"/>
            <a:ext cx="500048" cy="500048"/>
          </a:xfrm>
          <a:prstGeom prst="rect">
            <a:avLst/>
          </a:prstGeom>
        </p:spPr>
      </p:pic>
      <p:pic>
        <p:nvPicPr>
          <p:cNvPr id="28" name="27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8001024" y="2071684"/>
            <a:ext cx="500048" cy="500048"/>
          </a:xfrm>
          <a:prstGeom prst="rect">
            <a:avLst/>
          </a:prstGeom>
        </p:spPr>
      </p:pic>
      <p:pic>
        <p:nvPicPr>
          <p:cNvPr id="29" name="28 Imagen" descr="eye-41387_640.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8001024" y="2571750"/>
            <a:ext cx="500048" cy="500048"/>
          </a:xfrm>
          <a:prstGeom prst="rect">
            <a:avLst/>
          </a:prstGeom>
        </p:spPr>
      </p:pic>
      <p:sp>
        <p:nvSpPr>
          <p:cNvPr id="30" name="29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1+#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1+#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1+#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1+#ppt_w/2"/>
                                          </p:val>
                                        </p:tav>
                                        <p:tav tm="100000">
                                          <p:val>
                                            <p:strVal val="#ppt_x"/>
                                          </p:val>
                                        </p:tav>
                                      </p:tavLst>
                                    </p:anim>
                                    <p:anim calcmode="lin" valueType="num">
                                      <p:cBhvr additive="base">
                                        <p:cTn id="86" dur="2000" fill="hold"/>
                                        <p:tgtEl>
                                          <p:spTgt spid="17"/>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1+#ppt_w/2"/>
                                          </p:val>
                                        </p:tav>
                                        <p:tav tm="100000">
                                          <p:val>
                                            <p:strVal val="#ppt_x"/>
                                          </p:val>
                                        </p:tav>
                                      </p:tavLst>
                                    </p:anim>
                                    <p:anim calcmode="lin" valueType="num">
                                      <p:cBhvr additive="base">
                                        <p:cTn id="90" dur="2000" fill="hold"/>
                                        <p:tgtEl>
                                          <p:spTgt spid="19"/>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1+#ppt_w/2"/>
                                          </p:val>
                                        </p:tav>
                                        <p:tav tm="100000">
                                          <p:val>
                                            <p:strVal val="#ppt_x"/>
                                          </p:val>
                                        </p:tav>
                                      </p:tavLst>
                                    </p:anim>
                                    <p:anim calcmode="lin" valueType="num">
                                      <p:cBhvr additive="base">
                                        <p:cTn id="94" dur="2000" fill="hold"/>
                                        <p:tgtEl>
                                          <p:spTgt spid="21"/>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1+#ppt_w/2"/>
                                          </p:val>
                                        </p:tav>
                                        <p:tav tm="100000">
                                          <p:val>
                                            <p:strVal val="#ppt_x"/>
                                          </p:val>
                                        </p:tav>
                                      </p:tavLst>
                                    </p:anim>
                                    <p:anim calcmode="lin" valueType="num">
                                      <p:cBhvr additive="base">
                                        <p:cTn id="98" dur="2000" fill="hold"/>
                                        <p:tgtEl>
                                          <p:spTgt spid="23"/>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1+#ppt_w/2"/>
                                          </p:val>
                                        </p:tav>
                                        <p:tav tm="100000">
                                          <p:val>
                                            <p:strVal val="#ppt_x"/>
                                          </p:val>
                                        </p:tav>
                                      </p:tavLst>
                                    </p:anim>
                                    <p:anim calcmode="lin" valueType="num">
                                      <p:cBhvr additive="base">
                                        <p:cTn id="102" dur="2000" fill="hold"/>
                                        <p:tgtEl>
                                          <p:spTgt spid="25"/>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1+#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1+#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6"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1+ppt_w/2"/>
                                          </p:val>
                                        </p:tav>
                                      </p:tavLst>
                                    </p:anim>
                                    <p:anim calcmode="lin" valueType="num">
                                      <p:cBhvr additive="base">
                                        <p:cTn id="166" dur="2000"/>
                                        <p:tgtEl>
                                          <p:spTgt spid="4"/>
                                        </p:tgtEl>
                                        <p:attrNameLst>
                                          <p:attrName>ppt_y</p:attrName>
                                        </p:attrNameLst>
                                      </p:cBhvr>
                                      <p:tavLst>
                                        <p:tav tm="0">
                                          <p:val>
                                            <p:strVal val="ppt_y"/>
                                          </p:val>
                                        </p:tav>
                                        <p:tav tm="100000">
                                          <p:val>
                                            <p:strVal val="1+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6"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1+ppt_w/2"/>
                                          </p:val>
                                        </p:tav>
                                      </p:tavLst>
                                    </p:anim>
                                    <p:anim calcmode="lin" valueType="num">
                                      <p:cBhvr additive="base">
                                        <p:cTn id="170" dur="2000"/>
                                        <p:tgtEl>
                                          <p:spTgt spid="6"/>
                                        </p:tgtEl>
                                        <p:attrNameLst>
                                          <p:attrName>ppt_y</p:attrName>
                                        </p:attrNameLst>
                                      </p:cBhvr>
                                      <p:tavLst>
                                        <p:tav tm="0">
                                          <p:val>
                                            <p:strVal val="ppt_y"/>
                                          </p:val>
                                        </p:tav>
                                        <p:tav tm="100000">
                                          <p:val>
                                            <p:strVal val="1+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6"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1+ppt_w/2"/>
                                          </p:val>
                                        </p:tav>
                                      </p:tavLst>
                                    </p:anim>
                                    <p:anim calcmode="lin" valueType="num">
                                      <p:cBhvr additive="base">
                                        <p:cTn id="174" dur="2000"/>
                                        <p:tgtEl>
                                          <p:spTgt spid="8"/>
                                        </p:tgtEl>
                                        <p:attrNameLst>
                                          <p:attrName>ppt_y</p:attrName>
                                        </p:attrNameLst>
                                      </p:cBhvr>
                                      <p:tavLst>
                                        <p:tav tm="0">
                                          <p:val>
                                            <p:strVal val="ppt_y"/>
                                          </p:val>
                                        </p:tav>
                                        <p:tav tm="100000">
                                          <p:val>
                                            <p:strVal val="1+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6"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1+ppt_w/2"/>
                                          </p:val>
                                        </p:tav>
                                      </p:tavLst>
                                    </p:anim>
                                    <p:anim calcmode="lin" valueType="num">
                                      <p:cBhvr additive="base">
                                        <p:cTn id="178" dur="2000"/>
                                        <p:tgtEl>
                                          <p:spTgt spid="10"/>
                                        </p:tgtEl>
                                        <p:attrNameLst>
                                          <p:attrName>ppt_y</p:attrName>
                                        </p:attrNameLst>
                                      </p:cBhvr>
                                      <p:tavLst>
                                        <p:tav tm="0">
                                          <p:val>
                                            <p:strVal val="ppt_y"/>
                                          </p:val>
                                        </p:tav>
                                        <p:tav tm="100000">
                                          <p:val>
                                            <p:strVal val="1+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6"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1+ppt_w/2"/>
                                          </p:val>
                                        </p:tav>
                                      </p:tavLst>
                                    </p:anim>
                                    <p:anim calcmode="lin" valueType="num">
                                      <p:cBhvr additive="base">
                                        <p:cTn id="182" dur="2000"/>
                                        <p:tgtEl>
                                          <p:spTgt spid="12"/>
                                        </p:tgtEl>
                                        <p:attrNameLst>
                                          <p:attrName>ppt_y</p:attrName>
                                        </p:attrNameLst>
                                      </p:cBhvr>
                                      <p:tavLst>
                                        <p:tav tm="0">
                                          <p:val>
                                            <p:strVal val="ppt_y"/>
                                          </p:val>
                                        </p:tav>
                                        <p:tav tm="100000">
                                          <p:val>
                                            <p:strVal val="1+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6"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1+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6"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1+ppt_w/2"/>
                                          </p:val>
                                        </p:tav>
                                      </p:tavLst>
                                    </p:anim>
                                    <p:anim calcmode="lin" valueType="num">
                                      <p:cBhvr additive="base">
                                        <p:cTn id="190" dur="2000"/>
                                        <p:tgtEl>
                                          <p:spTgt spid="16"/>
                                        </p:tgtEl>
                                        <p:attrNameLst>
                                          <p:attrName>ppt_y</p:attrName>
                                        </p:attrNameLst>
                                      </p:cBhvr>
                                      <p:tavLst>
                                        <p:tav tm="0">
                                          <p:val>
                                            <p:strVal val="ppt_y"/>
                                          </p:val>
                                        </p:tav>
                                        <p:tav tm="100000">
                                          <p:val>
                                            <p:strVal val="1+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6"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1+ppt_w/2"/>
                                          </p:val>
                                        </p:tav>
                                      </p:tavLst>
                                    </p:anim>
                                    <p:anim calcmode="lin" valueType="num">
                                      <p:cBhvr additive="base">
                                        <p:cTn id="194" dur="2000"/>
                                        <p:tgtEl>
                                          <p:spTgt spid="18"/>
                                        </p:tgtEl>
                                        <p:attrNameLst>
                                          <p:attrName>ppt_y</p:attrName>
                                        </p:attrNameLst>
                                      </p:cBhvr>
                                      <p:tavLst>
                                        <p:tav tm="0">
                                          <p:val>
                                            <p:strVal val="ppt_y"/>
                                          </p:val>
                                        </p:tav>
                                        <p:tav tm="100000">
                                          <p:val>
                                            <p:strVal val="1+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6"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1+ppt_w/2"/>
                                          </p:val>
                                        </p:tav>
                                      </p:tavLst>
                                    </p:anim>
                                    <p:anim calcmode="lin" valueType="num">
                                      <p:cBhvr additive="base">
                                        <p:cTn id="198" dur="2000"/>
                                        <p:tgtEl>
                                          <p:spTgt spid="20"/>
                                        </p:tgtEl>
                                        <p:attrNameLst>
                                          <p:attrName>ppt_y</p:attrName>
                                        </p:attrNameLst>
                                      </p:cBhvr>
                                      <p:tavLst>
                                        <p:tav tm="0">
                                          <p:val>
                                            <p:strVal val="ppt_y"/>
                                          </p:val>
                                        </p:tav>
                                        <p:tav tm="100000">
                                          <p:val>
                                            <p:strVal val="1+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6"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1+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6"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1+ppt_w/2"/>
                                          </p:val>
                                        </p:tav>
                                      </p:tavLst>
                                    </p:anim>
                                    <p:anim calcmode="lin" valueType="num">
                                      <p:cBhvr additive="base">
                                        <p:cTn id="206" dur="2000"/>
                                        <p:tgtEl>
                                          <p:spTgt spid="24"/>
                                        </p:tgtEl>
                                        <p:attrNameLst>
                                          <p:attrName>ppt_y</p:attrName>
                                        </p:attrNameLst>
                                      </p:cBhvr>
                                      <p:tavLst>
                                        <p:tav tm="0">
                                          <p:val>
                                            <p:strVal val="ppt_y"/>
                                          </p:val>
                                        </p:tav>
                                        <p:tav tm="100000">
                                          <p:val>
                                            <p:strVal val="1+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6"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1+ppt_w/2"/>
                                          </p:val>
                                        </p:tav>
                                      </p:tavLst>
                                    </p:anim>
                                    <p:anim calcmode="lin" valueType="num">
                                      <p:cBhvr additive="base">
                                        <p:cTn id="210" dur="2000"/>
                                        <p:tgtEl>
                                          <p:spTgt spid="26"/>
                                        </p:tgtEl>
                                        <p:attrNameLst>
                                          <p:attrName>ppt_y</p:attrName>
                                        </p:attrNameLst>
                                      </p:cBhvr>
                                      <p:tavLst>
                                        <p:tav tm="0">
                                          <p:val>
                                            <p:strVal val="ppt_y"/>
                                          </p:val>
                                        </p:tav>
                                        <p:tav tm="100000">
                                          <p:val>
                                            <p:strVal val="1+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6"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1+ppt_w/2"/>
                                          </p:val>
                                        </p:tav>
                                      </p:tavLst>
                                    </p:anim>
                                    <p:anim calcmode="lin" valueType="num">
                                      <p:cBhvr additive="base">
                                        <p:cTn id="214" dur="2000"/>
                                        <p:tgtEl>
                                          <p:spTgt spid="28"/>
                                        </p:tgtEl>
                                        <p:attrNameLst>
                                          <p:attrName>ppt_y</p:attrName>
                                        </p:attrNameLst>
                                      </p:cBhvr>
                                      <p:tavLst>
                                        <p:tav tm="0">
                                          <p:val>
                                            <p:strVal val="ppt_y"/>
                                          </p:val>
                                        </p:tav>
                                        <p:tav tm="100000">
                                          <p:val>
                                            <p:strVal val="1+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3"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1+ppt_w/2"/>
                                          </p:val>
                                        </p:tav>
                                      </p:tavLst>
                                    </p:anim>
                                    <p:anim calcmode="lin" valueType="num">
                                      <p:cBhvr additive="base">
                                        <p:cTn id="218" dur="2000"/>
                                        <p:tgtEl>
                                          <p:spTgt spid="5"/>
                                        </p:tgtEl>
                                        <p:attrNameLst>
                                          <p:attrName>ppt_y</p:attrName>
                                        </p:attrNameLst>
                                      </p:cBhvr>
                                      <p:tavLst>
                                        <p:tav tm="0">
                                          <p:val>
                                            <p:strVal val="ppt_y"/>
                                          </p:val>
                                        </p:tav>
                                        <p:tav tm="100000">
                                          <p:val>
                                            <p:strVal val="0-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3" fill="hold"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1+ppt_w/2"/>
                                          </p:val>
                                        </p:tav>
                                      </p:tavLst>
                                    </p:anim>
                                    <p:anim calcmode="lin" valueType="num">
                                      <p:cBhvr additive="base">
                                        <p:cTn id="222" dur="2000"/>
                                        <p:tgtEl>
                                          <p:spTgt spid="7"/>
                                        </p:tgtEl>
                                        <p:attrNameLst>
                                          <p:attrName>ppt_y</p:attrName>
                                        </p:attrNameLst>
                                      </p:cBhvr>
                                      <p:tavLst>
                                        <p:tav tm="0">
                                          <p:val>
                                            <p:strVal val="ppt_y"/>
                                          </p:val>
                                        </p:tav>
                                        <p:tav tm="100000">
                                          <p:val>
                                            <p:strVal val="0-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3"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1+ppt_w/2"/>
                                          </p:val>
                                        </p:tav>
                                      </p:tavLst>
                                    </p:anim>
                                    <p:anim calcmode="lin" valueType="num">
                                      <p:cBhvr additive="base">
                                        <p:cTn id="226" dur="2000"/>
                                        <p:tgtEl>
                                          <p:spTgt spid="9"/>
                                        </p:tgtEl>
                                        <p:attrNameLst>
                                          <p:attrName>ppt_y</p:attrName>
                                        </p:attrNameLst>
                                      </p:cBhvr>
                                      <p:tavLst>
                                        <p:tav tm="0">
                                          <p:val>
                                            <p:strVal val="ppt_y"/>
                                          </p:val>
                                        </p:tav>
                                        <p:tav tm="100000">
                                          <p:val>
                                            <p:strVal val="0-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3"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1+ppt_w/2"/>
                                          </p:val>
                                        </p:tav>
                                      </p:tavLst>
                                    </p:anim>
                                    <p:anim calcmode="lin" valueType="num">
                                      <p:cBhvr additive="base">
                                        <p:cTn id="230" dur="2000"/>
                                        <p:tgtEl>
                                          <p:spTgt spid="11"/>
                                        </p:tgtEl>
                                        <p:attrNameLst>
                                          <p:attrName>ppt_y</p:attrName>
                                        </p:attrNameLst>
                                      </p:cBhvr>
                                      <p:tavLst>
                                        <p:tav tm="0">
                                          <p:val>
                                            <p:strVal val="ppt_y"/>
                                          </p:val>
                                        </p:tav>
                                        <p:tav tm="100000">
                                          <p:val>
                                            <p:strVal val="0-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3"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1+ppt_w/2"/>
                                          </p:val>
                                        </p:tav>
                                      </p:tavLst>
                                    </p:anim>
                                    <p:anim calcmode="lin" valueType="num">
                                      <p:cBhvr additive="base">
                                        <p:cTn id="234" dur="2000"/>
                                        <p:tgtEl>
                                          <p:spTgt spid="13"/>
                                        </p:tgtEl>
                                        <p:attrNameLst>
                                          <p:attrName>ppt_y</p:attrName>
                                        </p:attrNameLst>
                                      </p:cBhvr>
                                      <p:tavLst>
                                        <p:tav tm="0">
                                          <p:val>
                                            <p:strVal val="ppt_y"/>
                                          </p:val>
                                        </p:tav>
                                        <p:tav tm="100000">
                                          <p:val>
                                            <p:strVal val="0-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3"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1+ppt_w/2"/>
                                          </p:val>
                                        </p:tav>
                                      </p:tavLst>
                                    </p:anim>
                                    <p:anim calcmode="lin" valueType="num">
                                      <p:cBhvr additive="base">
                                        <p:cTn id="238" dur="2000"/>
                                        <p:tgtEl>
                                          <p:spTgt spid="15"/>
                                        </p:tgtEl>
                                        <p:attrNameLst>
                                          <p:attrName>ppt_y</p:attrName>
                                        </p:attrNameLst>
                                      </p:cBhvr>
                                      <p:tavLst>
                                        <p:tav tm="0">
                                          <p:val>
                                            <p:strVal val="ppt_y"/>
                                          </p:val>
                                        </p:tav>
                                        <p:tav tm="100000">
                                          <p:val>
                                            <p:strVal val="0-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3"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1+ppt_w/2"/>
                                          </p:val>
                                        </p:tav>
                                      </p:tavLst>
                                    </p:anim>
                                    <p:anim calcmode="lin" valueType="num">
                                      <p:cBhvr additive="base">
                                        <p:cTn id="242" dur="2000"/>
                                        <p:tgtEl>
                                          <p:spTgt spid="17"/>
                                        </p:tgtEl>
                                        <p:attrNameLst>
                                          <p:attrName>ppt_y</p:attrName>
                                        </p:attrNameLst>
                                      </p:cBhvr>
                                      <p:tavLst>
                                        <p:tav tm="0">
                                          <p:val>
                                            <p:strVal val="ppt_y"/>
                                          </p:val>
                                        </p:tav>
                                        <p:tav tm="100000">
                                          <p:val>
                                            <p:strVal val="0-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3"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1+ppt_w/2"/>
                                          </p:val>
                                        </p:tav>
                                      </p:tavLst>
                                    </p:anim>
                                    <p:anim calcmode="lin" valueType="num">
                                      <p:cBhvr additive="base">
                                        <p:cTn id="246" dur="2000"/>
                                        <p:tgtEl>
                                          <p:spTgt spid="19"/>
                                        </p:tgtEl>
                                        <p:attrNameLst>
                                          <p:attrName>ppt_y</p:attrName>
                                        </p:attrNameLst>
                                      </p:cBhvr>
                                      <p:tavLst>
                                        <p:tav tm="0">
                                          <p:val>
                                            <p:strVal val="ppt_y"/>
                                          </p:val>
                                        </p:tav>
                                        <p:tav tm="100000">
                                          <p:val>
                                            <p:strVal val="0-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3"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1+ppt_w/2"/>
                                          </p:val>
                                        </p:tav>
                                      </p:tavLst>
                                    </p:anim>
                                    <p:anim calcmode="lin" valueType="num">
                                      <p:cBhvr additive="base">
                                        <p:cTn id="250" dur="2000"/>
                                        <p:tgtEl>
                                          <p:spTgt spid="21"/>
                                        </p:tgtEl>
                                        <p:attrNameLst>
                                          <p:attrName>ppt_y</p:attrName>
                                        </p:attrNameLst>
                                      </p:cBhvr>
                                      <p:tavLst>
                                        <p:tav tm="0">
                                          <p:val>
                                            <p:strVal val="ppt_y"/>
                                          </p:val>
                                        </p:tav>
                                        <p:tav tm="100000">
                                          <p:val>
                                            <p:strVal val="0-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3"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1+ppt_w/2"/>
                                          </p:val>
                                        </p:tav>
                                      </p:tavLst>
                                    </p:anim>
                                    <p:anim calcmode="lin" valueType="num">
                                      <p:cBhvr additive="base">
                                        <p:cTn id="254" dur="2000"/>
                                        <p:tgtEl>
                                          <p:spTgt spid="23"/>
                                        </p:tgtEl>
                                        <p:attrNameLst>
                                          <p:attrName>ppt_y</p:attrName>
                                        </p:attrNameLst>
                                      </p:cBhvr>
                                      <p:tavLst>
                                        <p:tav tm="0">
                                          <p:val>
                                            <p:strVal val="ppt_y"/>
                                          </p:val>
                                        </p:tav>
                                        <p:tav tm="100000">
                                          <p:val>
                                            <p:strVal val="0-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3"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1+ppt_w/2"/>
                                          </p:val>
                                        </p:tav>
                                      </p:tavLst>
                                    </p:anim>
                                    <p:anim calcmode="lin" valueType="num">
                                      <p:cBhvr additive="base">
                                        <p:cTn id="258" dur="2000"/>
                                        <p:tgtEl>
                                          <p:spTgt spid="25"/>
                                        </p:tgtEl>
                                        <p:attrNameLst>
                                          <p:attrName>ppt_y</p:attrName>
                                        </p:attrNameLst>
                                      </p:cBhvr>
                                      <p:tavLst>
                                        <p:tav tm="0">
                                          <p:val>
                                            <p:strVal val="ppt_y"/>
                                          </p:val>
                                        </p:tav>
                                        <p:tav tm="100000">
                                          <p:val>
                                            <p:strVal val="0-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3"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1+ppt_w/2"/>
                                          </p:val>
                                        </p:tav>
                                      </p:tavLst>
                                    </p:anim>
                                    <p:anim calcmode="lin" valueType="num">
                                      <p:cBhvr additive="base">
                                        <p:cTn id="262" dur="2000"/>
                                        <p:tgtEl>
                                          <p:spTgt spid="27"/>
                                        </p:tgtEl>
                                        <p:attrNameLst>
                                          <p:attrName>ppt_y</p:attrName>
                                        </p:attrNameLst>
                                      </p:cBhvr>
                                      <p:tavLst>
                                        <p:tav tm="0">
                                          <p:val>
                                            <p:strVal val="ppt_y"/>
                                          </p:val>
                                        </p:tav>
                                        <p:tav tm="100000">
                                          <p:val>
                                            <p:strVal val="0-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3"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1+ppt_w/2"/>
                                          </p:val>
                                        </p:tav>
                                      </p:tavLst>
                                    </p:anim>
                                    <p:anim calcmode="lin" valueType="num">
                                      <p:cBhvr additive="base">
                                        <p:cTn id="266" dur="2000"/>
                                        <p:tgtEl>
                                          <p:spTgt spid="29"/>
                                        </p:tgtEl>
                                        <p:attrNameLst>
                                          <p:attrName>ppt_y</p:attrName>
                                        </p:attrNameLst>
                                      </p:cBhvr>
                                      <p:tavLst>
                                        <p:tav tm="0">
                                          <p:val>
                                            <p:strVal val="ppt_y"/>
                                          </p:val>
                                        </p:tav>
                                        <p:tav tm="100000">
                                          <p:val>
                                            <p:strVal val="0-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3"/>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9"/>
                                        </p:tgtEl>
                                        <p:attrNameLst>
                                          <p:attrName>r</p:attrName>
                                        </p:attrNameLst>
                                      </p:cBhvr>
                                    </p:animRot>
                                  </p:childTnLst>
                                </p:cTn>
                              </p:par>
                              <p:par>
                                <p:cTn id="320" presetID="17" presetClass="entr" presetSubtype="8"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chemeClr val="bg1">
                <a:lumMod val="85000"/>
                <a:shade val="67500"/>
                <a:satMod val="115000"/>
              </a:schemeClr>
            </a:gs>
            <a:gs pos="100000">
              <a:schemeClr val="bg1">
                <a:lumMod val="8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30299173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arabesque-2852642_960_72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0" y="0"/>
            <a:ext cx="642942" cy="642942"/>
          </a:xfrm>
          <a:prstGeom prst="rect">
            <a:avLst/>
          </a:prstGeom>
        </p:spPr>
      </p:pic>
      <p:pic>
        <p:nvPicPr>
          <p:cNvPr id="6" name="5 Imagen" descr="arabesque-2852642_960_72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8501058" y="0"/>
            <a:ext cx="642942" cy="642942"/>
          </a:xfrm>
          <a:prstGeom prst="rect">
            <a:avLst/>
          </a:prstGeom>
        </p:spPr>
      </p:pic>
      <p:pic>
        <p:nvPicPr>
          <p:cNvPr id="7" name="6 Imagen" descr="arabesque-2852642_960_72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0" y="4500558"/>
            <a:ext cx="642942" cy="642942"/>
          </a:xfrm>
          <a:prstGeom prst="rect">
            <a:avLst/>
          </a:prstGeom>
        </p:spPr>
      </p:pic>
      <p:pic>
        <p:nvPicPr>
          <p:cNvPr id="8" name="7 Imagen" descr="arabesque-2852642_960_72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8501058" y="4500558"/>
            <a:ext cx="642942" cy="642942"/>
          </a:xfrm>
          <a:prstGeom prst="rect">
            <a:avLst/>
          </a:prstGeom>
        </p:spPr>
      </p:pic>
      <p:pic>
        <p:nvPicPr>
          <p:cNvPr id="9" name="8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1000100" y="285734"/>
            <a:ext cx="642942" cy="642942"/>
          </a:xfrm>
          <a:prstGeom prst="rect">
            <a:avLst/>
          </a:prstGeom>
        </p:spPr>
      </p:pic>
      <p:pic>
        <p:nvPicPr>
          <p:cNvPr id="10" name="9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928662" y="4286262"/>
            <a:ext cx="642942" cy="642942"/>
          </a:xfrm>
          <a:prstGeom prst="rect">
            <a:avLst/>
          </a:prstGeom>
        </p:spPr>
      </p:pic>
      <p:pic>
        <p:nvPicPr>
          <p:cNvPr id="11" name="10 Imagen" descr="arabesque-2852642_960_720.png"/>
          <p:cNvPicPr>
            <a:picLocks noChangeAspect="1"/>
          </p:cNvPicPr>
          <p:nvPr/>
        </p:nvPicPr>
        <p:blipFill>
          <a:blip r:embed="rId3" cstate="print">
            <a:grayscl/>
            <a:lum bright="-40000" contrast="40000"/>
          </a:blip>
          <a:stretch>
            <a:fillRect/>
          </a:stretch>
        </p:blipFill>
        <p:spPr>
          <a:xfrm>
            <a:off x="1857356" y="785800"/>
            <a:ext cx="642942" cy="642942"/>
          </a:xfrm>
          <a:prstGeom prst="rect">
            <a:avLst/>
          </a:prstGeom>
        </p:spPr>
      </p:pic>
      <p:pic>
        <p:nvPicPr>
          <p:cNvPr id="12" name="11 Imagen" descr="arabesque-2852642_960_720.png"/>
          <p:cNvPicPr>
            <a:picLocks noChangeAspect="1"/>
          </p:cNvPicPr>
          <p:nvPr/>
        </p:nvPicPr>
        <p:blipFill>
          <a:blip r:embed="rId3" cstate="print">
            <a:grayscl/>
            <a:lum bright="-40000" contrast="40000"/>
          </a:blip>
          <a:stretch>
            <a:fillRect/>
          </a:stretch>
        </p:blipFill>
        <p:spPr>
          <a:xfrm>
            <a:off x="1785918" y="3929072"/>
            <a:ext cx="642942" cy="642942"/>
          </a:xfrm>
          <a:prstGeom prst="rect">
            <a:avLst/>
          </a:prstGeom>
        </p:spPr>
      </p:pic>
      <p:pic>
        <p:nvPicPr>
          <p:cNvPr id="13" name="12 Imagen" descr="arabesque-2852642_960_72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571736" y="1357304"/>
            <a:ext cx="642942" cy="642942"/>
          </a:xfrm>
          <a:prstGeom prst="rect">
            <a:avLst/>
          </a:prstGeom>
        </p:spPr>
      </p:pic>
      <p:pic>
        <p:nvPicPr>
          <p:cNvPr id="14" name="13 Imagen" descr="arabesque-2852642_960_72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571736" y="3357568"/>
            <a:ext cx="642942" cy="642942"/>
          </a:xfrm>
          <a:prstGeom prst="rect">
            <a:avLst/>
          </a:prstGeom>
        </p:spPr>
      </p:pic>
      <p:pic>
        <p:nvPicPr>
          <p:cNvPr id="15" name="14 Imagen" descr="arabesque-2852642_960_720.png"/>
          <p:cNvPicPr>
            <a:picLocks noChangeAspect="1"/>
          </p:cNvPicPr>
          <p:nvPr/>
        </p:nvPicPr>
        <p:blipFill>
          <a:blip r:embed="rId3" cstate="print">
            <a:grayscl/>
            <a:lum bright="-40000" contrast="40000"/>
          </a:blip>
          <a:stretch>
            <a:fillRect/>
          </a:stretch>
        </p:blipFill>
        <p:spPr>
          <a:xfrm>
            <a:off x="3143240" y="2000246"/>
            <a:ext cx="642942" cy="642942"/>
          </a:xfrm>
          <a:prstGeom prst="rect">
            <a:avLst/>
          </a:prstGeom>
        </p:spPr>
      </p:pic>
      <p:pic>
        <p:nvPicPr>
          <p:cNvPr id="16" name="15 Imagen" descr="arabesque-2852642_960_720.png"/>
          <p:cNvPicPr>
            <a:picLocks noChangeAspect="1"/>
          </p:cNvPicPr>
          <p:nvPr/>
        </p:nvPicPr>
        <p:blipFill>
          <a:blip r:embed="rId3" cstate="print">
            <a:grayscl/>
            <a:lum bright="-40000" contrast="40000"/>
          </a:blip>
          <a:stretch>
            <a:fillRect/>
          </a:stretch>
        </p:blipFill>
        <p:spPr>
          <a:xfrm>
            <a:off x="3143240" y="2714626"/>
            <a:ext cx="642942" cy="642942"/>
          </a:xfrm>
          <a:prstGeom prst="rect">
            <a:avLst/>
          </a:prstGeom>
        </p:spPr>
      </p:pic>
      <p:pic>
        <p:nvPicPr>
          <p:cNvPr id="17" name="16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715272" y="357172"/>
            <a:ext cx="642942" cy="642942"/>
          </a:xfrm>
          <a:prstGeom prst="rect">
            <a:avLst/>
          </a:prstGeom>
        </p:spPr>
      </p:pic>
      <p:pic>
        <p:nvPicPr>
          <p:cNvPr id="18" name="17 Imagen" descr="arabesque-2852642_960_720.png"/>
          <p:cNvPicPr>
            <a:picLocks noChangeAspect="1"/>
          </p:cNvPicPr>
          <p:nvPr/>
        </p:nvPicPr>
        <p:blipFill>
          <a:blip r:embed="rId3" cstate="print">
            <a:grayscl/>
            <a:lum bright="-40000" contrast="40000"/>
          </a:blip>
          <a:stretch>
            <a:fillRect/>
          </a:stretch>
        </p:blipFill>
        <p:spPr>
          <a:xfrm>
            <a:off x="7072330" y="785800"/>
            <a:ext cx="642942" cy="642942"/>
          </a:xfrm>
          <a:prstGeom prst="rect">
            <a:avLst/>
          </a:prstGeom>
        </p:spPr>
      </p:pic>
      <p:pic>
        <p:nvPicPr>
          <p:cNvPr id="19" name="18 Imagen" descr="arabesque-2852642_960_72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6357950" y="1285866"/>
            <a:ext cx="642942" cy="642942"/>
          </a:xfrm>
          <a:prstGeom prst="rect">
            <a:avLst/>
          </a:prstGeom>
        </p:spPr>
      </p:pic>
      <p:pic>
        <p:nvPicPr>
          <p:cNvPr id="20" name="19 Imagen" descr="arabesque-2852642_960_720.png"/>
          <p:cNvPicPr>
            <a:picLocks noChangeAspect="1"/>
          </p:cNvPicPr>
          <p:nvPr/>
        </p:nvPicPr>
        <p:blipFill>
          <a:blip r:embed="rId3" cstate="print">
            <a:grayscl/>
            <a:lum bright="-40000" contrast="40000"/>
          </a:blip>
          <a:stretch>
            <a:fillRect/>
          </a:stretch>
        </p:blipFill>
        <p:spPr>
          <a:xfrm>
            <a:off x="5786446" y="2000246"/>
            <a:ext cx="642942" cy="642942"/>
          </a:xfrm>
          <a:prstGeom prst="rect">
            <a:avLst/>
          </a:prstGeom>
        </p:spPr>
      </p:pic>
      <p:pic>
        <p:nvPicPr>
          <p:cNvPr id="21" name="20 Imagen" descr="arabesque-2852642_960_720.png"/>
          <p:cNvPicPr>
            <a:picLocks noChangeAspect="1"/>
          </p:cNvPicPr>
          <p:nvPr/>
        </p:nvPicPr>
        <p:blipFill>
          <a:blip r:embed="rId3" cstate="print">
            <a:grayscl/>
            <a:lum bright="-40000" contrast="40000"/>
          </a:blip>
          <a:stretch>
            <a:fillRect/>
          </a:stretch>
        </p:blipFill>
        <p:spPr>
          <a:xfrm>
            <a:off x="5857884" y="2857502"/>
            <a:ext cx="642942" cy="642942"/>
          </a:xfrm>
          <a:prstGeom prst="rect">
            <a:avLst/>
          </a:prstGeom>
        </p:spPr>
      </p:pic>
      <p:pic>
        <p:nvPicPr>
          <p:cNvPr id="22" name="21 Imagen" descr="arabesque-2852642_960_72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6500826" y="3429006"/>
            <a:ext cx="642942" cy="642942"/>
          </a:xfrm>
          <a:prstGeom prst="rect">
            <a:avLst/>
          </a:prstGeom>
        </p:spPr>
      </p:pic>
      <p:pic>
        <p:nvPicPr>
          <p:cNvPr id="23" name="22 Imagen" descr="arabesque-2852642_960_720.png"/>
          <p:cNvPicPr>
            <a:picLocks noChangeAspect="1"/>
          </p:cNvPicPr>
          <p:nvPr/>
        </p:nvPicPr>
        <p:blipFill>
          <a:blip r:embed="rId3" cstate="print">
            <a:grayscl/>
            <a:lum bright="-40000" contrast="40000"/>
          </a:blip>
          <a:stretch>
            <a:fillRect/>
          </a:stretch>
        </p:blipFill>
        <p:spPr>
          <a:xfrm>
            <a:off x="7143768" y="3929072"/>
            <a:ext cx="642942" cy="642942"/>
          </a:xfrm>
          <a:prstGeom prst="rect">
            <a:avLst/>
          </a:prstGeom>
        </p:spPr>
      </p:pic>
      <p:pic>
        <p:nvPicPr>
          <p:cNvPr id="24" name="23 Imagen" descr="arabesque-2852642_960_720.png"/>
          <p:cNvPicPr>
            <a:picLocks noChangeAspect="1"/>
          </p:cNvPicPr>
          <p:nvPr/>
        </p:nvPicPr>
        <p:blipFill>
          <a:blip r:embed="rId3" cstate="print">
            <a:duotone>
              <a:schemeClr val="bg2">
                <a:shade val="45000"/>
                <a:satMod val="135000"/>
              </a:schemeClr>
              <a:prstClr val="white"/>
            </a:duotone>
            <a:lum bright="40000" contrast="40000"/>
          </a:blip>
          <a:stretch>
            <a:fillRect/>
          </a:stretch>
        </p:blipFill>
        <p:spPr>
          <a:xfrm>
            <a:off x="7786710" y="4286262"/>
            <a:ext cx="642942" cy="642942"/>
          </a:xfrm>
          <a:prstGeom prst="rect">
            <a:avLst/>
          </a:prstGeom>
        </p:spPr>
      </p:pic>
      <p:sp>
        <p:nvSpPr>
          <p:cNvPr id="25" name="24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2000" fill="hold"/>
                                        <p:tgtEl>
                                          <p:spTgt spid="9"/>
                                        </p:tgtEl>
                                        <p:attrNameLst>
                                          <p:attrName>ppt_x</p:attrName>
                                        </p:attrNameLst>
                                      </p:cBhvr>
                                      <p:tavLst>
                                        <p:tav tm="0">
                                          <p:val>
                                            <p:strVal val="1+#ppt_w/2"/>
                                          </p:val>
                                        </p:tav>
                                        <p:tav tm="100000">
                                          <p:val>
                                            <p:strVal val="#ppt_x"/>
                                          </p:val>
                                        </p:tav>
                                      </p:tavLst>
                                    </p:anim>
                                    <p:anim calcmode="lin" valueType="num">
                                      <p:cBhvr additive="base">
                                        <p:cTn id="14" dur="2000" fill="hold"/>
                                        <p:tgtEl>
                                          <p:spTgt spid="9"/>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1+#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1+#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0-#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0-#ppt_w/2"/>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 calcmode="lin" valueType="num">
                                      <p:cBhvr additive="base">
                                        <p:cTn id="41" dur="2000" fill="hold"/>
                                        <p:tgtEl>
                                          <p:spTgt spid="19"/>
                                        </p:tgtEl>
                                        <p:attrNameLst>
                                          <p:attrName>ppt_x</p:attrName>
                                        </p:attrNameLst>
                                      </p:cBhvr>
                                      <p:tavLst>
                                        <p:tav tm="0">
                                          <p:val>
                                            <p:strVal val="0-#ppt_w/2"/>
                                          </p:val>
                                        </p:tav>
                                        <p:tav tm="100000">
                                          <p:val>
                                            <p:strVal val="#ppt_x"/>
                                          </p:val>
                                        </p:tav>
                                      </p:tavLst>
                                    </p:anim>
                                    <p:anim calcmode="lin" valueType="num">
                                      <p:cBhvr additive="base">
                                        <p:cTn id="42" dur="2000" fill="hold"/>
                                        <p:tgtEl>
                                          <p:spTgt spid="19"/>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2000" fill="hold"/>
                                        <p:tgtEl>
                                          <p:spTgt spid="20"/>
                                        </p:tgtEl>
                                        <p:attrNameLst>
                                          <p:attrName>ppt_x</p:attrName>
                                        </p:attrNameLst>
                                      </p:cBhvr>
                                      <p:tavLst>
                                        <p:tav tm="0">
                                          <p:val>
                                            <p:strVal val="0-#ppt_w/2"/>
                                          </p:val>
                                        </p:tav>
                                        <p:tav tm="100000">
                                          <p:val>
                                            <p:strVal val="#ppt_x"/>
                                          </p:val>
                                        </p:tav>
                                      </p:tavLst>
                                    </p:anim>
                                    <p:anim calcmode="lin" valueType="num">
                                      <p:cBhvr additive="base">
                                        <p:cTn id="46" dur="2000" fill="hold"/>
                                        <p:tgtEl>
                                          <p:spTgt spid="20"/>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0-#ppt_w/2"/>
                                          </p:val>
                                        </p:tav>
                                        <p:tav tm="100000">
                                          <p:val>
                                            <p:strVal val="#ppt_x"/>
                                          </p:val>
                                        </p:tav>
                                      </p:tavLst>
                                    </p:anim>
                                    <p:anim calcmode="lin" valueType="num">
                                      <p:cBhvr additive="base">
                                        <p:cTn id="58" dur="2000" fill="hold"/>
                                        <p:tgtEl>
                                          <p:spTgt spid="2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0-#ppt_w/2"/>
                                          </p:val>
                                        </p:tav>
                                        <p:tav tm="100000">
                                          <p:val>
                                            <p:strVal val="#ppt_x"/>
                                          </p:val>
                                        </p:tav>
                                      </p:tavLst>
                                    </p:anim>
                                    <p:anim calcmode="lin" valueType="num">
                                      <p:cBhvr additive="base">
                                        <p:cTn id="62" dur="2000" fill="hold"/>
                                        <p:tgtEl>
                                          <p:spTgt spid="2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1+#ppt_w/2"/>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0"/>
                                        </p:tgtEl>
                                        <p:attrNameLst>
                                          <p:attrName>style.visibility</p:attrName>
                                        </p:attrNameLst>
                                      </p:cBhvr>
                                      <p:to>
                                        <p:strVal val="visible"/>
                                      </p:to>
                                    </p:set>
                                    <p:anim calcmode="lin" valueType="num">
                                      <p:cBhvr additive="base">
                                        <p:cTn id="73" dur="2000" fill="hold"/>
                                        <p:tgtEl>
                                          <p:spTgt spid="10"/>
                                        </p:tgtEl>
                                        <p:attrNameLst>
                                          <p:attrName>ppt_x</p:attrName>
                                        </p:attrNameLst>
                                      </p:cBhvr>
                                      <p:tavLst>
                                        <p:tav tm="0">
                                          <p:val>
                                            <p:strVal val="1+#ppt_w/2"/>
                                          </p:val>
                                        </p:tav>
                                        <p:tav tm="100000">
                                          <p:val>
                                            <p:strVal val="#ppt_x"/>
                                          </p:val>
                                        </p:tav>
                                      </p:tavLst>
                                    </p:anim>
                                    <p:anim calcmode="lin" valueType="num">
                                      <p:cBhvr additive="base">
                                        <p:cTn id="74" dur="2000" fill="hold"/>
                                        <p:tgtEl>
                                          <p:spTgt spid="10"/>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additive="base">
                                        <p:cTn id="81" dur="2000" fill="hold"/>
                                        <p:tgtEl>
                                          <p:spTgt spid="14"/>
                                        </p:tgtEl>
                                        <p:attrNameLst>
                                          <p:attrName>ppt_x</p:attrName>
                                        </p:attrNameLst>
                                      </p:cBhvr>
                                      <p:tavLst>
                                        <p:tav tm="0">
                                          <p:val>
                                            <p:strVal val="1+#ppt_w/2"/>
                                          </p:val>
                                        </p:tav>
                                        <p:tav tm="100000">
                                          <p:val>
                                            <p:strVal val="#ppt_x"/>
                                          </p:val>
                                        </p:tav>
                                      </p:tavLst>
                                    </p:anim>
                                    <p:anim calcmode="lin" valueType="num">
                                      <p:cBhvr additive="base">
                                        <p:cTn id="82" dur="2000" fill="hold"/>
                                        <p:tgtEl>
                                          <p:spTgt spid="14"/>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 calcmode="lin" valueType="num">
                                      <p:cBhvr additive="base">
                                        <p:cTn id="85" dur="2000" fill="hold"/>
                                        <p:tgtEl>
                                          <p:spTgt spid="16"/>
                                        </p:tgtEl>
                                        <p:attrNameLst>
                                          <p:attrName>ppt_x</p:attrName>
                                        </p:attrNameLst>
                                      </p:cBhvr>
                                      <p:tavLst>
                                        <p:tav tm="0">
                                          <p:val>
                                            <p:strVal val="1+#ppt_w/2"/>
                                          </p:val>
                                        </p:tav>
                                        <p:tav tm="100000">
                                          <p:val>
                                            <p:strVal val="#ppt_x"/>
                                          </p:val>
                                        </p:tav>
                                      </p:tavLst>
                                    </p:anim>
                                    <p:anim calcmode="lin" valueType="num">
                                      <p:cBhvr additive="base">
                                        <p:cTn id="86" dur="2000" fill="hold"/>
                                        <p:tgtEl>
                                          <p:spTgt spid="16"/>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2"/>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3"/>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6"/>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6"/>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8"/>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1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2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2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2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2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24"/>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9"/>
                                        </p:tgtEl>
                                        <p:attrNameLst>
                                          <p:attrName>ppt_x</p:attrName>
                                        </p:attrNameLst>
                                      </p:cBhvr>
                                      <p:tavLst>
                                        <p:tav tm="0">
                                          <p:val>
                                            <p:strVal val="ppt_x"/>
                                          </p:val>
                                        </p:tav>
                                        <p:tav tm="100000">
                                          <p:val>
                                            <p:strVal val="1+ppt_w/2"/>
                                          </p:val>
                                        </p:tav>
                                      </p:tavLst>
                                    </p:anim>
                                    <p:anim calcmode="lin" valueType="num">
                                      <p:cBhvr additive="base">
                                        <p:cTn id="134" dur="2000"/>
                                        <p:tgtEl>
                                          <p:spTgt spid="9"/>
                                        </p:tgtEl>
                                        <p:attrNameLst>
                                          <p:attrName>ppt_y</p:attrName>
                                        </p:attrNameLst>
                                      </p:cBhvr>
                                      <p:tavLst>
                                        <p:tav tm="0">
                                          <p:val>
                                            <p:strVal val="ppt_y"/>
                                          </p:val>
                                        </p:tav>
                                        <p:tav tm="100000">
                                          <p:val>
                                            <p:strVal val="1+ppt_h/2"/>
                                          </p:val>
                                        </p:tav>
                                      </p:tavLst>
                                    </p:anim>
                                    <p:set>
                                      <p:cBhvr>
                                        <p:cTn id="135" dur="1" fill="hold">
                                          <p:stCondLst>
                                            <p:cond delay="1999"/>
                                          </p:stCondLst>
                                        </p:cTn>
                                        <p:tgtEl>
                                          <p:spTgt spid="9"/>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1+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1+ppt_w/2"/>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0-ppt_w/2"/>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1+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1+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0-ppt_w/2"/>
                                          </p:val>
                                        </p:tav>
                                      </p:tavLst>
                                    </p:anim>
                                    <p:anim calcmode="lin" valueType="num">
                                      <p:cBhvr additive="base">
                                        <p:cTn id="170" dur="2000"/>
                                        <p:tgtEl>
                                          <p:spTgt spid="8"/>
                                        </p:tgtEl>
                                        <p:attrNameLst>
                                          <p:attrName>ppt_y</p:attrName>
                                        </p:attrNameLst>
                                      </p:cBhvr>
                                      <p:tavLst>
                                        <p:tav tm="0">
                                          <p:val>
                                            <p:strVal val="ppt_y"/>
                                          </p:val>
                                        </p:tav>
                                        <p:tav tm="100000">
                                          <p:val>
                                            <p:strVal val="0-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21"/>
                                        </p:tgtEl>
                                        <p:attrNameLst>
                                          <p:attrName>ppt_x</p:attrName>
                                        </p:attrNameLst>
                                      </p:cBhvr>
                                      <p:tavLst>
                                        <p:tav tm="0">
                                          <p:val>
                                            <p:strVal val="ppt_x"/>
                                          </p:val>
                                        </p:tav>
                                        <p:tav tm="100000">
                                          <p:val>
                                            <p:strVal val="0-ppt_w/2"/>
                                          </p:val>
                                        </p:tav>
                                      </p:tavLst>
                                    </p:anim>
                                    <p:anim calcmode="lin" valueType="num">
                                      <p:cBhvr additive="base">
                                        <p:cTn id="174" dur="2000"/>
                                        <p:tgtEl>
                                          <p:spTgt spid="21"/>
                                        </p:tgtEl>
                                        <p:attrNameLst>
                                          <p:attrName>ppt_y</p:attrName>
                                        </p:attrNameLst>
                                      </p:cBhvr>
                                      <p:tavLst>
                                        <p:tav tm="0">
                                          <p:val>
                                            <p:strVal val="ppt_y"/>
                                          </p:val>
                                        </p:tav>
                                        <p:tav tm="100000">
                                          <p:val>
                                            <p:strVal val="0-ppt_h/2"/>
                                          </p:val>
                                        </p:tav>
                                      </p:tavLst>
                                    </p:anim>
                                    <p:set>
                                      <p:cBhvr>
                                        <p:cTn id="175" dur="1" fill="hold">
                                          <p:stCondLst>
                                            <p:cond delay="1999"/>
                                          </p:stCondLst>
                                        </p:cTn>
                                        <p:tgtEl>
                                          <p:spTgt spid="21"/>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0-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0-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24"/>
                                        </p:tgtEl>
                                        <p:attrNameLst>
                                          <p:attrName>ppt_x</p:attrName>
                                        </p:attrNameLst>
                                      </p:cBhvr>
                                      <p:tavLst>
                                        <p:tav tm="0">
                                          <p:val>
                                            <p:strVal val="ppt_x"/>
                                          </p:val>
                                        </p:tav>
                                        <p:tav tm="100000">
                                          <p:val>
                                            <p:strVal val="0-ppt_w/2"/>
                                          </p:val>
                                        </p:tav>
                                      </p:tavLst>
                                    </p:anim>
                                    <p:anim calcmode="lin" valueType="num">
                                      <p:cBhvr additive="base">
                                        <p:cTn id="186" dur="2000"/>
                                        <p:tgtEl>
                                          <p:spTgt spid="24"/>
                                        </p:tgtEl>
                                        <p:attrNameLst>
                                          <p:attrName>ppt_y</p:attrName>
                                        </p:attrNameLst>
                                      </p:cBhvr>
                                      <p:tavLst>
                                        <p:tav tm="0">
                                          <p:val>
                                            <p:strVal val="ppt_y"/>
                                          </p:val>
                                        </p:tav>
                                        <p:tav tm="100000">
                                          <p:val>
                                            <p:strVal val="0-ppt_h/2"/>
                                          </p:val>
                                        </p:tav>
                                      </p:tavLst>
                                    </p:anim>
                                    <p:set>
                                      <p:cBhvr>
                                        <p:cTn id="187" dur="1" fill="hold">
                                          <p:stCondLst>
                                            <p:cond delay="1999"/>
                                          </p:stCondLst>
                                        </p:cTn>
                                        <p:tgtEl>
                                          <p:spTgt spid="24"/>
                                        </p:tgtEl>
                                        <p:attrNameLst>
                                          <p:attrName>style.visibility</p:attrName>
                                        </p:attrNameLst>
                                      </p:cBhvr>
                                      <p:to>
                                        <p:strVal val="hidden"/>
                                      </p:to>
                                    </p:set>
                                  </p:childTnLst>
                                </p:cTn>
                              </p:par>
                              <p:par>
                                <p:cTn id="188" presetID="2" presetClass="exit" presetSubtype="3" fill="hold"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1+ppt_w/2"/>
                                          </p:val>
                                        </p:tav>
                                      </p:tavLst>
                                    </p:anim>
                                    <p:anim calcmode="lin" valueType="num">
                                      <p:cBhvr additive="base">
                                        <p:cTn id="190" dur="2000"/>
                                        <p:tgtEl>
                                          <p:spTgt spid="7"/>
                                        </p:tgtEl>
                                        <p:attrNameLst>
                                          <p:attrName>ppt_y</p:attrName>
                                        </p:attrNameLst>
                                      </p:cBhvr>
                                      <p:tavLst>
                                        <p:tav tm="0">
                                          <p:val>
                                            <p:strVal val="ppt_y"/>
                                          </p:val>
                                        </p:tav>
                                        <p:tav tm="100000">
                                          <p:val>
                                            <p:strVal val="0-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3" fill="hold" nodeType="withEffect">
                                  <p:stCondLst>
                                    <p:cond delay="0"/>
                                  </p:stCondLst>
                                  <p:childTnLst>
                                    <p:anim calcmode="lin" valueType="num">
                                      <p:cBhvr additive="base">
                                        <p:cTn id="193" dur="2000"/>
                                        <p:tgtEl>
                                          <p:spTgt spid="10"/>
                                        </p:tgtEl>
                                        <p:attrNameLst>
                                          <p:attrName>ppt_x</p:attrName>
                                        </p:attrNameLst>
                                      </p:cBhvr>
                                      <p:tavLst>
                                        <p:tav tm="0">
                                          <p:val>
                                            <p:strVal val="ppt_x"/>
                                          </p:val>
                                        </p:tav>
                                        <p:tav tm="100000">
                                          <p:val>
                                            <p:strVal val="1+ppt_w/2"/>
                                          </p:val>
                                        </p:tav>
                                      </p:tavLst>
                                    </p:anim>
                                    <p:anim calcmode="lin" valueType="num">
                                      <p:cBhvr additive="base">
                                        <p:cTn id="194" dur="2000"/>
                                        <p:tgtEl>
                                          <p:spTgt spid="10"/>
                                        </p:tgtEl>
                                        <p:attrNameLst>
                                          <p:attrName>ppt_y</p:attrName>
                                        </p:attrNameLst>
                                      </p:cBhvr>
                                      <p:tavLst>
                                        <p:tav tm="0">
                                          <p:val>
                                            <p:strVal val="ppt_y"/>
                                          </p:val>
                                        </p:tav>
                                        <p:tav tm="100000">
                                          <p:val>
                                            <p:strVal val="0-ppt_h/2"/>
                                          </p:val>
                                        </p:tav>
                                      </p:tavLst>
                                    </p:anim>
                                    <p:set>
                                      <p:cBhvr>
                                        <p:cTn id="195" dur="1" fill="hold">
                                          <p:stCondLst>
                                            <p:cond delay="1999"/>
                                          </p:stCondLst>
                                        </p:cTn>
                                        <p:tgtEl>
                                          <p:spTgt spid="10"/>
                                        </p:tgtEl>
                                        <p:attrNameLst>
                                          <p:attrName>style.visibility</p:attrName>
                                        </p:attrNameLst>
                                      </p:cBhvr>
                                      <p:to>
                                        <p:strVal val="hidden"/>
                                      </p:to>
                                    </p:set>
                                  </p:childTnLst>
                                </p:cTn>
                              </p:par>
                              <p:par>
                                <p:cTn id="196" presetID="2" presetClass="exit" presetSubtype="3" fill="hold" nodeType="withEffect">
                                  <p:stCondLst>
                                    <p:cond delay="0"/>
                                  </p:stCondLst>
                                  <p:childTnLst>
                                    <p:anim calcmode="lin" valueType="num">
                                      <p:cBhvr additive="base">
                                        <p:cTn id="197" dur="2000"/>
                                        <p:tgtEl>
                                          <p:spTgt spid="12"/>
                                        </p:tgtEl>
                                        <p:attrNameLst>
                                          <p:attrName>ppt_x</p:attrName>
                                        </p:attrNameLst>
                                      </p:cBhvr>
                                      <p:tavLst>
                                        <p:tav tm="0">
                                          <p:val>
                                            <p:strVal val="ppt_x"/>
                                          </p:val>
                                        </p:tav>
                                        <p:tav tm="100000">
                                          <p:val>
                                            <p:strVal val="1+ppt_w/2"/>
                                          </p:val>
                                        </p:tav>
                                      </p:tavLst>
                                    </p:anim>
                                    <p:anim calcmode="lin" valueType="num">
                                      <p:cBhvr additive="base">
                                        <p:cTn id="198" dur="2000"/>
                                        <p:tgtEl>
                                          <p:spTgt spid="12"/>
                                        </p:tgtEl>
                                        <p:attrNameLst>
                                          <p:attrName>ppt_y</p:attrName>
                                        </p:attrNameLst>
                                      </p:cBhvr>
                                      <p:tavLst>
                                        <p:tav tm="0">
                                          <p:val>
                                            <p:strVal val="ppt_y"/>
                                          </p:val>
                                        </p:tav>
                                        <p:tav tm="100000">
                                          <p:val>
                                            <p:strVal val="0-ppt_h/2"/>
                                          </p:val>
                                        </p:tav>
                                      </p:tavLst>
                                    </p:anim>
                                    <p:set>
                                      <p:cBhvr>
                                        <p:cTn id="199" dur="1" fill="hold">
                                          <p:stCondLst>
                                            <p:cond delay="1999"/>
                                          </p:stCondLst>
                                        </p:cTn>
                                        <p:tgtEl>
                                          <p:spTgt spid="12"/>
                                        </p:tgtEl>
                                        <p:attrNameLst>
                                          <p:attrName>style.visibility</p:attrName>
                                        </p:attrNameLst>
                                      </p:cBhvr>
                                      <p:to>
                                        <p:strVal val="hidden"/>
                                      </p:to>
                                    </p:set>
                                  </p:childTnLst>
                                </p:cTn>
                              </p:par>
                              <p:par>
                                <p:cTn id="200" presetID="2" presetClass="exit" presetSubtype="3" fill="hold" nodeType="withEffect">
                                  <p:stCondLst>
                                    <p:cond delay="0"/>
                                  </p:stCondLst>
                                  <p:childTnLst>
                                    <p:anim calcmode="lin" valueType="num">
                                      <p:cBhvr additive="base">
                                        <p:cTn id="201" dur="2000"/>
                                        <p:tgtEl>
                                          <p:spTgt spid="14"/>
                                        </p:tgtEl>
                                        <p:attrNameLst>
                                          <p:attrName>ppt_x</p:attrName>
                                        </p:attrNameLst>
                                      </p:cBhvr>
                                      <p:tavLst>
                                        <p:tav tm="0">
                                          <p:val>
                                            <p:strVal val="ppt_x"/>
                                          </p:val>
                                        </p:tav>
                                        <p:tav tm="100000">
                                          <p:val>
                                            <p:strVal val="1+ppt_w/2"/>
                                          </p:val>
                                        </p:tav>
                                      </p:tavLst>
                                    </p:anim>
                                    <p:anim calcmode="lin" valueType="num">
                                      <p:cBhvr additive="base">
                                        <p:cTn id="202" dur="2000"/>
                                        <p:tgtEl>
                                          <p:spTgt spid="14"/>
                                        </p:tgtEl>
                                        <p:attrNameLst>
                                          <p:attrName>ppt_y</p:attrName>
                                        </p:attrNameLst>
                                      </p:cBhvr>
                                      <p:tavLst>
                                        <p:tav tm="0">
                                          <p:val>
                                            <p:strVal val="ppt_y"/>
                                          </p:val>
                                        </p:tav>
                                        <p:tav tm="100000">
                                          <p:val>
                                            <p:strVal val="0-ppt_h/2"/>
                                          </p:val>
                                        </p:tav>
                                      </p:tavLst>
                                    </p:anim>
                                    <p:set>
                                      <p:cBhvr>
                                        <p:cTn id="203" dur="1" fill="hold">
                                          <p:stCondLst>
                                            <p:cond delay="1999"/>
                                          </p:stCondLst>
                                        </p:cTn>
                                        <p:tgtEl>
                                          <p:spTgt spid="14"/>
                                        </p:tgtEl>
                                        <p:attrNameLst>
                                          <p:attrName>style.visibility</p:attrName>
                                        </p:attrNameLst>
                                      </p:cBhvr>
                                      <p:to>
                                        <p:strVal val="hidden"/>
                                      </p:to>
                                    </p:set>
                                  </p:childTnLst>
                                </p:cTn>
                              </p:par>
                              <p:par>
                                <p:cTn id="204" presetID="2" presetClass="exit" presetSubtype="3" fill="hold" nodeType="withEffect">
                                  <p:stCondLst>
                                    <p:cond delay="0"/>
                                  </p:stCondLst>
                                  <p:childTnLst>
                                    <p:anim calcmode="lin" valueType="num">
                                      <p:cBhvr additive="base">
                                        <p:cTn id="205" dur="2000"/>
                                        <p:tgtEl>
                                          <p:spTgt spid="16"/>
                                        </p:tgtEl>
                                        <p:attrNameLst>
                                          <p:attrName>ppt_x</p:attrName>
                                        </p:attrNameLst>
                                      </p:cBhvr>
                                      <p:tavLst>
                                        <p:tav tm="0">
                                          <p:val>
                                            <p:strVal val="ppt_x"/>
                                          </p:val>
                                        </p:tav>
                                        <p:tav tm="100000">
                                          <p:val>
                                            <p:strVal val="1+ppt_w/2"/>
                                          </p:val>
                                        </p:tav>
                                      </p:tavLst>
                                    </p:anim>
                                    <p:anim calcmode="lin" valueType="num">
                                      <p:cBhvr additive="base">
                                        <p:cTn id="206" dur="2000"/>
                                        <p:tgtEl>
                                          <p:spTgt spid="16"/>
                                        </p:tgtEl>
                                        <p:attrNameLst>
                                          <p:attrName>ppt_y</p:attrName>
                                        </p:attrNameLst>
                                      </p:cBhvr>
                                      <p:tavLst>
                                        <p:tav tm="0">
                                          <p:val>
                                            <p:strVal val="ppt_y"/>
                                          </p:val>
                                        </p:tav>
                                        <p:tav tm="100000">
                                          <p:val>
                                            <p:strVal val="0-ppt_h/2"/>
                                          </p:val>
                                        </p:tav>
                                      </p:tavLst>
                                    </p:anim>
                                    <p:set>
                                      <p:cBhvr>
                                        <p:cTn id="207" dur="1" fill="hold">
                                          <p:stCondLst>
                                            <p:cond delay="1999"/>
                                          </p:stCondLst>
                                        </p:cTn>
                                        <p:tgtEl>
                                          <p:spTgt spid="16"/>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2"/>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13"/>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6"/>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6"/>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8"/>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7"/>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8"/>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50000">
              <a:srgbClr val="00B0F0">
                <a:shade val="67500"/>
                <a:satMod val="115000"/>
              </a:srgbClr>
            </a:gs>
            <a:gs pos="100000">
              <a:srgbClr val="00B0F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9409890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0" y="1857370"/>
            <a:ext cx="738319" cy="738319"/>
          </a:xfrm>
          <a:prstGeom prst="rect">
            <a:avLst/>
          </a:prstGeom>
        </p:spPr>
      </p:pic>
      <p:pic>
        <p:nvPicPr>
          <p:cNvPr id="5" name="4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0" y="2571750"/>
            <a:ext cx="738319" cy="738319"/>
          </a:xfrm>
          <a:prstGeom prst="rect">
            <a:avLst/>
          </a:prstGeom>
        </p:spPr>
      </p:pic>
      <p:pic>
        <p:nvPicPr>
          <p:cNvPr id="6" name="5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14348" y="1857370"/>
            <a:ext cx="738319" cy="738319"/>
          </a:xfrm>
          <a:prstGeom prst="rect">
            <a:avLst/>
          </a:prstGeom>
        </p:spPr>
      </p:pic>
      <p:pic>
        <p:nvPicPr>
          <p:cNvPr id="7" name="6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14348" y="2571750"/>
            <a:ext cx="738319" cy="738319"/>
          </a:xfrm>
          <a:prstGeom prst="rect">
            <a:avLst/>
          </a:prstGeom>
        </p:spPr>
      </p:pic>
      <p:pic>
        <p:nvPicPr>
          <p:cNvPr id="8" name="7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428760" y="1857370"/>
            <a:ext cx="738319" cy="738319"/>
          </a:xfrm>
          <a:prstGeom prst="rect">
            <a:avLst/>
          </a:prstGeom>
        </p:spPr>
      </p:pic>
      <p:pic>
        <p:nvPicPr>
          <p:cNvPr id="9" name="8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1428760" y="2571750"/>
            <a:ext cx="738319" cy="738319"/>
          </a:xfrm>
          <a:prstGeom prst="rect">
            <a:avLst/>
          </a:prstGeom>
        </p:spPr>
      </p:pic>
      <p:pic>
        <p:nvPicPr>
          <p:cNvPr id="10" name="9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143108" y="1857370"/>
            <a:ext cx="738319" cy="738319"/>
          </a:xfrm>
          <a:prstGeom prst="rect">
            <a:avLst/>
          </a:prstGeom>
        </p:spPr>
      </p:pic>
      <p:pic>
        <p:nvPicPr>
          <p:cNvPr id="11" name="10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2143108" y="2571750"/>
            <a:ext cx="738319" cy="738319"/>
          </a:xfrm>
          <a:prstGeom prst="rect">
            <a:avLst/>
          </a:prstGeom>
        </p:spPr>
      </p:pic>
      <p:pic>
        <p:nvPicPr>
          <p:cNvPr id="12" name="11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857520" y="1857370"/>
            <a:ext cx="738319" cy="738319"/>
          </a:xfrm>
          <a:prstGeom prst="rect">
            <a:avLst/>
          </a:prstGeom>
        </p:spPr>
      </p:pic>
      <p:pic>
        <p:nvPicPr>
          <p:cNvPr id="13" name="12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2857520" y="2571750"/>
            <a:ext cx="738319" cy="738319"/>
          </a:xfrm>
          <a:prstGeom prst="rect">
            <a:avLst/>
          </a:prstGeom>
        </p:spPr>
      </p:pic>
      <p:pic>
        <p:nvPicPr>
          <p:cNvPr id="14" name="13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571868" y="1857370"/>
            <a:ext cx="738319" cy="738319"/>
          </a:xfrm>
          <a:prstGeom prst="rect">
            <a:avLst/>
          </a:prstGeom>
        </p:spPr>
      </p:pic>
      <p:pic>
        <p:nvPicPr>
          <p:cNvPr id="15" name="14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3571868" y="2571750"/>
            <a:ext cx="738319" cy="738319"/>
          </a:xfrm>
          <a:prstGeom prst="rect">
            <a:avLst/>
          </a:prstGeom>
        </p:spPr>
      </p:pic>
      <p:pic>
        <p:nvPicPr>
          <p:cNvPr id="16" name="15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4286280" y="1857370"/>
            <a:ext cx="738319" cy="738319"/>
          </a:xfrm>
          <a:prstGeom prst="rect">
            <a:avLst/>
          </a:prstGeom>
        </p:spPr>
      </p:pic>
      <p:pic>
        <p:nvPicPr>
          <p:cNvPr id="17" name="16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4286280" y="2571750"/>
            <a:ext cx="738319" cy="738319"/>
          </a:xfrm>
          <a:prstGeom prst="rect">
            <a:avLst/>
          </a:prstGeom>
        </p:spPr>
      </p:pic>
      <p:pic>
        <p:nvPicPr>
          <p:cNvPr id="18" name="17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000628" y="1857370"/>
            <a:ext cx="738319" cy="738319"/>
          </a:xfrm>
          <a:prstGeom prst="rect">
            <a:avLst/>
          </a:prstGeom>
        </p:spPr>
      </p:pic>
      <p:pic>
        <p:nvPicPr>
          <p:cNvPr id="19" name="18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5000628" y="2571750"/>
            <a:ext cx="738319" cy="738319"/>
          </a:xfrm>
          <a:prstGeom prst="rect">
            <a:avLst/>
          </a:prstGeom>
        </p:spPr>
      </p:pic>
      <p:pic>
        <p:nvPicPr>
          <p:cNvPr id="20" name="19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15040" y="1857370"/>
            <a:ext cx="738319" cy="738319"/>
          </a:xfrm>
          <a:prstGeom prst="rect">
            <a:avLst/>
          </a:prstGeom>
        </p:spPr>
      </p:pic>
      <p:pic>
        <p:nvPicPr>
          <p:cNvPr id="21" name="20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5715040" y="2571750"/>
            <a:ext cx="738319" cy="738319"/>
          </a:xfrm>
          <a:prstGeom prst="rect">
            <a:avLst/>
          </a:prstGeom>
        </p:spPr>
      </p:pic>
      <p:pic>
        <p:nvPicPr>
          <p:cNvPr id="22" name="21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429388" y="1857370"/>
            <a:ext cx="738319" cy="738319"/>
          </a:xfrm>
          <a:prstGeom prst="rect">
            <a:avLst/>
          </a:prstGeom>
        </p:spPr>
      </p:pic>
      <p:pic>
        <p:nvPicPr>
          <p:cNvPr id="23" name="22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6429388" y="2571750"/>
            <a:ext cx="738319" cy="738319"/>
          </a:xfrm>
          <a:prstGeom prst="rect">
            <a:avLst/>
          </a:prstGeom>
        </p:spPr>
      </p:pic>
      <p:pic>
        <p:nvPicPr>
          <p:cNvPr id="24" name="23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143800" y="1857370"/>
            <a:ext cx="738319" cy="738319"/>
          </a:xfrm>
          <a:prstGeom prst="rect">
            <a:avLst/>
          </a:prstGeom>
        </p:spPr>
      </p:pic>
      <p:pic>
        <p:nvPicPr>
          <p:cNvPr id="25" name="24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7143800" y="2571750"/>
            <a:ext cx="738319" cy="738319"/>
          </a:xfrm>
          <a:prstGeom prst="rect">
            <a:avLst/>
          </a:prstGeom>
        </p:spPr>
      </p:pic>
      <p:pic>
        <p:nvPicPr>
          <p:cNvPr id="26" name="25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858148" y="1857370"/>
            <a:ext cx="738319" cy="738319"/>
          </a:xfrm>
          <a:prstGeom prst="rect">
            <a:avLst/>
          </a:prstGeom>
        </p:spPr>
      </p:pic>
      <p:pic>
        <p:nvPicPr>
          <p:cNvPr id="27" name="26 Imagen" descr="abstract-shape-sun-sunset-weather-flower-nature_03-512.png"/>
          <p:cNvPicPr>
            <a:picLocks noChangeAspect="1"/>
          </p:cNvPicPr>
          <p:nvPr/>
        </p:nvPicPr>
        <p:blipFill>
          <a:blip r:embed="rId3">
            <a:duotone>
              <a:schemeClr val="accent6">
                <a:shade val="45000"/>
                <a:satMod val="135000"/>
              </a:schemeClr>
              <a:prstClr val="white"/>
            </a:duotone>
            <a:lum bright="-20000" contrast="40000"/>
          </a:blip>
          <a:stretch>
            <a:fillRect/>
          </a:stretch>
        </p:blipFill>
        <p:spPr>
          <a:xfrm>
            <a:off x="7858148" y="2571750"/>
            <a:ext cx="738319" cy="738319"/>
          </a:xfrm>
          <a:prstGeom prst="rect">
            <a:avLst/>
          </a:prstGeom>
        </p:spPr>
      </p:pic>
      <p:pic>
        <p:nvPicPr>
          <p:cNvPr id="28" name="27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8572528" y="1857370"/>
            <a:ext cx="738319" cy="738319"/>
          </a:xfrm>
          <a:prstGeom prst="rect">
            <a:avLst/>
          </a:prstGeom>
        </p:spPr>
      </p:pic>
      <p:pic>
        <p:nvPicPr>
          <p:cNvPr id="29" name="28 Imagen" descr="abstract-shape-sun-sunset-weather-flower-nature_03-512.png"/>
          <p:cNvPicPr>
            <a:picLocks noChangeAspect="1"/>
          </p:cNvPicPr>
          <p:nvPr/>
        </p:nvPicPr>
        <p:blipFill>
          <a:blip r:embed="rId3">
            <a:duotone>
              <a:schemeClr val="accent1">
                <a:shade val="45000"/>
                <a:satMod val="135000"/>
              </a:schemeClr>
              <a:prstClr val="white"/>
            </a:duotone>
            <a:lum bright="-20000" contrast="40000"/>
          </a:blip>
          <a:stretch>
            <a:fillRect/>
          </a:stretch>
        </p:blipFill>
        <p:spPr>
          <a:xfrm>
            <a:off x="8572528" y="2571750"/>
            <a:ext cx="738319" cy="738319"/>
          </a:xfrm>
          <a:prstGeom prst="rect">
            <a:avLst/>
          </a:prstGeom>
        </p:spPr>
      </p:pic>
      <p:sp>
        <p:nvSpPr>
          <p:cNvPr id="30" name="29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0-#ppt_w/2"/>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0-#ppt_w/2"/>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0-#ppt_w/2"/>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2"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0-#ppt_w/2"/>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12"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0-#ppt_w/2"/>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0-#ppt_w/2"/>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12"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0-#ppt_w/2"/>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12"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0-#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12"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0-#ppt_w/2"/>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12"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0-#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0-#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0-#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0-#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13"/>
                                        </p:tgtEl>
                                        <p:attrNameLst>
                                          <p:attrName>style.visibility</p:attrName>
                                        </p:attrNameLst>
                                      </p:cBhvr>
                                      <p:to>
                                        <p:strVal val="visible"/>
                                      </p:to>
                                    </p:set>
                                    <p:anim calcmode="lin" valueType="num">
                                      <p:cBhvr additive="base">
                                        <p:cTn id="77" dur="2000" fill="hold"/>
                                        <p:tgtEl>
                                          <p:spTgt spid="13"/>
                                        </p:tgtEl>
                                        <p:attrNameLst>
                                          <p:attrName>ppt_x</p:attrName>
                                        </p:attrNameLst>
                                      </p:cBhvr>
                                      <p:tavLst>
                                        <p:tav tm="0">
                                          <p:val>
                                            <p:strVal val="0-#ppt_w/2"/>
                                          </p:val>
                                        </p:tav>
                                        <p:tav tm="100000">
                                          <p:val>
                                            <p:strVal val="#ppt_x"/>
                                          </p:val>
                                        </p:tav>
                                      </p:tavLst>
                                    </p:anim>
                                    <p:anim calcmode="lin" valueType="num">
                                      <p:cBhvr additive="base">
                                        <p:cTn id="78" dur="2000" fill="hold"/>
                                        <p:tgtEl>
                                          <p:spTgt spid="13"/>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15"/>
                                        </p:tgtEl>
                                        <p:attrNameLst>
                                          <p:attrName>style.visibility</p:attrName>
                                        </p:attrNameLst>
                                      </p:cBhvr>
                                      <p:to>
                                        <p:strVal val="visible"/>
                                      </p:to>
                                    </p:set>
                                    <p:anim calcmode="lin" valueType="num">
                                      <p:cBhvr additive="base">
                                        <p:cTn id="81" dur="2000" fill="hold"/>
                                        <p:tgtEl>
                                          <p:spTgt spid="15"/>
                                        </p:tgtEl>
                                        <p:attrNameLst>
                                          <p:attrName>ppt_x</p:attrName>
                                        </p:attrNameLst>
                                      </p:cBhvr>
                                      <p:tavLst>
                                        <p:tav tm="0">
                                          <p:val>
                                            <p:strVal val="0-#ppt_w/2"/>
                                          </p:val>
                                        </p:tav>
                                        <p:tav tm="100000">
                                          <p:val>
                                            <p:strVal val="#ppt_x"/>
                                          </p:val>
                                        </p:tav>
                                      </p:tavLst>
                                    </p:anim>
                                    <p:anim calcmode="lin" valueType="num">
                                      <p:cBhvr additive="base">
                                        <p:cTn id="82" dur="2000" fill="hold"/>
                                        <p:tgtEl>
                                          <p:spTgt spid="15"/>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additive="base">
                                        <p:cTn id="85" dur="2000" fill="hold"/>
                                        <p:tgtEl>
                                          <p:spTgt spid="17"/>
                                        </p:tgtEl>
                                        <p:attrNameLst>
                                          <p:attrName>ppt_x</p:attrName>
                                        </p:attrNameLst>
                                      </p:cBhvr>
                                      <p:tavLst>
                                        <p:tav tm="0">
                                          <p:val>
                                            <p:strVal val="0-#ppt_w/2"/>
                                          </p:val>
                                        </p:tav>
                                        <p:tav tm="100000">
                                          <p:val>
                                            <p:strVal val="#ppt_x"/>
                                          </p:val>
                                        </p:tav>
                                      </p:tavLst>
                                    </p:anim>
                                    <p:anim calcmode="lin" valueType="num">
                                      <p:cBhvr additive="base">
                                        <p:cTn id="86" dur="2000" fill="hold"/>
                                        <p:tgtEl>
                                          <p:spTgt spid="17"/>
                                        </p:tgtEl>
                                        <p:attrNameLst>
                                          <p:attrName>ppt_y</p:attrName>
                                        </p:attrNameLst>
                                      </p:cBhvr>
                                      <p:tavLst>
                                        <p:tav tm="0">
                                          <p:val>
                                            <p:strVal val="0-#ppt_h/2"/>
                                          </p:val>
                                        </p:tav>
                                        <p:tav tm="100000">
                                          <p:val>
                                            <p:strVal val="#ppt_y"/>
                                          </p:val>
                                        </p:tav>
                                      </p:tavLst>
                                    </p:anim>
                                  </p:childTnLst>
                                </p:cTn>
                              </p:par>
                              <p:par>
                                <p:cTn id="87" presetID="2" presetClass="entr" presetSubtype="9"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2000" fill="hold"/>
                                        <p:tgtEl>
                                          <p:spTgt spid="19"/>
                                        </p:tgtEl>
                                        <p:attrNameLst>
                                          <p:attrName>ppt_x</p:attrName>
                                        </p:attrNameLst>
                                      </p:cBhvr>
                                      <p:tavLst>
                                        <p:tav tm="0">
                                          <p:val>
                                            <p:strVal val="0-#ppt_w/2"/>
                                          </p:val>
                                        </p:tav>
                                        <p:tav tm="100000">
                                          <p:val>
                                            <p:strVal val="#ppt_x"/>
                                          </p:val>
                                        </p:tav>
                                      </p:tavLst>
                                    </p:anim>
                                    <p:anim calcmode="lin" valueType="num">
                                      <p:cBhvr additive="base">
                                        <p:cTn id="90" dur="2000" fill="hold"/>
                                        <p:tgtEl>
                                          <p:spTgt spid="19"/>
                                        </p:tgtEl>
                                        <p:attrNameLst>
                                          <p:attrName>ppt_y</p:attrName>
                                        </p:attrNameLst>
                                      </p:cBhvr>
                                      <p:tavLst>
                                        <p:tav tm="0">
                                          <p:val>
                                            <p:strVal val="0-#ppt_h/2"/>
                                          </p:val>
                                        </p:tav>
                                        <p:tav tm="100000">
                                          <p:val>
                                            <p:strVal val="#ppt_y"/>
                                          </p:val>
                                        </p:tav>
                                      </p:tavLst>
                                    </p:anim>
                                  </p:childTnLst>
                                </p:cTn>
                              </p:par>
                              <p:par>
                                <p:cTn id="91" presetID="2" presetClass="entr" presetSubtype="9" fill="hold" nodeType="withEffect">
                                  <p:stCondLst>
                                    <p:cond delay="0"/>
                                  </p:stCondLst>
                                  <p:childTnLst>
                                    <p:set>
                                      <p:cBhvr>
                                        <p:cTn id="92" dur="1" fill="hold">
                                          <p:stCondLst>
                                            <p:cond delay="0"/>
                                          </p:stCondLst>
                                        </p:cTn>
                                        <p:tgtEl>
                                          <p:spTgt spid="21"/>
                                        </p:tgtEl>
                                        <p:attrNameLst>
                                          <p:attrName>style.visibility</p:attrName>
                                        </p:attrNameLst>
                                      </p:cBhvr>
                                      <p:to>
                                        <p:strVal val="visible"/>
                                      </p:to>
                                    </p:set>
                                    <p:anim calcmode="lin" valueType="num">
                                      <p:cBhvr additive="base">
                                        <p:cTn id="93" dur="2000" fill="hold"/>
                                        <p:tgtEl>
                                          <p:spTgt spid="21"/>
                                        </p:tgtEl>
                                        <p:attrNameLst>
                                          <p:attrName>ppt_x</p:attrName>
                                        </p:attrNameLst>
                                      </p:cBhvr>
                                      <p:tavLst>
                                        <p:tav tm="0">
                                          <p:val>
                                            <p:strVal val="0-#ppt_w/2"/>
                                          </p:val>
                                        </p:tav>
                                        <p:tav tm="100000">
                                          <p:val>
                                            <p:strVal val="#ppt_x"/>
                                          </p:val>
                                        </p:tav>
                                      </p:tavLst>
                                    </p:anim>
                                    <p:anim calcmode="lin" valueType="num">
                                      <p:cBhvr additive="base">
                                        <p:cTn id="94" dur="2000" fill="hold"/>
                                        <p:tgtEl>
                                          <p:spTgt spid="21"/>
                                        </p:tgtEl>
                                        <p:attrNameLst>
                                          <p:attrName>ppt_y</p:attrName>
                                        </p:attrNameLst>
                                      </p:cBhvr>
                                      <p:tavLst>
                                        <p:tav tm="0">
                                          <p:val>
                                            <p:strVal val="0-#ppt_h/2"/>
                                          </p:val>
                                        </p:tav>
                                        <p:tav tm="100000">
                                          <p:val>
                                            <p:strVal val="#ppt_y"/>
                                          </p:val>
                                        </p:tav>
                                      </p:tavLst>
                                    </p:anim>
                                  </p:childTnLst>
                                </p:cTn>
                              </p:par>
                              <p:par>
                                <p:cTn id="95" presetID="2" presetClass="entr" presetSubtype="9" fill="hold" nodeType="with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additive="base">
                                        <p:cTn id="97" dur="2000" fill="hold"/>
                                        <p:tgtEl>
                                          <p:spTgt spid="23"/>
                                        </p:tgtEl>
                                        <p:attrNameLst>
                                          <p:attrName>ppt_x</p:attrName>
                                        </p:attrNameLst>
                                      </p:cBhvr>
                                      <p:tavLst>
                                        <p:tav tm="0">
                                          <p:val>
                                            <p:strVal val="0-#ppt_w/2"/>
                                          </p:val>
                                        </p:tav>
                                        <p:tav tm="100000">
                                          <p:val>
                                            <p:strVal val="#ppt_x"/>
                                          </p:val>
                                        </p:tav>
                                      </p:tavLst>
                                    </p:anim>
                                    <p:anim calcmode="lin" valueType="num">
                                      <p:cBhvr additive="base">
                                        <p:cTn id="98" dur="2000" fill="hold"/>
                                        <p:tgtEl>
                                          <p:spTgt spid="23"/>
                                        </p:tgtEl>
                                        <p:attrNameLst>
                                          <p:attrName>ppt_y</p:attrName>
                                        </p:attrNameLst>
                                      </p:cBhvr>
                                      <p:tavLst>
                                        <p:tav tm="0">
                                          <p:val>
                                            <p:strVal val="0-#ppt_h/2"/>
                                          </p:val>
                                        </p:tav>
                                        <p:tav tm="100000">
                                          <p:val>
                                            <p:strVal val="#ppt_y"/>
                                          </p:val>
                                        </p:tav>
                                      </p:tavLst>
                                    </p:anim>
                                  </p:childTnLst>
                                </p:cTn>
                              </p:par>
                              <p:par>
                                <p:cTn id="99" presetID="2" presetClass="entr" presetSubtype="9" fill="hold" nodeType="withEffect">
                                  <p:stCondLst>
                                    <p:cond delay="0"/>
                                  </p:stCondLst>
                                  <p:childTnLst>
                                    <p:set>
                                      <p:cBhvr>
                                        <p:cTn id="100" dur="1" fill="hold">
                                          <p:stCondLst>
                                            <p:cond delay="0"/>
                                          </p:stCondLst>
                                        </p:cTn>
                                        <p:tgtEl>
                                          <p:spTgt spid="25"/>
                                        </p:tgtEl>
                                        <p:attrNameLst>
                                          <p:attrName>style.visibility</p:attrName>
                                        </p:attrNameLst>
                                      </p:cBhvr>
                                      <p:to>
                                        <p:strVal val="visible"/>
                                      </p:to>
                                    </p:set>
                                    <p:anim calcmode="lin" valueType="num">
                                      <p:cBhvr additive="base">
                                        <p:cTn id="101" dur="2000" fill="hold"/>
                                        <p:tgtEl>
                                          <p:spTgt spid="25"/>
                                        </p:tgtEl>
                                        <p:attrNameLst>
                                          <p:attrName>ppt_x</p:attrName>
                                        </p:attrNameLst>
                                      </p:cBhvr>
                                      <p:tavLst>
                                        <p:tav tm="0">
                                          <p:val>
                                            <p:strVal val="0-#ppt_w/2"/>
                                          </p:val>
                                        </p:tav>
                                        <p:tav tm="100000">
                                          <p:val>
                                            <p:strVal val="#ppt_x"/>
                                          </p:val>
                                        </p:tav>
                                      </p:tavLst>
                                    </p:anim>
                                    <p:anim calcmode="lin" valueType="num">
                                      <p:cBhvr additive="base">
                                        <p:cTn id="102" dur="2000" fill="hold"/>
                                        <p:tgtEl>
                                          <p:spTgt spid="25"/>
                                        </p:tgtEl>
                                        <p:attrNameLst>
                                          <p:attrName>ppt_y</p:attrName>
                                        </p:attrNameLst>
                                      </p:cBhvr>
                                      <p:tavLst>
                                        <p:tav tm="0">
                                          <p:val>
                                            <p:strVal val="0-#ppt_h/2"/>
                                          </p:val>
                                        </p:tav>
                                        <p:tav tm="100000">
                                          <p:val>
                                            <p:strVal val="#ppt_y"/>
                                          </p:val>
                                        </p:tav>
                                      </p:tavLst>
                                    </p:anim>
                                  </p:childTnLst>
                                </p:cTn>
                              </p:par>
                              <p:par>
                                <p:cTn id="103" presetID="2" presetClass="entr" presetSubtype="9"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0-#ppt_w/2"/>
                                          </p:val>
                                        </p:tav>
                                        <p:tav tm="100000">
                                          <p:val>
                                            <p:strVal val="#ppt_x"/>
                                          </p:val>
                                        </p:tav>
                                      </p:tavLst>
                                    </p:anim>
                                    <p:anim calcmode="lin" valueType="num">
                                      <p:cBhvr additive="base">
                                        <p:cTn id="106" dur="2000" fill="hold"/>
                                        <p:tgtEl>
                                          <p:spTgt spid="27"/>
                                        </p:tgtEl>
                                        <p:attrNameLst>
                                          <p:attrName>ppt_y</p:attrName>
                                        </p:attrNameLst>
                                      </p:cBhvr>
                                      <p:tavLst>
                                        <p:tav tm="0">
                                          <p:val>
                                            <p:strVal val="0-#ppt_h/2"/>
                                          </p:val>
                                        </p:tav>
                                        <p:tav tm="100000">
                                          <p:val>
                                            <p:strVal val="#ppt_y"/>
                                          </p:val>
                                        </p:tav>
                                      </p:tavLst>
                                    </p:anim>
                                  </p:childTnLst>
                                </p:cTn>
                              </p:par>
                              <p:par>
                                <p:cTn id="107" presetID="2" presetClass="entr" presetSubtype="9" fill="hold" nodeType="withEffect">
                                  <p:stCondLst>
                                    <p:cond delay="0"/>
                                  </p:stCondLst>
                                  <p:childTnLst>
                                    <p:set>
                                      <p:cBhvr>
                                        <p:cTn id="108" dur="1" fill="hold">
                                          <p:stCondLst>
                                            <p:cond delay="0"/>
                                          </p:stCondLst>
                                        </p:cTn>
                                        <p:tgtEl>
                                          <p:spTgt spid="29"/>
                                        </p:tgtEl>
                                        <p:attrNameLst>
                                          <p:attrName>style.visibility</p:attrName>
                                        </p:attrNameLst>
                                      </p:cBhvr>
                                      <p:to>
                                        <p:strVal val="visible"/>
                                      </p:to>
                                    </p:set>
                                    <p:anim calcmode="lin" valueType="num">
                                      <p:cBhvr additive="base">
                                        <p:cTn id="109" dur="2000" fill="hold"/>
                                        <p:tgtEl>
                                          <p:spTgt spid="29"/>
                                        </p:tgtEl>
                                        <p:attrNameLst>
                                          <p:attrName>ppt_x</p:attrName>
                                        </p:attrNameLst>
                                      </p:cBhvr>
                                      <p:tavLst>
                                        <p:tav tm="0">
                                          <p:val>
                                            <p:strVal val="0-#ppt_w/2"/>
                                          </p:val>
                                        </p:tav>
                                        <p:tav tm="100000">
                                          <p:val>
                                            <p:strVal val="#ppt_x"/>
                                          </p:val>
                                        </p:tav>
                                      </p:tavLst>
                                    </p:anim>
                                    <p:anim calcmode="lin" valueType="num">
                                      <p:cBhvr additive="base">
                                        <p:cTn id="110" dur="2000" fill="hold"/>
                                        <p:tgtEl>
                                          <p:spTgt spid="29"/>
                                        </p:tgtEl>
                                        <p:attrNameLst>
                                          <p:attrName>ppt_y</p:attrName>
                                        </p:attrNameLst>
                                      </p:cBhvr>
                                      <p:tavLst>
                                        <p:tav tm="0">
                                          <p:val>
                                            <p:strVal val="0-#ppt_h/2"/>
                                          </p:val>
                                        </p:tav>
                                        <p:tav tm="100000">
                                          <p:val>
                                            <p:strVal val="#ppt_y"/>
                                          </p:val>
                                        </p:tav>
                                      </p:tavLst>
                                    </p:anim>
                                  </p:childTnLst>
                                </p:cTn>
                              </p:par>
                              <p:par>
                                <p:cTn id="111" presetID="8" presetClass="emph" presetSubtype="0" autoRev="1" fill="hold" nodeType="withEffect">
                                  <p:stCondLst>
                                    <p:cond delay="0"/>
                                  </p:stCondLst>
                                  <p:childTnLst>
                                    <p:animRot by="21600000">
                                      <p:cBhvr>
                                        <p:cTn id="112" dur="2000" fill="hold"/>
                                        <p:tgtEl>
                                          <p:spTgt spid="4"/>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6"/>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8"/>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20"/>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22"/>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24"/>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26"/>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7"/>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9"/>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11"/>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13"/>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1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1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1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2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2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29"/>
                                        </p:tgtEl>
                                        <p:attrNameLst>
                                          <p:attrName>r</p:attrName>
                                        </p:attrNameLst>
                                      </p:cBhvr>
                                    </p:animRot>
                                  </p:childTnLst>
                                </p:cTn>
                              </p:par>
                            </p:childTnLst>
                          </p:cTn>
                        </p:par>
                        <p:par>
                          <p:cTn id="163" fill="hold">
                            <p:stCondLst>
                              <p:cond delay="4000"/>
                            </p:stCondLst>
                            <p:childTnLst>
                              <p:par>
                                <p:cTn id="164" presetID="2" presetClass="exit" presetSubtype="9" fill="hold" nodeType="afterEffect">
                                  <p:stCondLst>
                                    <p:cond delay="0"/>
                                  </p:stCondLst>
                                  <p:childTnLst>
                                    <p:anim calcmode="lin" valueType="num">
                                      <p:cBhvr additive="base">
                                        <p:cTn id="165" dur="2000"/>
                                        <p:tgtEl>
                                          <p:spTgt spid="4"/>
                                        </p:tgtEl>
                                        <p:attrNameLst>
                                          <p:attrName>ppt_x</p:attrName>
                                        </p:attrNameLst>
                                      </p:cBhvr>
                                      <p:tavLst>
                                        <p:tav tm="0">
                                          <p:val>
                                            <p:strVal val="ppt_x"/>
                                          </p:val>
                                        </p:tav>
                                        <p:tav tm="100000">
                                          <p:val>
                                            <p:strVal val="0-ppt_w/2"/>
                                          </p:val>
                                        </p:tav>
                                      </p:tavLst>
                                    </p:anim>
                                    <p:anim calcmode="lin" valueType="num">
                                      <p:cBhvr additive="base">
                                        <p:cTn id="166" dur="2000"/>
                                        <p:tgtEl>
                                          <p:spTgt spid="4"/>
                                        </p:tgtEl>
                                        <p:attrNameLst>
                                          <p:attrName>ppt_y</p:attrName>
                                        </p:attrNameLst>
                                      </p:cBhvr>
                                      <p:tavLst>
                                        <p:tav tm="0">
                                          <p:val>
                                            <p:strVal val="ppt_y"/>
                                          </p:val>
                                        </p:tav>
                                        <p:tav tm="100000">
                                          <p:val>
                                            <p:strVal val="0-ppt_h/2"/>
                                          </p:val>
                                        </p:tav>
                                      </p:tavLst>
                                    </p:anim>
                                    <p:set>
                                      <p:cBhvr>
                                        <p:cTn id="167" dur="1" fill="hold">
                                          <p:stCondLst>
                                            <p:cond delay="1999"/>
                                          </p:stCondLst>
                                        </p:cTn>
                                        <p:tgtEl>
                                          <p:spTgt spid="4"/>
                                        </p:tgtEl>
                                        <p:attrNameLst>
                                          <p:attrName>style.visibility</p:attrName>
                                        </p:attrNameLst>
                                      </p:cBhvr>
                                      <p:to>
                                        <p:strVal val="hidden"/>
                                      </p:to>
                                    </p:set>
                                  </p:childTnLst>
                                </p:cTn>
                              </p:par>
                              <p:par>
                                <p:cTn id="168" presetID="2" presetClass="exit" presetSubtype="9" fill="hold" nodeType="withEffect">
                                  <p:stCondLst>
                                    <p:cond delay="0"/>
                                  </p:stCondLst>
                                  <p:childTnLst>
                                    <p:anim calcmode="lin" valueType="num">
                                      <p:cBhvr additive="base">
                                        <p:cTn id="169" dur="2000"/>
                                        <p:tgtEl>
                                          <p:spTgt spid="6"/>
                                        </p:tgtEl>
                                        <p:attrNameLst>
                                          <p:attrName>ppt_x</p:attrName>
                                        </p:attrNameLst>
                                      </p:cBhvr>
                                      <p:tavLst>
                                        <p:tav tm="0">
                                          <p:val>
                                            <p:strVal val="ppt_x"/>
                                          </p:val>
                                        </p:tav>
                                        <p:tav tm="100000">
                                          <p:val>
                                            <p:strVal val="0-ppt_w/2"/>
                                          </p:val>
                                        </p:tav>
                                      </p:tavLst>
                                    </p:anim>
                                    <p:anim calcmode="lin" valueType="num">
                                      <p:cBhvr additive="base">
                                        <p:cTn id="170" dur="2000"/>
                                        <p:tgtEl>
                                          <p:spTgt spid="6"/>
                                        </p:tgtEl>
                                        <p:attrNameLst>
                                          <p:attrName>ppt_y</p:attrName>
                                        </p:attrNameLst>
                                      </p:cBhvr>
                                      <p:tavLst>
                                        <p:tav tm="0">
                                          <p:val>
                                            <p:strVal val="ppt_y"/>
                                          </p:val>
                                        </p:tav>
                                        <p:tav tm="100000">
                                          <p:val>
                                            <p:strVal val="0-ppt_h/2"/>
                                          </p:val>
                                        </p:tav>
                                      </p:tavLst>
                                    </p:anim>
                                    <p:set>
                                      <p:cBhvr>
                                        <p:cTn id="171" dur="1" fill="hold">
                                          <p:stCondLst>
                                            <p:cond delay="1999"/>
                                          </p:stCondLst>
                                        </p:cTn>
                                        <p:tgtEl>
                                          <p:spTgt spid="6"/>
                                        </p:tgtEl>
                                        <p:attrNameLst>
                                          <p:attrName>style.visibility</p:attrName>
                                        </p:attrNameLst>
                                      </p:cBhvr>
                                      <p:to>
                                        <p:strVal val="hidden"/>
                                      </p:to>
                                    </p:set>
                                  </p:childTnLst>
                                </p:cTn>
                              </p:par>
                              <p:par>
                                <p:cTn id="172" presetID="2" presetClass="exit" presetSubtype="9" fill="hold"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0-ppt_w/2"/>
                                          </p:val>
                                        </p:tav>
                                      </p:tavLst>
                                    </p:anim>
                                    <p:anim calcmode="lin" valueType="num">
                                      <p:cBhvr additive="base">
                                        <p:cTn id="174" dur="2000"/>
                                        <p:tgtEl>
                                          <p:spTgt spid="8"/>
                                        </p:tgtEl>
                                        <p:attrNameLst>
                                          <p:attrName>ppt_y</p:attrName>
                                        </p:attrNameLst>
                                      </p:cBhvr>
                                      <p:tavLst>
                                        <p:tav tm="0">
                                          <p:val>
                                            <p:strVal val="ppt_y"/>
                                          </p:val>
                                        </p:tav>
                                        <p:tav tm="100000">
                                          <p:val>
                                            <p:strVal val="0-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9" fill="hold" nodeType="withEffect">
                                  <p:stCondLst>
                                    <p:cond delay="0"/>
                                  </p:stCondLst>
                                  <p:childTnLst>
                                    <p:anim calcmode="lin" valueType="num">
                                      <p:cBhvr additive="base">
                                        <p:cTn id="177" dur="2000"/>
                                        <p:tgtEl>
                                          <p:spTgt spid="10"/>
                                        </p:tgtEl>
                                        <p:attrNameLst>
                                          <p:attrName>ppt_x</p:attrName>
                                        </p:attrNameLst>
                                      </p:cBhvr>
                                      <p:tavLst>
                                        <p:tav tm="0">
                                          <p:val>
                                            <p:strVal val="ppt_x"/>
                                          </p:val>
                                        </p:tav>
                                        <p:tav tm="100000">
                                          <p:val>
                                            <p:strVal val="0-ppt_w/2"/>
                                          </p:val>
                                        </p:tav>
                                      </p:tavLst>
                                    </p:anim>
                                    <p:anim calcmode="lin" valueType="num">
                                      <p:cBhvr additive="base">
                                        <p:cTn id="178" dur="2000"/>
                                        <p:tgtEl>
                                          <p:spTgt spid="10"/>
                                        </p:tgtEl>
                                        <p:attrNameLst>
                                          <p:attrName>ppt_y</p:attrName>
                                        </p:attrNameLst>
                                      </p:cBhvr>
                                      <p:tavLst>
                                        <p:tav tm="0">
                                          <p:val>
                                            <p:strVal val="ppt_y"/>
                                          </p:val>
                                        </p:tav>
                                        <p:tav tm="100000">
                                          <p:val>
                                            <p:strVal val="0-ppt_h/2"/>
                                          </p:val>
                                        </p:tav>
                                      </p:tavLst>
                                    </p:anim>
                                    <p:set>
                                      <p:cBhvr>
                                        <p:cTn id="179" dur="1" fill="hold">
                                          <p:stCondLst>
                                            <p:cond delay="1999"/>
                                          </p:stCondLst>
                                        </p:cTn>
                                        <p:tgtEl>
                                          <p:spTgt spid="10"/>
                                        </p:tgtEl>
                                        <p:attrNameLst>
                                          <p:attrName>style.visibility</p:attrName>
                                        </p:attrNameLst>
                                      </p:cBhvr>
                                      <p:to>
                                        <p:strVal val="hidden"/>
                                      </p:to>
                                    </p:set>
                                  </p:childTnLst>
                                </p:cTn>
                              </p:par>
                              <p:par>
                                <p:cTn id="180" presetID="2" presetClass="exit" presetSubtype="9" fill="hold" nodeType="withEffect">
                                  <p:stCondLst>
                                    <p:cond delay="0"/>
                                  </p:stCondLst>
                                  <p:childTnLst>
                                    <p:anim calcmode="lin" valueType="num">
                                      <p:cBhvr additive="base">
                                        <p:cTn id="181" dur="2000"/>
                                        <p:tgtEl>
                                          <p:spTgt spid="12"/>
                                        </p:tgtEl>
                                        <p:attrNameLst>
                                          <p:attrName>ppt_x</p:attrName>
                                        </p:attrNameLst>
                                      </p:cBhvr>
                                      <p:tavLst>
                                        <p:tav tm="0">
                                          <p:val>
                                            <p:strVal val="ppt_x"/>
                                          </p:val>
                                        </p:tav>
                                        <p:tav tm="100000">
                                          <p:val>
                                            <p:strVal val="0-ppt_w/2"/>
                                          </p:val>
                                        </p:tav>
                                      </p:tavLst>
                                    </p:anim>
                                    <p:anim calcmode="lin" valueType="num">
                                      <p:cBhvr additive="base">
                                        <p:cTn id="182" dur="2000"/>
                                        <p:tgtEl>
                                          <p:spTgt spid="12"/>
                                        </p:tgtEl>
                                        <p:attrNameLst>
                                          <p:attrName>ppt_y</p:attrName>
                                        </p:attrNameLst>
                                      </p:cBhvr>
                                      <p:tavLst>
                                        <p:tav tm="0">
                                          <p:val>
                                            <p:strVal val="ppt_y"/>
                                          </p:val>
                                        </p:tav>
                                        <p:tav tm="100000">
                                          <p:val>
                                            <p:strVal val="0-ppt_h/2"/>
                                          </p:val>
                                        </p:tav>
                                      </p:tavLst>
                                    </p:anim>
                                    <p:set>
                                      <p:cBhvr>
                                        <p:cTn id="183" dur="1" fill="hold">
                                          <p:stCondLst>
                                            <p:cond delay="1999"/>
                                          </p:stCondLst>
                                        </p:cTn>
                                        <p:tgtEl>
                                          <p:spTgt spid="12"/>
                                        </p:tgtEl>
                                        <p:attrNameLst>
                                          <p:attrName>style.visibility</p:attrName>
                                        </p:attrNameLst>
                                      </p:cBhvr>
                                      <p:to>
                                        <p:strVal val="hidden"/>
                                      </p:to>
                                    </p:set>
                                  </p:childTnLst>
                                </p:cTn>
                              </p:par>
                              <p:par>
                                <p:cTn id="184" presetID="2" presetClass="exit" presetSubtype="9" fill="hold"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0-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6"/>
                                        </p:tgtEl>
                                        <p:attrNameLst>
                                          <p:attrName>ppt_x</p:attrName>
                                        </p:attrNameLst>
                                      </p:cBhvr>
                                      <p:tavLst>
                                        <p:tav tm="0">
                                          <p:val>
                                            <p:strVal val="ppt_x"/>
                                          </p:val>
                                        </p:tav>
                                        <p:tav tm="100000">
                                          <p:val>
                                            <p:strVal val="0-ppt_w/2"/>
                                          </p:val>
                                        </p:tav>
                                      </p:tavLst>
                                    </p:anim>
                                    <p:anim calcmode="lin" valueType="num">
                                      <p:cBhvr additive="base">
                                        <p:cTn id="190" dur="2000"/>
                                        <p:tgtEl>
                                          <p:spTgt spid="16"/>
                                        </p:tgtEl>
                                        <p:attrNameLst>
                                          <p:attrName>ppt_y</p:attrName>
                                        </p:attrNameLst>
                                      </p:cBhvr>
                                      <p:tavLst>
                                        <p:tav tm="0">
                                          <p:val>
                                            <p:strVal val="ppt_y"/>
                                          </p:val>
                                        </p:tav>
                                        <p:tav tm="100000">
                                          <p:val>
                                            <p:strVal val="0-ppt_h/2"/>
                                          </p:val>
                                        </p:tav>
                                      </p:tavLst>
                                    </p:anim>
                                    <p:set>
                                      <p:cBhvr>
                                        <p:cTn id="191" dur="1" fill="hold">
                                          <p:stCondLst>
                                            <p:cond delay="1999"/>
                                          </p:stCondLst>
                                        </p:cTn>
                                        <p:tgtEl>
                                          <p:spTgt spid="16"/>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8"/>
                                        </p:tgtEl>
                                        <p:attrNameLst>
                                          <p:attrName>ppt_x</p:attrName>
                                        </p:attrNameLst>
                                      </p:cBhvr>
                                      <p:tavLst>
                                        <p:tav tm="0">
                                          <p:val>
                                            <p:strVal val="ppt_x"/>
                                          </p:val>
                                        </p:tav>
                                        <p:tav tm="100000">
                                          <p:val>
                                            <p:strVal val="0-ppt_w/2"/>
                                          </p:val>
                                        </p:tav>
                                      </p:tavLst>
                                    </p:anim>
                                    <p:anim calcmode="lin" valueType="num">
                                      <p:cBhvr additive="base">
                                        <p:cTn id="194" dur="2000"/>
                                        <p:tgtEl>
                                          <p:spTgt spid="18"/>
                                        </p:tgtEl>
                                        <p:attrNameLst>
                                          <p:attrName>ppt_y</p:attrName>
                                        </p:attrNameLst>
                                      </p:cBhvr>
                                      <p:tavLst>
                                        <p:tav tm="0">
                                          <p:val>
                                            <p:strVal val="ppt_y"/>
                                          </p:val>
                                        </p:tav>
                                        <p:tav tm="100000">
                                          <p:val>
                                            <p:strVal val="0-ppt_h/2"/>
                                          </p:val>
                                        </p:tav>
                                      </p:tavLst>
                                    </p:anim>
                                    <p:set>
                                      <p:cBhvr>
                                        <p:cTn id="195" dur="1" fill="hold">
                                          <p:stCondLst>
                                            <p:cond delay="1999"/>
                                          </p:stCondLst>
                                        </p:cTn>
                                        <p:tgtEl>
                                          <p:spTgt spid="18"/>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20"/>
                                        </p:tgtEl>
                                        <p:attrNameLst>
                                          <p:attrName>ppt_x</p:attrName>
                                        </p:attrNameLst>
                                      </p:cBhvr>
                                      <p:tavLst>
                                        <p:tav tm="0">
                                          <p:val>
                                            <p:strVal val="ppt_x"/>
                                          </p:val>
                                        </p:tav>
                                        <p:tav tm="100000">
                                          <p:val>
                                            <p:strVal val="0-ppt_w/2"/>
                                          </p:val>
                                        </p:tav>
                                      </p:tavLst>
                                    </p:anim>
                                    <p:anim calcmode="lin" valueType="num">
                                      <p:cBhvr additive="base">
                                        <p:cTn id="198" dur="2000"/>
                                        <p:tgtEl>
                                          <p:spTgt spid="20"/>
                                        </p:tgtEl>
                                        <p:attrNameLst>
                                          <p:attrName>ppt_y</p:attrName>
                                        </p:attrNameLst>
                                      </p:cBhvr>
                                      <p:tavLst>
                                        <p:tav tm="0">
                                          <p:val>
                                            <p:strVal val="ppt_y"/>
                                          </p:val>
                                        </p:tav>
                                        <p:tav tm="100000">
                                          <p:val>
                                            <p:strVal val="0-ppt_h/2"/>
                                          </p:val>
                                        </p:tav>
                                      </p:tavLst>
                                    </p:anim>
                                    <p:set>
                                      <p:cBhvr>
                                        <p:cTn id="199" dur="1" fill="hold">
                                          <p:stCondLst>
                                            <p:cond delay="1999"/>
                                          </p:stCondLst>
                                        </p:cTn>
                                        <p:tgtEl>
                                          <p:spTgt spid="20"/>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0-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24"/>
                                        </p:tgtEl>
                                        <p:attrNameLst>
                                          <p:attrName>ppt_x</p:attrName>
                                        </p:attrNameLst>
                                      </p:cBhvr>
                                      <p:tavLst>
                                        <p:tav tm="0">
                                          <p:val>
                                            <p:strVal val="ppt_x"/>
                                          </p:val>
                                        </p:tav>
                                        <p:tav tm="100000">
                                          <p:val>
                                            <p:strVal val="0-ppt_w/2"/>
                                          </p:val>
                                        </p:tav>
                                      </p:tavLst>
                                    </p:anim>
                                    <p:anim calcmode="lin" valueType="num">
                                      <p:cBhvr additive="base">
                                        <p:cTn id="206" dur="2000"/>
                                        <p:tgtEl>
                                          <p:spTgt spid="24"/>
                                        </p:tgtEl>
                                        <p:attrNameLst>
                                          <p:attrName>ppt_y</p:attrName>
                                        </p:attrNameLst>
                                      </p:cBhvr>
                                      <p:tavLst>
                                        <p:tav tm="0">
                                          <p:val>
                                            <p:strVal val="ppt_y"/>
                                          </p:val>
                                        </p:tav>
                                        <p:tav tm="100000">
                                          <p:val>
                                            <p:strVal val="0-ppt_h/2"/>
                                          </p:val>
                                        </p:tav>
                                      </p:tavLst>
                                    </p:anim>
                                    <p:set>
                                      <p:cBhvr>
                                        <p:cTn id="207" dur="1" fill="hold">
                                          <p:stCondLst>
                                            <p:cond delay="1999"/>
                                          </p:stCondLst>
                                        </p:cTn>
                                        <p:tgtEl>
                                          <p:spTgt spid="24"/>
                                        </p:tgtEl>
                                        <p:attrNameLst>
                                          <p:attrName>style.visibility</p:attrName>
                                        </p:attrNameLst>
                                      </p:cBhvr>
                                      <p:to>
                                        <p:strVal val="hidden"/>
                                      </p:to>
                                    </p:set>
                                  </p:childTnLst>
                                </p:cTn>
                              </p:par>
                              <p:par>
                                <p:cTn id="208" presetID="2" presetClass="exit" presetSubtype="9" fill="hold" nodeType="withEffect">
                                  <p:stCondLst>
                                    <p:cond delay="0"/>
                                  </p:stCondLst>
                                  <p:childTnLst>
                                    <p:anim calcmode="lin" valueType="num">
                                      <p:cBhvr additive="base">
                                        <p:cTn id="209" dur="2000"/>
                                        <p:tgtEl>
                                          <p:spTgt spid="26"/>
                                        </p:tgtEl>
                                        <p:attrNameLst>
                                          <p:attrName>ppt_x</p:attrName>
                                        </p:attrNameLst>
                                      </p:cBhvr>
                                      <p:tavLst>
                                        <p:tav tm="0">
                                          <p:val>
                                            <p:strVal val="ppt_x"/>
                                          </p:val>
                                        </p:tav>
                                        <p:tav tm="100000">
                                          <p:val>
                                            <p:strVal val="0-ppt_w/2"/>
                                          </p:val>
                                        </p:tav>
                                      </p:tavLst>
                                    </p:anim>
                                    <p:anim calcmode="lin" valueType="num">
                                      <p:cBhvr additive="base">
                                        <p:cTn id="210" dur="2000"/>
                                        <p:tgtEl>
                                          <p:spTgt spid="26"/>
                                        </p:tgtEl>
                                        <p:attrNameLst>
                                          <p:attrName>ppt_y</p:attrName>
                                        </p:attrNameLst>
                                      </p:cBhvr>
                                      <p:tavLst>
                                        <p:tav tm="0">
                                          <p:val>
                                            <p:strVal val="ppt_y"/>
                                          </p:val>
                                        </p:tav>
                                        <p:tav tm="100000">
                                          <p:val>
                                            <p:strVal val="0-ppt_h/2"/>
                                          </p:val>
                                        </p:tav>
                                      </p:tavLst>
                                    </p:anim>
                                    <p:set>
                                      <p:cBhvr>
                                        <p:cTn id="211" dur="1" fill="hold">
                                          <p:stCondLst>
                                            <p:cond delay="1999"/>
                                          </p:stCondLst>
                                        </p:cTn>
                                        <p:tgtEl>
                                          <p:spTgt spid="26"/>
                                        </p:tgtEl>
                                        <p:attrNameLst>
                                          <p:attrName>style.visibility</p:attrName>
                                        </p:attrNameLst>
                                      </p:cBhvr>
                                      <p:to>
                                        <p:strVal val="hidden"/>
                                      </p:to>
                                    </p:set>
                                  </p:childTnLst>
                                </p:cTn>
                              </p:par>
                              <p:par>
                                <p:cTn id="212" presetID="2" presetClass="exit" presetSubtype="9" fill="hold" nodeType="withEffect">
                                  <p:stCondLst>
                                    <p:cond delay="0"/>
                                  </p:stCondLst>
                                  <p:childTnLst>
                                    <p:anim calcmode="lin" valueType="num">
                                      <p:cBhvr additive="base">
                                        <p:cTn id="213" dur="2000"/>
                                        <p:tgtEl>
                                          <p:spTgt spid="28"/>
                                        </p:tgtEl>
                                        <p:attrNameLst>
                                          <p:attrName>ppt_x</p:attrName>
                                        </p:attrNameLst>
                                      </p:cBhvr>
                                      <p:tavLst>
                                        <p:tav tm="0">
                                          <p:val>
                                            <p:strVal val="ppt_x"/>
                                          </p:val>
                                        </p:tav>
                                        <p:tav tm="100000">
                                          <p:val>
                                            <p:strVal val="0-ppt_w/2"/>
                                          </p:val>
                                        </p:tav>
                                      </p:tavLst>
                                    </p:anim>
                                    <p:anim calcmode="lin" valueType="num">
                                      <p:cBhvr additive="base">
                                        <p:cTn id="214" dur="2000"/>
                                        <p:tgtEl>
                                          <p:spTgt spid="28"/>
                                        </p:tgtEl>
                                        <p:attrNameLst>
                                          <p:attrName>ppt_y</p:attrName>
                                        </p:attrNameLst>
                                      </p:cBhvr>
                                      <p:tavLst>
                                        <p:tav tm="0">
                                          <p:val>
                                            <p:strVal val="ppt_y"/>
                                          </p:val>
                                        </p:tav>
                                        <p:tav tm="100000">
                                          <p:val>
                                            <p:strVal val="0-ppt_h/2"/>
                                          </p:val>
                                        </p:tav>
                                      </p:tavLst>
                                    </p:anim>
                                    <p:set>
                                      <p:cBhvr>
                                        <p:cTn id="215" dur="1" fill="hold">
                                          <p:stCondLst>
                                            <p:cond delay="1999"/>
                                          </p:stCondLst>
                                        </p:cTn>
                                        <p:tgtEl>
                                          <p:spTgt spid="28"/>
                                        </p:tgtEl>
                                        <p:attrNameLst>
                                          <p:attrName>style.visibility</p:attrName>
                                        </p:attrNameLst>
                                      </p:cBhvr>
                                      <p:to>
                                        <p:strVal val="hidden"/>
                                      </p:to>
                                    </p:set>
                                  </p:childTnLst>
                                </p:cTn>
                              </p:par>
                              <p:par>
                                <p:cTn id="216" presetID="2" presetClass="exit" presetSubtype="12" fill="hold" nodeType="withEffect">
                                  <p:stCondLst>
                                    <p:cond delay="0"/>
                                  </p:stCondLst>
                                  <p:childTnLst>
                                    <p:anim calcmode="lin" valueType="num">
                                      <p:cBhvr additive="base">
                                        <p:cTn id="217" dur="2000"/>
                                        <p:tgtEl>
                                          <p:spTgt spid="5"/>
                                        </p:tgtEl>
                                        <p:attrNameLst>
                                          <p:attrName>ppt_x</p:attrName>
                                        </p:attrNameLst>
                                      </p:cBhvr>
                                      <p:tavLst>
                                        <p:tav tm="0">
                                          <p:val>
                                            <p:strVal val="ppt_x"/>
                                          </p:val>
                                        </p:tav>
                                        <p:tav tm="100000">
                                          <p:val>
                                            <p:strVal val="0-ppt_w/2"/>
                                          </p:val>
                                        </p:tav>
                                      </p:tavLst>
                                    </p:anim>
                                    <p:anim calcmode="lin" valueType="num">
                                      <p:cBhvr additive="base">
                                        <p:cTn id="218" dur="2000"/>
                                        <p:tgtEl>
                                          <p:spTgt spid="5"/>
                                        </p:tgtEl>
                                        <p:attrNameLst>
                                          <p:attrName>ppt_y</p:attrName>
                                        </p:attrNameLst>
                                      </p:cBhvr>
                                      <p:tavLst>
                                        <p:tav tm="0">
                                          <p:val>
                                            <p:strVal val="ppt_y"/>
                                          </p:val>
                                        </p:tav>
                                        <p:tav tm="100000">
                                          <p:val>
                                            <p:strVal val="1+ppt_h/2"/>
                                          </p:val>
                                        </p:tav>
                                      </p:tavLst>
                                    </p:anim>
                                    <p:set>
                                      <p:cBhvr>
                                        <p:cTn id="219" dur="1" fill="hold">
                                          <p:stCondLst>
                                            <p:cond delay="1999"/>
                                          </p:stCondLst>
                                        </p:cTn>
                                        <p:tgtEl>
                                          <p:spTgt spid="5"/>
                                        </p:tgtEl>
                                        <p:attrNameLst>
                                          <p:attrName>style.visibility</p:attrName>
                                        </p:attrNameLst>
                                      </p:cBhvr>
                                      <p:to>
                                        <p:strVal val="hidden"/>
                                      </p:to>
                                    </p:set>
                                  </p:childTnLst>
                                </p:cTn>
                              </p:par>
                              <p:par>
                                <p:cTn id="220" presetID="2" presetClass="exit" presetSubtype="12" fill="hold" nodeType="withEffect">
                                  <p:stCondLst>
                                    <p:cond delay="0"/>
                                  </p:stCondLst>
                                  <p:childTnLst>
                                    <p:anim calcmode="lin" valueType="num">
                                      <p:cBhvr additive="base">
                                        <p:cTn id="221" dur="2000"/>
                                        <p:tgtEl>
                                          <p:spTgt spid="7"/>
                                        </p:tgtEl>
                                        <p:attrNameLst>
                                          <p:attrName>ppt_x</p:attrName>
                                        </p:attrNameLst>
                                      </p:cBhvr>
                                      <p:tavLst>
                                        <p:tav tm="0">
                                          <p:val>
                                            <p:strVal val="ppt_x"/>
                                          </p:val>
                                        </p:tav>
                                        <p:tav tm="100000">
                                          <p:val>
                                            <p:strVal val="0-ppt_w/2"/>
                                          </p:val>
                                        </p:tav>
                                      </p:tavLst>
                                    </p:anim>
                                    <p:anim calcmode="lin" valueType="num">
                                      <p:cBhvr additive="base">
                                        <p:cTn id="222" dur="2000"/>
                                        <p:tgtEl>
                                          <p:spTgt spid="7"/>
                                        </p:tgtEl>
                                        <p:attrNameLst>
                                          <p:attrName>ppt_y</p:attrName>
                                        </p:attrNameLst>
                                      </p:cBhvr>
                                      <p:tavLst>
                                        <p:tav tm="0">
                                          <p:val>
                                            <p:strVal val="ppt_y"/>
                                          </p:val>
                                        </p:tav>
                                        <p:tav tm="100000">
                                          <p:val>
                                            <p:strVal val="1+ppt_h/2"/>
                                          </p:val>
                                        </p:tav>
                                      </p:tavLst>
                                    </p:anim>
                                    <p:set>
                                      <p:cBhvr>
                                        <p:cTn id="223" dur="1" fill="hold">
                                          <p:stCondLst>
                                            <p:cond delay="1999"/>
                                          </p:stCondLst>
                                        </p:cTn>
                                        <p:tgtEl>
                                          <p:spTgt spid="7"/>
                                        </p:tgtEl>
                                        <p:attrNameLst>
                                          <p:attrName>style.visibility</p:attrName>
                                        </p:attrNameLst>
                                      </p:cBhvr>
                                      <p:to>
                                        <p:strVal val="hidden"/>
                                      </p:to>
                                    </p:set>
                                  </p:childTnLst>
                                </p:cTn>
                              </p:par>
                              <p:par>
                                <p:cTn id="224" presetID="2" presetClass="exit" presetSubtype="12" fill="hold" nodeType="withEffect">
                                  <p:stCondLst>
                                    <p:cond delay="0"/>
                                  </p:stCondLst>
                                  <p:childTnLst>
                                    <p:anim calcmode="lin" valueType="num">
                                      <p:cBhvr additive="base">
                                        <p:cTn id="225" dur="2000"/>
                                        <p:tgtEl>
                                          <p:spTgt spid="9"/>
                                        </p:tgtEl>
                                        <p:attrNameLst>
                                          <p:attrName>ppt_x</p:attrName>
                                        </p:attrNameLst>
                                      </p:cBhvr>
                                      <p:tavLst>
                                        <p:tav tm="0">
                                          <p:val>
                                            <p:strVal val="ppt_x"/>
                                          </p:val>
                                        </p:tav>
                                        <p:tav tm="100000">
                                          <p:val>
                                            <p:strVal val="0-ppt_w/2"/>
                                          </p:val>
                                        </p:tav>
                                      </p:tavLst>
                                    </p:anim>
                                    <p:anim calcmode="lin" valueType="num">
                                      <p:cBhvr additive="base">
                                        <p:cTn id="226" dur="2000"/>
                                        <p:tgtEl>
                                          <p:spTgt spid="9"/>
                                        </p:tgtEl>
                                        <p:attrNameLst>
                                          <p:attrName>ppt_y</p:attrName>
                                        </p:attrNameLst>
                                      </p:cBhvr>
                                      <p:tavLst>
                                        <p:tav tm="0">
                                          <p:val>
                                            <p:strVal val="ppt_y"/>
                                          </p:val>
                                        </p:tav>
                                        <p:tav tm="100000">
                                          <p:val>
                                            <p:strVal val="1+ppt_h/2"/>
                                          </p:val>
                                        </p:tav>
                                      </p:tavLst>
                                    </p:anim>
                                    <p:set>
                                      <p:cBhvr>
                                        <p:cTn id="227" dur="1" fill="hold">
                                          <p:stCondLst>
                                            <p:cond delay="1999"/>
                                          </p:stCondLst>
                                        </p:cTn>
                                        <p:tgtEl>
                                          <p:spTgt spid="9"/>
                                        </p:tgtEl>
                                        <p:attrNameLst>
                                          <p:attrName>style.visibility</p:attrName>
                                        </p:attrNameLst>
                                      </p:cBhvr>
                                      <p:to>
                                        <p:strVal val="hidden"/>
                                      </p:to>
                                    </p:set>
                                  </p:childTnLst>
                                </p:cTn>
                              </p:par>
                              <p:par>
                                <p:cTn id="228" presetID="2" presetClass="exit" presetSubtype="12" fill="hold" nodeType="withEffect">
                                  <p:stCondLst>
                                    <p:cond delay="0"/>
                                  </p:stCondLst>
                                  <p:childTnLst>
                                    <p:anim calcmode="lin" valueType="num">
                                      <p:cBhvr additive="base">
                                        <p:cTn id="229" dur="2000"/>
                                        <p:tgtEl>
                                          <p:spTgt spid="11"/>
                                        </p:tgtEl>
                                        <p:attrNameLst>
                                          <p:attrName>ppt_x</p:attrName>
                                        </p:attrNameLst>
                                      </p:cBhvr>
                                      <p:tavLst>
                                        <p:tav tm="0">
                                          <p:val>
                                            <p:strVal val="ppt_x"/>
                                          </p:val>
                                        </p:tav>
                                        <p:tav tm="100000">
                                          <p:val>
                                            <p:strVal val="0-ppt_w/2"/>
                                          </p:val>
                                        </p:tav>
                                      </p:tavLst>
                                    </p:anim>
                                    <p:anim calcmode="lin" valueType="num">
                                      <p:cBhvr additive="base">
                                        <p:cTn id="230" dur="2000"/>
                                        <p:tgtEl>
                                          <p:spTgt spid="11"/>
                                        </p:tgtEl>
                                        <p:attrNameLst>
                                          <p:attrName>ppt_y</p:attrName>
                                        </p:attrNameLst>
                                      </p:cBhvr>
                                      <p:tavLst>
                                        <p:tav tm="0">
                                          <p:val>
                                            <p:strVal val="ppt_y"/>
                                          </p:val>
                                        </p:tav>
                                        <p:tav tm="100000">
                                          <p:val>
                                            <p:strVal val="1+ppt_h/2"/>
                                          </p:val>
                                        </p:tav>
                                      </p:tavLst>
                                    </p:anim>
                                    <p:set>
                                      <p:cBhvr>
                                        <p:cTn id="231" dur="1" fill="hold">
                                          <p:stCondLst>
                                            <p:cond delay="1999"/>
                                          </p:stCondLst>
                                        </p:cTn>
                                        <p:tgtEl>
                                          <p:spTgt spid="11"/>
                                        </p:tgtEl>
                                        <p:attrNameLst>
                                          <p:attrName>style.visibility</p:attrName>
                                        </p:attrNameLst>
                                      </p:cBhvr>
                                      <p:to>
                                        <p:strVal val="hidden"/>
                                      </p:to>
                                    </p:set>
                                  </p:childTnLst>
                                </p:cTn>
                              </p:par>
                              <p:par>
                                <p:cTn id="232" presetID="2" presetClass="exit" presetSubtype="12" fill="hold" nodeType="withEffect">
                                  <p:stCondLst>
                                    <p:cond delay="0"/>
                                  </p:stCondLst>
                                  <p:childTnLst>
                                    <p:anim calcmode="lin" valueType="num">
                                      <p:cBhvr additive="base">
                                        <p:cTn id="233" dur="2000"/>
                                        <p:tgtEl>
                                          <p:spTgt spid="13"/>
                                        </p:tgtEl>
                                        <p:attrNameLst>
                                          <p:attrName>ppt_x</p:attrName>
                                        </p:attrNameLst>
                                      </p:cBhvr>
                                      <p:tavLst>
                                        <p:tav tm="0">
                                          <p:val>
                                            <p:strVal val="ppt_x"/>
                                          </p:val>
                                        </p:tav>
                                        <p:tav tm="100000">
                                          <p:val>
                                            <p:strVal val="0-ppt_w/2"/>
                                          </p:val>
                                        </p:tav>
                                      </p:tavLst>
                                    </p:anim>
                                    <p:anim calcmode="lin" valueType="num">
                                      <p:cBhvr additive="base">
                                        <p:cTn id="234" dur="2000"/>
                                        <p:tgtEl>
                                          <p:spTgt spid="13"/>
                                        </p:tgtEl>
                                        <p:attrNameLst>
                                          <p:attrName>ppt_y</p:attrName>
                                        </p:attrNameLst>
                                      </p:cBhvr>
                                      <p:tavLst>
                                        <p:tav tm="0">
                                          <p:val>
                                            <p:strVal val="ppt_y"/>
                                          </p:val>
                                        </p:tav>
                                        <p:tav tm="100000">
                                          <p:val>
                                            <p:strVal val="1+ppt_h/2"/>
                                          </p:val>
                                        </p:tav>
                                      </p:tavLst>
                                    </p:anim>
                                    <p:set>
                                      <p:cBhvr>
                                        <p:cTn id="235" dur="1" fill="hold">
                                          <p:stCondLst>
                                            <p:cond delay="1999"/>
                                          </p:stCondLst>
                                        </p:cTn>
                                        <p:tgtEl>
                                          <p:spTgt spid="13"/>
                                        </p:tgtEl>
                                        <p:attrNameLst>
                                          <p:attrName>style.visibility</p:attrName>
                                        </p:attrNameLst>
                                      </p:cBhvr>
                                      <p:to>
                                        <p:strVal val="hidden"/>
                                      </p:to>
                                    </p:set>
                                  </p:childTnLst>
                                </p:cTn>
                              </p:par>
                              <p:par>
                                <p:cTn id="236" presetID="2" presetClass="exit" presetSubtype="12" fill="hold" nodeType="withEffect">
                                  <p:stCondLst>
                                    <p:cond delay="0"/>
                                  </p:stCondLst>
                                  <p:childTnLst>
                                    <p:anim calcmode="lin" valueType="num">
                                      <p:cBhvr additive="base">
                                        <p:cTn id="237" dur="2000"/>
                                        <p:tgtEl>
                                          <p:spTgt spid="15"/>
                                        </p:tgtEl>
                                        <p:attrNameLst>
                                          <p:attrName>ppt_x</p:attrName>
                                        </p:attrNameLst>
                                      </p:cBhvr>
                                      <p:tavLst>
                                        <p:tav tm="0">
                                          <p:val>
                                            <p:strVal val="ppt_x"/>
                                          </p:val>
                                        </p:tav>
                                        <p:tav tm="100000">
                                          <p:val>
                                            <p:strVal val="0-ppt_w/2"/>
                                          </p:val>
                                        </p:tav>
                                      </p:tavLst>
                                    </p:anim>
                                    <p:anim calcmode="lin" valueType="num">
                                      <p:cBhvr additive="base">
                                        <p:cTn id="238" dur="2000"/>
                                        <p:tgtEl>
                                          <p:spTgt spid="15"/>
                                        </p:tgtEl>
                                        <p:attrNameLst>
                                          <p:attrName>ppt_y</p:attrName>
                                        </p:attrNameLst>
                                      </p:cBhvr>
                                      <p:tavLst>
                                        <p:tav tm="0">
                                          <p:val>
                                            <p:strVal val="ppt_y"/>
                                          </p:val>
                                        </p:tav>
                                        <p:tav tm="100000">
                                          <p:val>
                                            <p:strVal val="1+ppt_h/2"/>
                                          </p:val>
                                        </p:tav>
                                      </p:tavLst>
                                    </p:anim>
                                    <p:set>
                                      <p:cBhvr>
                                        <p:cTn id="239" dur="1" fill="hold">
                                          <p:stCondLst>
                                            <p:cond delay="1999"/>
                                          </p:stCondLst>
                                        </p:cTn>
                                        <p:tgtEl>
                                          <p:spTgt spid="15"/>
                                        </p:tgtEl>
                                        <p:attrNameLst>
                                          <p:attrName>style.visibility</p:attrName>
                                        </p:attrNameLst>
                                      </p:cBhvr>
                                      <p:to>
                                        <p:strVal val="hidden"/>
                                      </p:to>
                                    </p:set>
                                  </p:childTnLst>
                                </p:cTn>
                              </p:par>
                              <p:par>
                                <p:cTn id="240" presetID="2" presetClass="exit" presetSubtype="12" fill="hold" nodeType="withEffect">
                                  <p:stCondLst>
                                    <p:cond delay="0"/>
                                  </p:stCondLst>
                                  <p:childTnLst>
                                    <p:anim calcmode="lin" valueType="num">
                                      <p:cBhvr additive="base">
                                        <p:cTn id="241" dur="2000"/>
                                        <p:tgtEl>
                                          <p:spTgt spid="17"/>
                                        </p:tgtEl>
                                        <p:attrNameLst>
                                          <p:attrName>ppt_x</p:attrName>
                                        </p:attrNameLst>
                                      </p:cBhvr>
                                      <p:tavLst>
                                        <p:tav tm="0">
                                          <p:val>
                                            <p:strVal val="ppt_x"/>
                                          </p:val>
                                        </p:tav>
                                        <p:tav tm="100000">
                                          <p:val>
                                            <p:strVal val="0-ppt_w/2"/>
                                          </p:val>
                                        </p:tav>
                                      </p:tavLst>
                                    </p:anim>
                                    <p:anim calcmode="lin" valueType="num">
                                      <p:cBhvr additive="base">
                                        <p:cTn id="242" dur="2000"/>
                                        <p:tgtEl>
                                          <p:spTgt spid="17"/>
                                        </p:tgtEl>
                                        <p:attrNameLst>
                                          <p:attrName>ppt_y</p:attrName>
                                        </p:attrNameLst>
                                      </p:cBhvr>
                                      <p:tavLst>
                                        <p:tav tm="0">
                                          <p:val>
                                            <p:strVal val="ppt_y"/>
                                          </p:val>
                                        </p:tav>
                                        <p:tav tm="100000">
                                          <p:val>
                                            <p:strVal val="1+ppt_h/2"/>
                                          </p:val>
                                        </p:tav>
                                      </p:tavLst>
                                    </p:anim>
                                    <p:set>
                                      <p:cBhvr>
                                        <p:cTn id="243" dur="1" fill="hold">
                                          <p:stCondLst>
                                            <p:cond delay="1999"/>
                                          </p:stCondLst>
                                        </p:cTn>
                                        <p:tgtEl>
                                          <p:spTgt spid="17"/>
                                        </p:tgtEl>
                                        <p:attrNameLst>
                                          <p:attrName>style.visibility</p:attrName>
                                        </p:attrNameLst>
                                      </p:cBhvr>
                                      <p:to>
                                        <p:strVal val="hidden"/>
                                      </p:to>
                                    </p:set>
                                  </p:childTnLst>
                                </p:cTn>
                              </p:par>
                              <p:par>
                                <p:cTn id="244" presetID="2" presetClass="exit" presetSubtype="12" fill="hold" nodeType="withEffect">
                                  <p:stCondLst>
                                    <p:cond delay="0"/>
                                  </p:stCondLst>
                                  <p:childTnLst>
                                    <p:anim calcmode="lin" valueType="num">
                                      <p:cBhvr additive="base">
                                        <p:cTn id="245" dur="2000"/>
                                        <p:tgtEl>
                                          <p:spTgt spid="19"/>
                                        </p:tgtEl>
                                        <p:attrNameLst>
                                          <p:attrName>ppt_x</p:attrName>
                                        </p:attrNameLst>
                                      </p:cBhvr>
                                      <p:tavLst>
                                        <p:tav tm="0">
                                          <p:val>
                                            <p:strVal val="ppt_x"/>
                                          </p:val>
                                        </p:tav>
                                        <p:tav tm="100000">
                                          <p:val>
                                            <p:strVal val="0-ppt_w/2"/>
                                          </p:val>
                                        </p:tav>
                                      </p:tavLst>
                                    </p:anim>
                                    <p:anim calcmode="lin" valueType="num">
                                      <p:cBhvr additive="base">
                                        <p:cTn id="246" dur="2000"/>
                                        <p:tgtEl>
                                          <p:spTgt spid="19"/>
                                        </p:tgtEl>
                                        <p:attrNameLst>
                                          <p:attrName>ppt_y</p:attrName>
                                        </p:attrNameLst>
                                      </p:cBhvr>
                                      <p:tavLst>
                                        <p:tav tm="0">
                                          <p:val>
                                            <p:strVal val="ppt_y"/>
                                          </p:val>
                                        </p:tav>
                                        <p:tav tm="100000">
                                          <p:val>
                                            <p:strVal val="1+ppt_h/2"/>
                                          </p:val>
                                        </p:tav>
                                      </p:tavLst>
                                    </p:anim>
                                    <p:set>
                                      <p:cBhvr>
                                        <p:cTn id="247" dur="1" fill="hold">
                                          <p:stCondLst>
                                            <p:cond delay="1999"/>
                                          </p:stCondLst>
                                        </p:cTn>
                                        <p:tgtEl>
                                          <p:spTgt spid="19"/>
                                        </p:tgtEl>
                                        <p:attrNameLst>
                                          <p:attrName>style.visibility</p:attrName>
                                        </p:attrNameLst>
                                      </p:cBhvr>
                                      <p:to>
                                        <p:strVal val="hidden"/>
                                      </p:to>
                                    </p:set>
                                  </p:childTnLst>
                                </p:cTn>
                              </p:par>
                              <p:par>
                                <p:cTn id="248" presetID="2" presetClass="exit" presetSubtype="12" fill="hold" nodeType="withEffect">
                                  <p:stCondLst>
                                    <p:cond delay="0"/>
                                  </p:stCondLst>
                                  <p:childTnLst>
                                    <p:anim calcmode="lin" valueType="num">
                                      <p:cBhvr additive="base">
                                        <p:cTn id="249" dur="2000"/>
                                        <p:tgtEl>
                                          <p:spTgt spid="21"/>
                                        </p:tgtEl>
                                        <p:attrNameLst>
                                          <p:attrName>ppt_x</p:attrName>
                                        </p:attrNameLst>
                                      </p:cBhvr>
                                      <p:tavLst>
                                        <p:tav tm="0">
                                          <p:val>
                                            <p:strVal val="ppt_x"/>
                                          </p:val>
                                        </p:tav>
                                        <p:tav tm="100000">
                                          <p:val>
                                            <p:strVal val="0-ppt_w/2"/>
                                          </p:val>
                                        </p:tav>
                                      </p:tavLst>
                                    </p:anim>
                                    <p:anim calcmode="lin" valueType="num">
                                      <p:cBhvr additive="base">
                                        <p:cTn id="250" dur="2000"/>
                                        <p:tgtEl>
                                          <p:spTgt spid="21"/>
                                        </p:tgtEl>
                                        <p:attrNameLst>
                                          <p:attrName>ppt_y</p:attrName>
                                        </p:attrNameLst>
                                      </p:cBhvr>
                                      <p:tavLst>
                                        <p:tav tm="0">
                                          <p:val>
                                            <p:strVal val="ppt_y"/>
                                          </p:val>
                                        </p:tav>
                                        <p:tav tm="100000">
                                          <p:val>
                                            <p:strVal val="1+ppt_h/2"/>
                                          </p:val>
                                        </p:tav>
                                      </p:tavLst>
                                    </p:anim>
                                    <p:set>
                                      <p:cBhvr>
                                        <p:cTn id="251" dur="1" fill="hold">
                                          <p:stCondLst>
                                            <p:cond delay="1999"/>
                                          </p:stCondLst>
                                        </p:cTn>
                                        <p:tgtEl>
                                          <p:spTgt spid="21"/>
                                        </p:tgtEl>
                                        <p:attrNameLst>
                                          <p:attrName>style.visibility</p:attrName>
                                        </p:attrNameLst>
                                      </p:cBhvr>
                                      <p:to>
                                        <p:strVal val="hidden"/>
                                      </p:to>
                                    </p:set>
                                  </p:childTnLst>
                                </p:cTn>
                              </p:par>
                              <p:par>
                                <p:cTn id="252" presetID="2" presetClass="exit" presetSubtype="12" fill="hold" nodeType="withEffect">
                                  <p:stCondLst>
                                    <p:cond delay="0"/>
                                  </p:stCondLst>
                                  <p:childTnLst>
                                    <p:anim calcmode="lin" valueType="num">
                                      <p:cBhvr additive="base">
                                        <p:cTn id="253" dur="2000"/>
                                        <p:tgtEl>
                                          <p:spTgt spid="23"/>
                                        </p:tgtEl>
                                        <p:attrNameLst>
                                          <p:attrName>ppt_x</p:attrName>
                                        </p:attrNameLst>
                                      </p:cBhvr>
                                      <p:tavLst>
                                        <p:tav tm="0">
                                          <p:val>
                                            <p:strVal val="ppt_x"/>
                                          </p:val>
                                        </p:tav>
                                        <p:tav tm="100000">
                                          <p:val>
                                            <p:strVal val="0-ppt_w/2"/>
                                          </p:val>
                                        </p:tav>
                                      </p:tavLst>
                                    </p:anim>
                                    <p:anim calcmode="lin" valueType="num">
                                      <p:cBhvr additive="base">
                                        <p:cTn id="254" dur="2000"/>
                                        <p:tgtEl>
                                          <p:spTgt spid="23"/>
                                        </p:tgtEl>
                                        <p:attrNameLst>
                                          <p:attrName>ppt_y</p:attrName>
                                        </p:attrNameLst>
                                      </p:cBhvr>
                                      <p:tavLst>
                                        <p:tav tm="0">
                                          <p:val>
                                            <p:strVal val="ppt_y"/>
                                          </p:val>
                                        </p:tav>
                                        <p:tav tm="100000">
                                          <p:val>
                                            <p:strVal val="1+ppt_h/2"/>
                                          </p:val>
                                        </p:tav>
                                      </p:tavLst>
                                    </p:anim>
                                    <p:set>
                                      <p:cBhvr>
                                        <p:cTn id="255" dur="1" fill="hold">
                                          <p:stCondLst>
                                            <p:cond delay="1999"/>
                                          </p:stCondLst>
                                        </p:cTn>
                                        <p:tgtEl>
                                          <p:spTgt spid="23"/>
                                        </p:tgtEl>
                                        <p:attrNameLst>
                                          <p:attrName>style.visibility</p:attrName>
                                        </p:attrNameLst>
                                      </p:cBhvr>
                                      <p:to>
                                        <p:strVal val="hidden"/>
                                      </p:to>
                                    </p:set>
                                  </p:childTnLst>
                                </p:cTn>
                              </p:par>
                              <p:par>
                                <p:cTn id="256" presetID="2" presetClass="exit" presetSubtype="12" fill="hold" nodeType="withEffect">
                                  <p:stCondLst>
                                    <p:cond delay="0"/>
                                  </p:stCondLst>
                                  <p:childTnLst>
                                    <p:anim calcmode="lin" valueType="num">
                                      <p:cBhvr additive="base">
                                        <p:cTn id="257" dur="2000"/>
                                        <p:tgtEl>
                                          <p:spTgt spid="25"/>
                                        </p:tgtEl>
                                        <p:attrNameLst>
                                          <p:attrName>ppt_x</p:attrName>
                                        </p:attrNameLst>
                                      </p:cBhvr>
                                      <p:tavLst>
                                        <p:tav tm="0">
                                          <p:val>
                                            <p:strVal val="ppt_x"/>
                                          </p:val>
                                        </p:tav>
                                        <p:tav tm="100000">
                                          <p:val>
                                            <p:strVal val="0-ppt_w/2"/>
                                          </p:val>
                                        </p:tav>
                                      </p:tavLst>
                                    </p:anim>
                                    <p:anim calcmode="lin" valueType="num">
                                      <p:cBhvr additive="base">
                                        <p:cTn id="258" dur="2000"/>
                                        <p:tgtEl>
                                          <p:spTgt spid="25"/>
                                        </p:tgtEl>
                                        <p:attrNameLst>
                                          <p:attrName>ppt_y</p:attrName>
                                        </p:attrNameLst>
                                      </p:cBhvr>
                                      <p:tavLst>
                                        <p:tav tm="0">
                                          <p:val>
                                            <p:strVal val="ppt_y"/>
                                          </p:val>
                                        </p:tav>
                                        <p:tav tm="100000">
                                          <p:val>
                                            <p:strVal val="1+ppt_h/2"/>
                                          </p:val>
                                        </p:tav>
                                      </p:tavLst>
                                    </p:anim>
                                    <p:set>
                                      <p:cBhvr>
                                        <p:cTn id="259" dur="1" fill="hold">
                                          <p:stCondLst>
                                            <p:cond delay="1999"/>
                                          </p:stCondLst>
                                        </p:cTn>
                                        <p:tgtEl>
                                          <p:spTgt spid="25"/>
                                        </p:tgtEl>
                                        <p:attrNameLst>
                                          <p:attrName>style.visibility</p:attrName>
                                        </p:attrNameLst>
                                      </p:cBhvr>
                                      <p:to>
                                        <p:strVal val="hidden"/>
                                      </p:to>
                                    </p:set>
                                  </p:childTnLst>
                                </p:cTn>
                              </p:par>
                              <p:par>
                                <p:cTn id="260" presetID="2" presetClass="exit" presetSubtype="12" fill="hold" nodeType="withEffect">
                                  <p:stCondLst>
                                    <p:cond delay="0"/>
                                  </p:stCondLst>
                                  <p:childTnLst>
                                    <p:anim calcmode="lin" valueType="num">
                                      <p:cBhvr additive="base">
                                        <p:cTn id="261" dur="2000"/>
                                        <p:tgtEl>
                                          <p:spTgt spid="27"/>
                                        </p:tgtEl>
                                        <p:attrNameLst>
                                          <p:attrName>ppt_x</p:attrName>
                                        </p:attrNameLst>
                                      </p:cBhvr>
                                      <p:tavLst>
                                        <p:tav tm="0">
                                          <p:val>
                                            <p:strVal val="ppt_x"/>
                                          </p:val>
                                        </p:tav>
                                        <p:tav tm="100000">
                                          <p:val>
                                            <p:strVal val="0-ppt_w/2"/>
                                          </p:val>
                                        </p:tav>
                                      </p:tavLst>
                                    </p:anim>
                                    <p:anim calcmode="lin" valueType="num">
                                      <p:cBhvr additive="base">
                                        <p:cTn id="262" dur="2000"/>
                                        <p:tgtEl>
                                          <p:spTgt spid="27"/>
                                        </p:tgtEl>
                                        <p:attrNameLst>
                                          <p:attrName>ppt_y</p:attrName>
                                        </p:attrNameLst>
                                      </p:cBhvr>
                                      <p:tavLst>
                                        <p:tav tm="0">
                                          <p:val>
                                            <p:strVal val="ppt_y"/>
                                          </p:val>
                                        </p:tav>
                                        <p:tav tm="100000">
                                          <p:val>
                                            <p:strVal val="1+ppt_h/2"/>
                                          </p:val>
                                        </p:tav>
                                      </p:tavLst>
                                    </p:anim>
                                    <p:set>
                                      <p:cBhvr>
                                        <p:cTn id="263" dur="1" fill="hold">
                                          <p:stCondLst>
                                            <p:cond delay="1999"/>
                                          </p:stCondLst>
                                        </p:cTn>
                                        <p:tgtEl>
                                          <p:spTgt spid="27"/>
                                        </p:tgtEl>
                                        <p:attrNameLst>
                                          <p:attrName>style.visibility</p:attrName>
                                        </p:attrNameLst>
                                      </p:cBhvr>
                                      <p:to>
                                        <p:strVal val="hidden"/>
                                      </p:to>
                                    </p:set>
                                  </p:childTnLst>
                                </p:cTn>
                              </p:par>
                              <p:par>
                                <p:cTn id="264" presetID="2" presetClass="exit" presetSubtype="12" fill="hold" nodeType="withEffect">
                                  <p:stCondLst>
                                    <p:cond delay="0"/>
                                  </p:stCondLst>
                                  <p:childTnLst>
                                    <p:anim calcmode="lin" valueType="num">
                                      <p:cBhvr additive="base">
                                        <p:cTn id="265" dur="2000"/>
                                        <p:tgtEl>
                                          <p:spTgt spid="29"/>
                                        </p:tgtEl>
                                        <p:attrNameLst>
                                          <p:attrName>ppt_x</p:attrName>
                                        </p:attrNameLst>
                                      </p:cBhvr>
                                      <p:tavLst>
                                        <p:tav tm="0">
                                          <p:val>
                                            <p:strVal val="ppt_x"/>
                                          </p:val>
                                        </p:tav>
                                        <p:tav tm="100000">
                                          <p:val>
                                            <p:strVal val="0-ppt_w/2"/>
                                          </p:val>
                                        </p:tav>
                                      </p:tavLst>
                                    </p:anim>
                                    <p:anim calcmode="lin" valueType="num">
                                      <p:cBhvr additive="base">
                                        <p:cTn id="266" dur="2000"/>
                                        <p:tgtEl>
                                          <p:spTgt spid="29"/>
                                        </p:tgtEl>
                                        <p:attrNameLst>
                                          <p:attrName>ppt_y</p:attrName>
                                        </p:attrNameLst>
                                      </p:cBhvr>
                                      <p:tavLst>
                                        <p:tav tm="0">
                                          <p:val>
                                            <p:strVal val="ppt_y"/>
                                          </p:val>
                                        </p:tav>
                                        <p:tav tm="100000">
                                          <p:val>
                                            <p:strVal val="1+ppt_h/2"/>
                                          </p:val>
                                        </p:tav>
                                      </p:tavLst>
                                    </p:anim>
                                    <p:set>
                                      <p:cBhvr>
                                        <p:cTn id="267" dur="1" fill="hold">
                                          <p:stCondLst>
                                            <p:cond delay="1999"/>
                                          </p:stCondLst>
                                        </p:cTn>
                                        <p:tgtEl>
                                          <p:spTgt spid="29"/>
                                        </p:tgtEl>
                                        <p:attrNameLst>
                                          <p:attrName>style.visibility</p:attrName>
                                        </p:attrNameLst>
                                      </p:cBhvr>
                                      <p:to>
                                        <p:strVal val="hidden"/>
                                      </p:to>
                                    </p:set>
                                  </p:childTnLst>
                                </p:cTn>
                              </p:par>
                              <p:par>
                                <p:cTn id="268" presetID="8" presetClass="emph" presetSubtype="0" autoRev="1" fill="hold" nodeType="withEffect">
                                  <p:stCondLst>
                                    <p:cond delay="0"/>
                                  </p:stCondLst>
                                  <p:childTnLst>
                                    <p:animRot by="-21600000">
                                      <p:cBhvr>
                                        <p:cTn id="269" dur="2000" fill="hold"/>
                                        <p:tgtEl>
                                          <p:spTgt spid="4"/>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6"/>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8"/>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0"/>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2"/>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4"/>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8"/>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20"/>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22"/>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5"/>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7"/>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9"/>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1"/>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3"/>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15"/>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17"/>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19"/>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1"/>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3"/>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25"/>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27"/>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29"/>
                                        </p:tgtEl>
                                        <p:attrNameLst>
                                          <p:attrName>r</p:attrName>
                                        </p:attrNameLst>
                                      </p:cBhvr>
                                    </p:animRot>
                                  </p:childTnLst>
                                </p:cTn>
                              </p:par>
                              <p:par>
                                <p:cTn id="320" presetID="17" presetClass="entr" presetSubtype="2" fill="hold" nodeType="withEffect">
                                  <p:stCondLst>
                                    <p:cond delay="0"/>
                                  </p:stCondLst>
                                  <p:childTnLst>
                                    <p:set>
                                      <p:cBhvr>
                                        <p:cTn id="321" dur="1" fill="hold">
                                          <p:stCondLst>
                                            <p:cond delay="0"/>
                                          </p:stCondLst>
                                        </p:cTn>
                                        <p:tgtEl>
                                          <p:spTgt spid="2"/>
                                        </p:tgtEl>
                                        <p:attrNameLst>
                                          <p:attrName>style.visibility</p:attrName>
                                        </p:attrNameLst>
                                      </p:cBhvr>
                                      <p:to>
                                        <p:strVal val="visible"/>
                                      </p:to>
                                    </p:set>
                                    <p:anim calcmode="lin" valueType="num">
                                      <p:cBhvr>
                                        <p:cTn id="322" dur="2000" fill="hold"/>
                                        <p:tgtEl>
                                          <p:spTgt spid="2"/>
                                        </p:tgtEl>
                                        <p:attrNameLst>
                                          <p:attrName>ppt_x</p:attrName>
                                        </p:attrNameLst>
                                      </p:cBhvr>
                                      <p:tavLst>
                                        <p:tav tm="0">
                                          <p:val>
                                            <p:strVal val="#ppt_x+#ppt_w/2"/>
                                          </p:val>
                                        </p:tav>
                                        <p:tav tm="100000">
                                          <p:val>
                                            <p:strVal val="#ppt_x"/>
                                          </p:val>
                                        </p:tav>
                                      </p:tavLst>
                                    </p:anim>
                                    <p:anim calcmode="lin" valueType="num">
                                      <p:cBhvr>
                                        <p:cTn id="323" dur="2000" fill="hold"/>
                                        <p:tgtEl>
                                          <p:spTgt spid="2"/>
                                        </p:tgtEl>
                                        <p:attrNameLst>
                                          <p:attrName>ppt_y</p:attrName>
                                        </p:attrNameLst>
                                      </p:cBhvr>
                                      <p:tavLst>
                                        <p:tav tm="0">
                                          <p:val>
                                            <p:strVal val="#ppt_y"/>
                                          </p:val>
                                        </p:tav>
                                        <p:tav tm="100000">
                                          <p:val>
                                            <p:strVal val="#ppt_y"/>
                                          </p:val>
                                        </p:tav>
                                      </p:tavLst>
                                    </p:anim>
                                    <p:anim calcmode="lin" valueType="num">
                                      <p:cBhvr>
                                        <p:cTn id="324" dur="2000" fill="hold"/>
                                        <p:tgtEl>
                                          <p:spTgt spid="2"/>
                                        </p:tgtEl>
                                        <p:attrNameLst>
                                          <p:attrName>ppt_w</p:attrName>
                                        </p:attrNameLst>
                                      </p:cBhvr>
                                      <p:tavLst>
                                        <p:tav tm="0">
                                          <p:val>
                                            <p:fltVal val="0"/>
                                          </p:val>
                                        </p:tav>
                                        <p:tav tm="100000">
                                          <p:val>
                                            <p:strVal val="#ppt_w"/>
                                          </p:val>
                                        </p:tav>
                                      </p:tavLst>
                                    </p:anim>
                                    <p:anim calcmode="lin" valueType="num">
                                      <p:cBhvr>
                                        <p:cTn id="325" dur="2000" fill="hold"/>
                                        <p:tgtEl>
                                          <p:spTgt spid="2"/>
                                        </p:tgtEl>
                                        <p:attrNameLst>
                                          <p:attrName>ppt_h</p:attrName>
                                        </p:attrNameLst>
                                      </p:cBhvr>
                                      <p:tavLst>
                                        <p:tav tm="0">
                                          <p:val>
                                            <p:strVal val="#ppt_h"/>
                                          </p:val>
                                        </p:tav>
                                        <p:tav tm="100000">
                                          <p:val>
                                            <p:strVal val="#ppt_h"/>
                                          </p:val>
                                        </p:tav>
                                      </p:tavLst>
                                    </p:anim>
                                  </p:childTnLst>
                                </p:cTn>
                              </p:par>
                              <p:par>
                                <p:cTn id="326" presetID="16" presetClass="entr" presetSubtype="42" fill="hold" nodeType="withEffect">
                                  <p:stCondLst>
                                    <p:cond delay="0"/>
                                  </p:stCondLst>
                                  <p:childTnLst>
                                    <p:set>
                                      <p:cBhvr>
                                        <p:cTn id="327" dur="1" fill="hold">
                                          <p:stCondLst>
                                            <p:cond delay="0"/>
                                          </p:stCondLst>
                                        </p:cTn>
                                        <p:tgtEl>
                                          <p:spTgt spid="2"/>
                                        </p:tgtEl>
                                        <p:attrNameLst>
                                          <p:attrName>style.visibility</p:attrName>
                                        </p:attrNameLst>
                                      </p:cBhvr>
                                      <p:to>
                                        <p:strVal val="visible"/>
                                      </p:to>
                                    </p:set>
                                    <p:animEffect transition="in" filter="barn(outHorizontal)">
                                      <p:cBhvr>
                                        <p:cTn id="32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tx1"/>
            </a:gs>
            <a:gs pos="50000">
              <a:srgbClr val="FF6600">
                <a:shade val="67500"/>
                <a:satMod val="115000"/>
              </a:srgbClr>
            </a:gs>
            <a:gs pos="100000">
              <a:srgbClr val="FF660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23260826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cache_150_150_0_100_100_-1_sweetener-drops.png"/>
          <p:cNvPicPr>
            <a:picLocks noChangeAspect="1"/>
          </p:cNvPicPr>
          <p:nvPr/>
        </p:nvPicPr>
        <p:blipFill>
          <a:blip r:embed="rId3">
            <a:grayscl/>
          </a:blip>
          <a:srcRect l="18181" r="18182"/>
          <a:stretch>
            <a:fillRect/>
          </a:stretch>
        </p:blipFill>
        <p:spPr>
          <a:xfrm rot="19118764">
            <a:off x="-33174" y="-133552"/>
            <a:ext cx="526496" cy="747123"/>
          </a:xfrm>
          <a:prstGeom prst="rect">
            <a:avLst/>
          </a:prstGeom>
          <a:effectLst/>
        </p:spPr>
      </p:pic>
      <p:pic>
        <p:nvPicPr>
          <p:cNvPr id="6" name="5 Imagen" descr="cache_150_150_0_100_100_-1_sweetener-drops.png"/>
          <p:cNvPicPr>
            <a:picLocks noChangeAspect="1"/>
          </p:cNvPicPr>
          <p:nvPr/>
        </p:nvPicPr>
        <p:blipFill>
          <a:blip r:embed="rId3">
            <a:duotone>
              <a:schemeClr val="bg2">
                <a:shade val="45000"/>
                <a:satMod val="135000"/>
              </a:schemeClr>
              <a:prstClr val="white"/>
            </a:duotone>
            <a:lum/>
          </a:blip>
          <a:srcRect l="18181" r="18182"/>
          <a:stretch>
            <a:fillRect/>
          </a:stretch>
        </p:blipFill>
        <p:spPr>
          <a:xfrm rot="19118764">
            <a:off x="191157" y="77012"/>
            <a:ext cx="526496" cy="777346"/>
          </a:xfrm>
          <a:prstGeom prst="rect">
            <a:avLst/>
          </a:prstGeom>
          <a:effectLst/>
        </p:spPr>
      </p:pic>
      <p:pic>
        <p:nvPicPr>
          <p:cNvPr id="7" name="6 Imagen" descr="cache_150_150_0_100_100_-1_sweetener-drops.png"/>
          <p:cNvPicPr>
            <a:picLocks noChangeAspect="1"/>
          </p:cNvPicPr>
          <p:nvPr/>
        </p:nvPicPr>
        <p:blipFill>
          <a:blip r:embed="rId3">
            <a:grayscl/>
          </a:blip>
          <a:srcRect l="18181" r="18182"/>
          <a:stretch>
            <a:fillRect/>
          </a:stretch>
        </p:blipFill>
        <p:spPr>
          <a:xfrm rot="19118764">
            <a:off x="476877" y="362746"/>
            <a:ext cx="526496" cy="777346"/>
          </a:xfrm>
          <a:prstGeom prst="rect">
            <a:avLst/>
          </a:prstGeom>
          <a:effectLst/>
        </p:spPr>
      </p:pic>
      <p:pic>
        <p:nvPicPr>
          <p:cNvPr id="8" name="7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9118764">
            <a:off x="834067" y="648497"/>
            <a:ext cx="526496" cy="777346"/>
          </a:xfrm>
          <a:prstGeom prst="rect">
            <a:avLst/>
          </a:prstGeom>
          <a:effectLst/>
        </p:spPr>
      </p:pic>
      <p:pic>
        <p:nvPicPr>
          <p:cNvPr id="9" name="8 Imagen" descr="cache_150_150_0_100_100_-1_sweetener-drops.png"/>
          <p:cNvPicPr>
            <a:picLocks noChangeAspect="1"/>
          </p:cNvPicPr>
          <p:nvPr/>
        </p:nvPicPr>
        <p:blipFill>
          <a:blip r:embed="rId3">
            <a:grayscl/>
          </a:blip>
          <a:srcRect l="18181" r="18182"/>
          <a:stretch>
            <a:fillRect/>
          </a:stretch>
        </p:blipFill>
        <p:spPr>
          <a:xfrm rot="19118764">
            <a:off x="1191257" y="1005687"/>
            <a:ext cx="526496" cy="777346"/>
          </a:xfrm>
          <a:prstGeom prst="rect">
            <a:avLst/>
          </a:prstGeom>
          <a:effectLst/>
        </p:spPr>
      </p:pic>
      <p:pic>
        <p:nvPicPr>
          <p:cNvPr id="10" name="9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9118764">
            <a:off x="1548447" y="1291442"/>
            <a:ext cx="526496" cy="777346"/>
          </a:xfrm>
          <a:prstGeom prst="rect">
            <a:avLst/>
          </a:prstGeom>
          <a:effectLst/>
        </p:spPr>
      </p:pic>
      <p:pic>
        <p:nvPicPr>
          <p:cNvPr id="11" name="10 Imagen" descr="cache_150_150_0_100_100_-1_sweetener-drops.png"/>
          <p:cNvPicPr>
            <a:picLocks noChangeAspect="1"/>
          </p:cNvPicPr>
          <p:nvPr/>
        </p:nvPicPr>
        <p:blipFill>
          <a:blip r:embed="rId3">
            <a:grayscl/>
          </a:blip>
          <a:srcRect l="18181" r="18182"/>
          <a:stretch>
            <a:fillRect/>
          </a:stretch>
        </p:blipFill>
        <p:spPr>
          <a:xfrm rot="18684102">
            <a:off x="1845430" y="1566009"/>
            <a:ext cx="526496" cy="777346"/>
          </a:xfrm>
          <a:prstGeom prst="rect">
            <a:avLst/>
          </a:prstGeom>
          <a:effectLst/>
        </p:spPr>
      </p:pic>
      <p:pic>
        <p:nvPicPr>
          <p:cNvPr id="12" name="11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684102">
            <a:off x="2202619" y="1851761"/>
            <a:ext cx="526496" cy="777346"/>
          </a:xfrm>
          <a:prstGeom prst="rect">
            <a:avLst/>
          </a:prstGeom>
          <a:effectLst/>
        </p:spPr>
      </p:pic>
      <p:pic>
        <p:nvPicPr>
          <p:cNvPr id="13" name="12 Imagen" descr="cache_150_150_0_100_100_-1_sweetener-drops.png"/>
          <p:cNvPicPr>
            <a:picLocks noChangeAspect="1"/>
          </p:cNvPicPr>
          <p:nvPr/>
        </p:nvPicPr>
        <p:blipFill>
          <a:blip r:embed="rId3">
            <a:grayscl/>
          </a:blip>
          <a:srcRect l="18181" r="18182"/>
          <a:stretch>
            <a:fillRect/>
          </a:stretch>
        </p:blipFill>
        <p:spPr>
          <a:xfrm rot="18459684">
            <a:off x="2562705" y="2128884"/>
            <a:ext cx="526496" cy="777346"/>
          </a:xfrm>
          <a:prstGeom prst="rect">
            <a:avLst/>
          </a:prstGeom>
          <a:effectLst/>
        </p:spPr>
      </p:pic>
      <p:pic>
        <p:nvPicPr>
          <p:cNvPr id="14" name="13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684102">
            <a:off x="2916998" y="2351828"/>
            <a:ext cx="526496" cy="777346"/>
          </a:xfrm>
          <a:prstGeom prst="rect">
            <a:avLst/>
          </a:prstGeom>
          <a:effectLst/>
        </p:spPr>
      </p:pic>
      <p:pic>
        <p:nvPicPr>
          <p:cNvPr id="15" name="14 Imagen" descr="cache_150_150_0_100_100_-1_sweetener-drops.png"/>
          <p:cNvPicPr>
            <a:picLocks noChangeAspect="1"/>
          </p:cNvPicPr>
          <p:nvPr/>
        </p:nvPicPr>
        <p:blipFill>
          <a:blip r:embed="rId3">
            <a:grayscl/>
          </a:blip>
          <a:srcRect l="18181" r="18182"/>
          <a:stretch>
            <a:fillRect/>
          </a:stretch>
        </p:blipFill>
        <p:spPr>
          <a:xfrm rot="18684102">
            <a:off x="3202752" y="2566142"/>
            <a:ext cx="526496" cy="777346"/>
          </a:xfrm>
          <a:prstGeom prst="rect">
            <a:avLst/>
          </a:prstGeom>
          <a:effectLst/>
        </p:spPr>
      </p:pic>
      <p:pic>
        <p:nvPicPr>
          <p:cNvPr id="16" name="15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684102">
            <a:off x="3488503" y="2780456"/>
            <a:ext cx="526496" cy="777346"/>
          </a:xfrm>
          <a:prstGeom prst="rect">
            <a:avLst/>
          </a:prstGeom>
          <a:effectLst/>
        </p:spPr>
      </p:pic>
      <p:pic>
        <p:nvPicPr>
          <p:cNvPr id="17" name="16 Imagen" descr="cache_150_150_0_100_100_-1_sweetener-drops.png"/>
          <p:cNvPicPr>
            <a:picLocks noChangeAspect="1"/>
          </p:cNvPicPr>
          <p:nvPr/>
        </p:nvPicPr>
        <p:blipFill>
          <a:blip r:embed="rId3">
            <a:grayscl/>
          </a:blip>
          <a:srcRect l="18181" r="18182"/>
          <a:stretch>
            <a:fillRect/>
          </a:stretch>
        </p:blipFill>
        <p:spPr>
          <a:xfrm rot="18684102">
            <a:off x="3774255" y="2994770"/>
            <a:ext cx="526496" cy="777346"/>
          </a:xfrm>
          <a:prstGeom prst="rect">
            <a:avLst/>
          </a:prstGeom>
          <a:effectLst/>
        </p:spPr>
      </p:pic>
      <p:pic>
        <p:nvPicPr>
          <p:cNvPr id="18" name="17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684102">
            <a:off x="4060007" y="3209083"/>
            <a:ext cx="526496" cy="777346"/>
          </a:xfrm>
          <a:prstGeom prst="rect">
            <a:avLst/>
          </a:prstGeom>
          <a:effectLst/>
        </p:spPr>
      </p:pic>
      <p:pic>
        <p:nvPicPr>
          <p:cNvPr id="19" name="18 Imagen" descr="cache_150_150_0_100_100_-1_sweetener-drops.png"/>
          <p:cNvPicPr>
            <a:picLocks noChangeAspect="1"/>
          </p:cNvPicPr>
          <p:nvPr/>
        </p:nvPicPr>
        <p:blipFill>
          <a:blip r:embed="rId3">
            <a:grayscl/>
          </a:blip>
          <a:srcRect l="18181" r="18182"/>
          <a:stretch>
            <a:fillRect/>
          </a:stretch>
        </p:blipFill>
        <p:spPr>
          <a:xfrm rot="18684102">
            <a:off x="4417197" y="3423398"/>
            <a:ext cx="526496" cy="777346"/>
          </a:xfrm>
          <a:prstGeom prst="rect">
            <a:avLst/>
          </a:prstGeom>
          <a:effectLst/>
        </p:spPr>
      </p:pic>
      <p:pic>
        <p:nvPicPr>
          <p:cNvPr id="20" name="19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8129828">
            <a:off x="4777913" y="3612964"/>
            <a:ext cx="526496" cy="777346"/>
          </a:xfrm>
          <a:prstGeom prst="rect">
            <a:avLst/>
          </a:prstGeom>
          <a:effectLst/>
        </p:spPr>
      </p:pic>
      <p:pic>
        <p:nvPicPr>
          <p:cNvPr id="21" name="20 Imagen" descr="cache_150_150_0_100_100_-1_sweetener-drops.png"/>
          <p:cNvPicPr>
            <a:picLocks noChangeAspect="1"/>
          </p:cNvPicPr>
          <p:nvPr/>
        </p:nvPicPr>
        <p:blipFill>
          <a:blip r:embed="rId3">
            <a:grayscl/>
          </a:blip>
          <a:srcRect l="18181" r="18182"/>
          <a:stretch>
            <a:fillRect/>
          </a:stretch>
        </p:blipFill>
        <p:spPr>
          <a:xfrm rot="17954631">
            <a:off x="5131578" y="3780589"/>
            <a:ext cx="526496" cy="777346"/>
          </a:xfrm>
          <a:prstGeom prst="rect">
            <a:avLst/>
          </a:prstGeom>
          <a:effectLst/>
        </p:spPr>
      </p:pic>
      <p:pic>
        <p:nvPicPr>
          <p:cNvPr id="22" name="21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7954631">
            <a:off x="5562310" y="3959972"/>
            <a:ext cx="526496" cy="777346"/>
          </a:xfrm>
          <a:prstGeom prst="rect">
            <a:avLst/>
          </a:prstGeom>
          <a:effectLst/>
        </p:spPr>
      </p:pic>
      <p:pic>
        <p:nvPicPr>
          <p:cNvPr id="23" name="22 Imagen" descr="cache_150_150_0_100_100_-1_sweetener-drops.png"/>
          <p:cNvPicPr>
            <a:picLocks noChangeAspect="1"/>
          </p:cNvPicPr>
          <p:nvPr/>
        </p:nvPicPr>
        <p:blipFill>
          <a:blip r:embed="rId3">
            <a:grayscl/>
          </a:blip>
          <a:srcRect l="18181" r="18182"/>
          <a:stretch>
            <a:fillRect/>
          </a:stretch>
        </p:blipFill>
        <p:spPr>
          <a:xfrm rot="17954631">
            <a:off x="5990939" y="4102850"/>
            <a:ext cx="526496" cy="777346"/>
          </a:xfrm>
          <a:prstGeom prst="rect">
            <a:avLst/>
          </a:prstGeom>
          <a:effectLst/>
        </p:spPr>
      </p:pic>
      <p:pic>
        <p:nvPicPr>
          <p:cNvPr id="24" name="23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7954631">
            <a:off x="6419567" y="4245726"/>
            <a:ext cx="526496" cy="777346"/>
          </a:xfrm>
          <a:prstGeom prst="rect">
            <a:avLst/>
          </a:prstGeom>
          <a:effectLst/>
        </p:spPr>
      </p:pic>
      <p:pic>
        <p:nvPicPr>
          <p:cNvPr id="25" name="24 Imagen" descr="cache_150_150_0_100_100_-1_sweetener-drops.png"/>
          <p:cNvPicPr>
            <a:picLocks noChangeAspect="1"/>
          </p:cNvPicPr>
          <p:nvPr/>
        </p:nvPicPr>
        <p:blipFill>
          <a:blip r:embed="rId3">
            <a:grayscl/>
          </a:blip>
          <a:srcRect l="18181" r="18182"/>
          <a:stretch>
            <a:fillRect/>
          </a:stretch>
        </p:blipFill>
        <p:spPr>
          <a:xfrm rot="17694944">
            <a:off x="6843855" y="4352338"/>
            <a:ext cx="526496" cy="777346"/>
          </a:xfrm>
          <a:prstGeom prst="rect">
            <a:avLst/>
          </a:prstGeom>
          <a:effectLst/>
        </p:spPr>
      </p:pic>
      <p:pic>
        <p:nvPicPr>
          <p:cNvPr id="26" name="25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6931526">
            <a:off x="7244584" y="4415433"/>
            <a:ext cx="526496" cy="777346"/>
          </a:xfrm>
          <a:prstGeom prst="rect">
            <a:avLst/>
          </a:prstGeom>
          <a:effectLst/>
        </p:spPr>
      </p:pic>
      <p:pic>
        <p:nvPicPr>
          <p:cNvPr id="27" name="26 Imagen" descr="cache_150_150_0_100_100_-1_sweetener-drops.png"/>
          <p:cNvPicPr>
            <a:picLocks noChangeAspect="1"/>
          </p:cNvPicPr>
          <p:nvPr/>
        </p:nvPicPr>
        <p:blipFill>
          <a:blip r:embed="rId3">
            <a:grayscl/>
          </a:blip>
          <a:srcRect l="18181" r="18182"/>
          <a:stretch>
            <a:fillRect/>
          </a:stretch>
        </p:blipFill>
        <p:spPr>
          <a:xfrm rot="16635298">
            <a:off x="7705450" y="4460040"/>
            <a:ext cx="526496" cy="777346"/>
          </a:xfrm>
          <a:prstGeom prst="rect">
            <a:avLst/>
          </a:prstGeom>
          <a:effectLst/>
        </p:spPr>
      </p:pic>
      <p:pic>
        <p:nvPicPr>
          <p:cNvPr id="28" name="27 Imagen" descr="cache_150_150_0_100_100_-1_sweetener-drops.png"/>
          <p:cNvPicPr>
            <a:picLocks noChangeAspect="1"/>
          </p:cNvPicPr>
          <p:nvPr/>
        </p:nvPicPr>
        <p:blipFill>
          <a:blip r:embed="rId3">
            <a:duotone>
              <a:schemeClr val="bg2">
                <a:shade val="45000"/>
                <a:satMod val="135000"/>
              </a:schemeClr>
              <a:prstClr val="white"/>
            </a:duotone>
          </a:blip>
          <a:srcRect l="18181" r="18182"/>
          <a:stretch>
            <a:fillRect/>
          </a:stretch>
        </p:blipFill>
        <p:spPr>
          <a:xfrm rot="16635298">
            <a:off x="8085143" y="4444603"/>
            <a:ext cx="526496" cy="777346"/>
          </a:xfrm>
          <a:prstGeom prst="rect">
            <a:avLst/>
          </a:prstGeom>
          <a:effectLst/>
        </p:spPr>
      </p:pic>
      <p:pic>
        <p:nvPicPr>
          <p:cNvPr id="29" name="28 Imagen" descr="cache_150_150_0_100_100_-1_sweetener-drops.png"/>
          <p:cNvPicPr>
            <a:picLocks noChangeAspect="1"/>
          </p:cNvPicPr>
          <p:nvPr/>
        </p:nvPicPr>
        <p:blipFill>
          <a:blip r:embed="rId3">
            <a:grayscl/>
          </a:blip>
          <a:srcRect l="18181" r="18182"/>
          <a:stretch>
            <a:fillRect/>
          </a:stretch>
        </p:blipFill>
        <p:spPr>
          <a:xfrm rot="16635298">
            <a:off x="8461946" y="4444603"/>
            <a:ext cx="526496" cy="777346"/>
          </a:xfrm>
          <a:prstGeom prst="rect">
            <a:avLst/>
          </a:prstGeom>
          <a:effectLst/>
        </p:spPr>
      </p:pic>
      <p:sp>
        <p:nvSpPr>
          <p:cNvPr id="30" name="29 Rectángulo"/>
          <p:cNvSpPr/>
          <p:nvPr/>
        </p:nvSpPr>
        <p:spPr>
          <a:xfrm>
            <a:off x="-357222" y="-142894"/>
            <a:ext cx="9858444" cy="5643602"/>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0"/>
                                        </p:tgtEl>
                                        <p:attrNameLst>
                                          <p:attrName>style.visibility</p:attrName>
                                        </p:attrNameLst>
                                      </p:cBhvr>
                                      <p:to>
                                        <p:strVal val="hidden"/>
                                      </p:to>
                                    </p:set>
                                  </p:childTnLst>
                                </p:cTn>
                              </p:par>
                              <p:par>
                                <p:cTn id="7" presetID="2" presetClass="entr" presetSubtype="6"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6"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1+#ppt_w/2"/>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6"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1+#ppt_w/2"/>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1+#ppt_w/2"/>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1+#ppt_w/2"/>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1+#ppt_w/2"/>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1+#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1+#ppt_w/2"/>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1+#ppt_w/2"/>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6" fill="hold"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1+#ppt_w/2"/>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6" fill="hold"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1+#ppt_w/2"/>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6"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1+#ppt_w/2"/>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6" fill="hold"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1+#ppt_w/2"/>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2" presetClass="entr" presetSubtype="6" fill="hold" nodeType="withEffect">
                                  <p:stCondLst>
                                    <p:cond delay="0"/>
                                  </p:stCondLst>
                                  <p:childTnLst>
                                    <p:set>
                                      <p:cBhvr>
                                        <p:cTn id="72" dur="1" fill="hold">
                                          <p:stCondLst>
                                            <p:cond delay="0"/>
                                          </p:stCondLst>
                                        </p:cTn>
                                        <p:tgtEl>
                                          <p:spTgt spid="21"/>
                                        </p:tgtEl>
                                        <p:attrNameLst>
                                          <p:attrName>style.visibility</p:attrName>
                                        </p:attrNameLst>
                                      </p:cBhvr>
                                      <p:to>
                                        <p:strVal val="visible"/>
                                      </p:to>
                                    </p:set>
                                    <p:anim calcmode="lin" valueType="num">
                                      <p:cBhvr additive="base">
                                        <p:cTn id="73" dur="2000" fill="hold"/>
                                        <p:tgtEl>
                                          <p:spTgt spid="21"/>
                                        </p:tgtEl>
                                        <p:attrNameLst>
                                          <p:attrName>ppt_x</p:attrName>
                                        </p:attrNameLst>
                                      </p:cBhvr>
                                      <p:tavLst>
                                        <p:tav tm="0">
                                          <p:val>
                                            <p:strVal val="1+#ppt_w/2"/>
                                          </p:val>
                                        </p:tav>
                                        <p:tav tm="100000">
                                          <p:val>
                                            <p:strVal val="#ppt_x"/>
                                          </p:val>
                                        </p:tav>
                                      </p:tavLst>
                                    </p:anim>
                                    <p:anim calcmode="lin" valueType="num">
                                      <p:cBhvr additive="base">
                                        <p:cTn id="74" dur="2000" fill="hold"/>
                                        <p:tgtEl>
                                          <p:spTgt spid="21"/>
                                        </p:tgtEl>
                                        <p:attrNameLst>
                                          <p:attrName>ppt_y</p:attrName>
                                        </p:attrNameLst>
                                      </p:cBhvr>
                                      <p:tavLst>
                                        <p:tav tm="0">
                                          <p:val>
                                            <p:strVal val="1+#ppt_h/2"/>
                                          </p:val>
                                        </p:tav>
                                        <p:tav tm="100000">
                                          <p:val>
                                            <p:strVal val="#ppt_y"/>
                                          </p:val>
                                        </p:tav>
                                      </p:tavLst>
                                    </p:anim>
                                  </p:childTnLst>
                                </p:cTn>
                              </p:par>
                              <p:par>
                                <p:cTn id="75" presetID="2" presetClass="entr" presetSubtype="6" fill="hold"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additive="base">
                                        <p:cTn id="77" dur="2000" fill="hold"/>
                                        <p:tgtEl>
                                          <p:spTgt spid="22"/>
                                        </p:tgtEl>
                                        <p:attrNameLst>
                                          <p:attrName>ppt_x</p:attrName>
                                        </p:attrNameLst>
                                      </p:cBhvr>
                                      <p:tavLst>
                                        <p:tav tm="0">
                                          <p:val>
                                            <p:strVal val="1+#ppt_w/2"/>
                                          </p:val>
                                        </p:tav>
                                        <p:tav tm="100000">
                                          <p:val>
                                            <p:strVal val="#ppt_x"/>
                                          </p:val>
                                        </p:tav>
                                      </p:tavLst>
                                    </p:anim>
                                    <p:anim calcmode="lin" valueType="num">
                                      <p:cBhvr additive="base">
                                        <p:cTn id="78" dur="2000" fill="hold"/>
                                        <p:tgtEl>
                                          <p:spTgt spid="22"/>
                                        </p:tgtEl>
                                        <p:attrNameLst>
                                          <p:attrName>ppt_y</p:attrName>
                                        </p:attrNameLst>
                                      </p:cBhvr>
                                      <p:tavLst>
                                        <p:tav tm="0">
                                          <p:val>
                                            <p:strVal val="1+#ppt_h/2"/>
                                          </p:val>
                                        </p:tav>
                                        <p:tav tm="100000">
                                          <p:val>
                                            <p:strVal val="#ppt_y"/>
                                          </p:val>
                                        </p:tav>
                                      </p:tavLst>
                                    </p:anim>
                                  </p:childTnLst>
                                </p:cTn>
                              </p:par>
                              <p:par>
                                <p:cTn id="79" presetID="2" presetClass="entr" presetSubtype="6" fill="hold" nodeType="withEffect">
                                  <p:stCondLst>
                                    <p:cond delay="0"/>
                                  </p:stCondLst>
                                  <p:childTnLst>
                                    <p:set>
                                      <p:cBhvr>
                                        <p:cTn id="80" dur="1" fill="hold">
                                          <p:stCondLst>
                                            <p:cond delay="0"/>
                                          </p:stCondLst>
                                        </p:cTn>
                                        <p:tgtEl>
                                          <p:spTgt spid="23"/>
                                        </p:tgtEl>
                                        <p:attrNameLst>
                                          <p:attrName>style.visibility</p:attrName>
                                        </p:attrNameLst>
                                      </p:cBhvr>
                                      <p:to>
                                        <p:strVal val="visible"/>
                                      </p:to>
                                    </p:set>
                                    <p:anim calcmode="lin" valueType="num">
                                      <p:cBhvr additive="base">
                                        <p:cTn id="81" dur="2000" fill="hold"/>
                                        <p:tgtEl>
                                          <p:spTgt spid="23"/>
                                        </p:tgtEl>
                                        <p:attrNameLst>
                                          <p:attrName>ppt_x</p:attrName>
                                        </p:attrNameLst>
                                      </p:cBhvr>
                                      <p:tavLst>
                                        <p:tav tm="0">
                                          <p:val>
                                            <p:strVal val="1+#ppt_w/2"/>
                                          </p:val>
                                        </p:tav>
                                        <p:tav tm="100000">
                                          <p:val>
                                            <p:strVal val="#ppt_x"/>
                                          </p:val>
                                        </p:tav>
                                      </p:tavLst>
                                    </p:anim>
                                    <p:anim calcmode="lin" valueType="num">
                                      <p:cBhvr additive="base">
                                        <p:cTn id="82" dur="2000" fill="hold"/>
                                        <p:tgtEl>
                                          <p:spTgt spid="23"/>
                                        </p:tgtEl>
                                        <p:attrNameLst>
                                          <p:attrName>ppt_y</p:attrName>
                                        </p:attrNameLst>
                                      </p:cBhvr>
                                      <p:tavLst>
                                        <p:tav tm="0">
                                          <p:val>
                                            <p:strVal val="1+#ppt_h/2"/>
                                          </p:val>
                                        </p:tav>
                                        <p:tav tm="100000">
                                          <p:val>
                                            <p:strVal val="#ppt_y"/>
                                          </p:val>
                                        </p:tav>
                                      </p:tavLst>
                                    </p:anim>
                                  </p:childTnLst>
                                </p:cTn>
                              </p:par>
                              <p:par>
                                <p:cTn id="83" presetID="2" presetClass="entr" presetSubtype="6" fill="hold" nodeType="with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2000" fill="hold"/>
                                        <p:tgtEl>
                                          <p:spTgt spid="24"/>
                                        </p:tgtEl>
                                        <p:attrNameLst>
                                          <p:attrName>ppt_x</p:attrName>
                                        </p:attrNameLst>
                                      </p:cBhvr>
                                      <p:tavLst>
                                        <p:tav tm="0">
                                          <p:val>
                                            <p:strVal val="1+#ppt_w/2"/>
                                          </p:val>
                                        </p:tav>
                                        <p:tav tm="100000">
                                          <p:val>
                                            <p:strVal val="#ppt_x"/>
                                          </p:val>
                                        </p:tav>
                                      </p:tavLst>
                                    </p:anim>
                                    <p:anim calcmode="lin" valueType="num">
                                      <p:cBhvr additive="base">
                                        <p:cTn id="86" dur="2000" fill="hold"/>
                                        <p:tgtEl>
                                          <p:spTgt spid="24"/>
                                        </p:tgtEl>
                                        <p:attrNameLst>
                                          <p:attrName>ppt_y</p:attrName>
                                        </p:attrNameLst>
                                      </p:cBhvr>
                                      <p:tavLst>
                                        <p:tav tm="0">
                                          <p:val>
                                            <p:strVal val="1+#ppt_h/2"/>
                                          </p:val>
                                        </p:tav>
                                        <p:tav tm="100000">
                                          <p:val>
                                            <p:strVal val="#ppt_y"/>
                                          </p:val>
                                        </p:tav>
                                      </p:tavLst>
                                    </p:anim>
                                  </p:childTnLst>
                                </p:cTn>
                              </p:par>
                              <p:par>
                                <p:cTn id="87" presetID="2" presetClass="entr" presetSubtype="6" fill="hold"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1+#ppt_h/2"/>
                                          </p:val>
                                        </p:tav>
                                        <p:tav tm="100000">
                                          <p:val>
                                            <p:strVal val="#ppt_y"/>
                                          </p:val>
                                        </p:tav>
                                      </p:tavLst>
                                    </p:anim>
                                  </p:childTnLst>
                                </p:cTn>
                              </p:par>
                              <p:par>
                                <p:cTn id="91" presetID="2" presetClass="entr" presetSubtype="6" fill="hold" nodeType="withEffect">
                                  <p:stCondLst>
                                    <p:cond delay="0"/>
                                  </p:stCondLst>
                                  <p:childTnLst>
                                    <p:set>
                                      <p:cBhvr>
                                        <p:cTn id="92" dur="1" fill="hold">
                                          <p:stCondLst>
                                            <p:cond delay="0"/>
                                          </p:stCondLst>
                                        </p:cTn>
                                        <p:tgtEl>
                                          <p:spTgt spid="26"/>
                                        </p:tgtEl>
                                        <p:attrNameLst>
                                          <p:attrName>style.visibility</p:attrName>
                                        </p:attrNameLst>
                                      </p:cBhvr>
                                      <p:to>
                                        <p:strVal val="visible"/>
                                      </p:to>
                                    </p:set>
                                    <p:anim calcmode="lin" valueType="num">
                                      <p:cBhvr additive="base">
                                        <p:cTn id="93" dur="2000" fill="hold"/>
                                        <p:tgtEl>
                                          <p:spTgt spid="26"/>
                                        </p:tgtEl>
                                        <p:attrNameLst>
                                          <p:attrName>ppt_x</p:attrName>
                                        </p:attrNameLst>
                                      </p:cBhvr>
                                      <p:tavLst>
                                        <p:tav tm="0">
                                          <p:val>
                                            <p:strVal val="1+#ppt_w/2"/>
                                          </p:val>
                                        </p:tav>
                                        <p:tav tm="100000">
                                          <p:val>
                                            <p:strVal val="#ppt_x"/>
                                          </p:val>
                                        </p:tav>
                                      </p:tavLst>
                                    </p:anim>
                                    <p:anim calcmode="lin" valueType="num">
                                      <p:cBhvr additive="base">
                                        <p:cTn id="94" dur="2000" fill="hold"/>
                                        <p:tgtEl>
                                          <p:spTgt spid="26"/>
                                        </p:tgtEl>
                                        <p:attrNameLst>
                                          <p:attrName>ppt_y</p:attrName>
                                        </p:attrNameLst>
                                      </p:cBhvr>
                                      <p:tavLst>
                                        <p:tav tm="0">
                                          <p:val>
                                            <p:strVal val="1+#ppt_h/2"/>
                                          </p:val>
                                        </p:tav>
                                        <p:tav tm="100000">
                                          <p:val>
                                            <p:strVal val="#ppt_y"/>
                                          </p:val>
                                        </p:tav>
                                      </p:tavLst>
                                    </p:anim>
                                  </p:childTnLst>
                                </p:cTn>
                              </p:par>
                              <p:par>
                                <p:cTn id="95" presetID="2" presetClass="entr" presetSubtype="6" fill="hold" nodeType="with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additive="base">
                                        <p:cTn id="97" dur="2000" fill="hold"/>
                                        <p:tgtEl>
                                          <p:spTgt spid="27"/>
                                        </p:tgtEl>
                                        <p:attrNameLst>
                                          <p:attrName>ppt_x</p:attrName>
                                        </p:attrNameLst>
                                      </p:cBhvr>
                                      <p:tavLst>
                                        <p:tav tm="0">
                                          <p:val>
                                            <p:strVal val="1+#ppt_w/2"/>
                                          </p:val>
                                        </p:tav>
                                        <p:tav tm="100000">
                                          <p:val>
                                            <p:strVal val="#ppt_x"/>
                                          </p:val>
                                        </p:tav>
                                      </p:tavLst>
                                    </p:anim>
                                    <p:anim calcmode="lin" valueType="num">
                                      <p:cBhvr additive="base">
                                        <p:cTn id="98" dur="2000" fill="hold"/>
                                        <p:tgtEl>
                                          <p:spTgt spid="27"/>
                                        </p:tgtEl>
                                        <p:attrNameLst>
                                          <p:attrName>ppt_y</p:attrName>
                                        </p:attrNameLst>
                                      </p:cBhvr>
                                      <p:tavLst>
                                        <p:tav tm="0">
                                          <p:val>
                                            <p:strVal val="1+#ppt_h/2"/>
                                          </p:val>
                                        </p:tav>
                                        <p:tav tm="100000">
                                          <p:val>
                                            <p:strVal val="#ppt_y"/>
                                          </p:val>
                                        </p:tav>
                                      </p:tavLst>
                                    </p:anim>
                                  </p:childTnLst>
                                </p:cTn>
                              </p:par>
                              <p:par>
                                <p:cTn id="99" presetID="2" presetClass="entr" presetSubtype="6" fill="hold" nodeType="withEffect">
                                  <p:stCondLst>
                                    <p:cond delay="0"/>
                                  </p:stCondLst>
                                  <p:childTnLst>
                                    <p:set>
                                      <p:cBhvr>
                                        <p:cTn id="100" dur="1" fill="hold">
                                          <p:stCondLst>
                                            <p:cond delay="0"/>
                                          </p:stCondLst>
                                        </p:cTn>
                                        <p:tgtEl>
                                          <p:spTgt spid="28"/>
                                        </p:tgtEl>
                                        <p:attrNameLst>
                                          <p:attrName>style.visibility</p:attrName>
                                        </p:attrNameLst>
                                      </p:cBhvr>
                                      <p:to>
                                        <p:strVal val="visible"/>
                                      </p:to>
                                    </p:set>
                                    <p:anim calcmode="lin" valueType="num">
                                      <p:cBhvr additive="base">
                                        <p:cTn id="101" dur="2000" fill="hold"/>
                                        <p:tgtEl>
                                          <p:spTgt spid="28"/>
                                        </p:tgtEl>
                                        <p:attrNameLst>
                                          <p:attrName>ppt_x</p:attrName>
                                        </p:attrNameLst>
                                      </p:cBhvr>
                                      <p:tavLst>
                                        <p:tav tm="0">
                                          <p:val>
                                            <p:strVal val="1+#ppt_w/2"/>
                                          </p:val>
                                        </p:tav>
                                        <p:tav tm="100000">
                                          <p:val>
                                            <p:strVal val="#ppt_x"/>
                                          </p:val>
                                        </p:tav>
                                      </p:tavLst>
                                    </p:anim>
                                    <p:anim calcmode="lin" valueType="num">
                                      <p:cBhvr additive="base">
                                        <p:cTn id="102" dur="2000" fill="hold"/>
                                        <p:tgtEl>
                                          <p:spTgt spid="28"/>
                                        </p:tgtEl>
                                        <p:attrNameLst>
                                          <p:attrName>ppt_y</p:attrName>
                                        </p:attrNameLst>
                                      </p:cBhvr>
                                      <p:tavLst>
                                        <p:tav tm="0">
                                          <p:val>
                                            <p:strVal val="1+#ppt_h/2"/>
                                          </p:val>
                                        </p:tav>
                                        <p:tav tm="100000">
                                          <p:val>
                                            <p:strVal val="#ppt_y"/>
                                          </p:val>
                                        </p:tav>
                                      </p:tavLst>
                                    </p:anim>
                                  </p:childTnLst>
                                </p:cTn>
                              </p:par>
                              <p:par>
                                <p:cTn id="103" presetID="2" presetClass="entr" presetSubtype="6" fill="hold" nodeType="withEffect">
                                  <p:stCondLst>
                                    <p:cond delay="0"/>
                                  </p:stCondLst>
                                  <p:childTnLst>
                                    <p:set>
                                      <p:cBhvr>
                                        <p:cTn id="104" dur="1" fill="hold">
                                          <p:stCondLst>
                                            <p:cond delay="0"/>
                                          </p:stCondLst>
                                        </p:cTn>
                                        <p:tgtEl>
                                          <p:spTgt spid="29"/>
                                        </p:tgtEl>
                                        <p:attrNameLst>
                                          <p:attrName>style.visibility</p:attrName>
                                        </p:attrNameLst>
                                      </p:cBhvr>
                                      <p:to>
                                        <p:strVal val="visible"/>
                                      </p:to>
                                    </p:set>
                                    <p:anim calcmode="lin" valueType="num">
                                      <p:cBhvr additive="base">
                                        <p:cTn id="105" dur="2000" fill="hold"/>
                                        <p:tgtEl>
                                          <p:spTgt spid="29"/>
                                        </p:tgtEl>
                                        <p:attrNameLst>
                                          <p:attrName>ppt_x</p:attrName>
                                        </p:attrNameLst>
                                      </p:cBhvr>
                                      <p:tavLst>
                                        <p:tav tm="0">
                                          <p:val>
                                            <p:strVal val="1+#ppt_w/2"/>
                                          </p:val>
                                        </p:tav>
                                        <p:tav tm="100000">
                                          <p:val>
                                            <p:strVal val="#ppt_x"/>
                                          </p:val>
                                        </p:tav>
                                      </p:tavLst>
                                    </p:anim>
                                    <p:anim calcmode="lin" valueType="num">
                                      <p:cBhvr additive="base">
                                        <p:cTn id="106" dur="2000" fill="hold"/>
                                        <p:tgtEl>
                                          <p:spTgt spid="29"/>
                                        </p:tgtEl>
                                        <p:attrNameLst>
                                          <p:attrName>ppt_y</p:attrName>
                                        </p:attrNameLst>
                                      </p:cBhvr>
                                      <p:tavLst>
                                        <p:tav tm="0">
                                          <p:val>
                                            <p:strVal val="1+#ppt_h/2"/>
                                          </p:val>
                                        </p:tav>
                                        <p:tav tm="100000">
                                          <p:val>
                                            <p:strVal val="#ppt_y"/>
                                          </p:val>
                                        </p:tav>
                                      </p:tavLst>
                                    </p:anim>
                                  </p:childTnLst>
                                </p:cTn>
                              </p:par>
                              <p:par>
                                <p:cTn id="107" presetID="8" presetClass="emph" presetSubtype="0" autoRev="1" fill="hold" nodeType="withEffect">
                                  <p:stCondLst>
                                    <p:cond delay="0"/>
                                  </p:stCondLst>
                                  <p:childTnLst>
                                    <p:animRot by="21600000">
                                      <p:cBhvr>
                                        <p:cTn id="108" dur="2000" fill="hold"/>
                                        <p:tgtEl>
                                          <p:spTgt spid="5"/>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7"/>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8"/>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2"/>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4"/>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5"/>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7"/>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19"/>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0"/>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1"/>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2"/>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24"/>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2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26"/>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27"/>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28"/>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29"/>
                                        </p:tgtEl>
                                        <p:attrNameLst>
                                          <p:attrName>r</p:attrName>
                                        </p:attrNameLst>
                                      </p:cBhvr>
                                    </p:animRot>
                                  </p:childTnLst>
                                </p:cTn>
                              </p:par>
                            </p:childTnLst>
                          </p:cTn>
                        </p:par>
                        <p:par>
                          <p:cTn id="157" fill="hold">
                            <p:stCondLst>
                              <p:cond delay="4000"/>
                            </p:stCondLst>
                            <p:childTnLst>
                              <p:par>
                                <p:cTn id="158" presetID="2" presetClass="exit" presetSubtype="6" fill="hold" nodeType="afterEffect">
                                  <p:stCondLst>
                                    <p:cond delay="0"/>
                                  </p:stCondLst>
                                  <p:childTnLst>
                                    <p:anim calcmode="lin" valueType="num">
                                      <p:cBhvr additive="base">
                                        <p:cTn id="159" dur="2000"/>
                                        <p:tgtEl>
                                          <p:spTgt spid="5"/>
                                        </p:tgtEl>
                                        <p:attrNameLst>
                                          <p:attrName>ppt_x</p:attrName>
                                        </p:attrNameLst>
                                      </p:cBhvr>
                                      <p:tavLst>
                                        <p:tav tm="0">
                                          <p:val>
                                            <p:strVal val="ppt_x"/>
                                          </p:val>
                                        </p:tav>
                                        <p:tav tm="100000">
                                          <p:val>
                                            <p:strVal val="1+ppt_w/2"/>
                                          </p:val>
                                        </p:tav>
                                      </p:tavLst>
                                    </p:anim>
                                    <p:anim calcmode="lin" valueType="num">
                                      <p:cBhvr additive="base">
                                        <p:cTn id="160" dur="2000"/>
                                        <p:tgtEl>
                                          <p:spTgt spid="5"/>
                                        </p:tgtEl>
                                        <p:attrNameLst>
                                          <p:attrName>ppt_y</p:attrName>
                                        </p:attrNameLst>
                                      </p:cBhvr>
                                      <p:tavLst>
                                        <p:tav tm="0">
                                          <p:val>
                                            <p:strVal val="ppt_y"/>
                                          </p:val>
                                        </p:tav>
                                        <p:tav tm="100000">
                                          <p:val>
                                            <p:strVal val="1+ppt_h/2"/>
                                          </p:val>
                                        </p:tav>
                                      </p:tavLst>
                                    </p:anim>
                                    <p:set>
                                      <p:cBhvr>
                                        <p:cTn id="161" dur="1" fill="hold">
                                          <p:stCondLst>
                                            <p:cond delay="1999"/>
                                          </p:stCondLst>
                                        </p:cTn>
                                        <p:tgtEl>
                                          <p:spTgt spid="5"/>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2000"/>
                                        <p:tgtEl>
                                          <p:spTgt spid="6"/>
                                        </p:tgtEl>
                                        <p:attrNameLst>
                                          <p:attrName>ppt_x</p:attrName>
                                        </p:attrNameLst>
                                      </p:cBhvr>
                                      <p:tavLst>
                                        <p:tav tm="0">
                                          <p:val>
                                            <p:strVal val="ppt_x"/>
                                          </p:val>
                                        </p:tav>
                                        <p:tav tm="100000">
                                          <p:val>
                                            <p:strVal val="1+ppt_w/2"/>
                                          </p:val>
                                        </p:tav>
                                      </p:tavLst>
                                    </p:anim>
                                    <p:anim calcmode="lin" valueType="num">
                                      <p:cBhvr additive="base">
                                        <p:cTn id="164" dur="2000"/>
                                        <p:tgtEl>
                                          <p:spTgt spid="6"/>
                                        </p:tgtEl>
                                        <p:attrNameLst>
                                          <p:attrName>ppt_y</p:attrName>
                                        </p:attrNameLst>
                                      </p:cBhvr>
                                      <p:tavLst>
                                        <p:tav tm="0">
                                          <p:val>
                                            <p:strVal val="ppt_y"/>
                                          </p:val>
                                        </p:tav>
                                        <p:tav tm="100000">
                                          <p:val>
                                            <p:strVal val="1+ppt_h/2"/>
                                          </p:val>
                                        </p:tav>
                                      </p:tavLst>
                                    </p:anim>
                                    <p:set>
                                      <p:cBhvr>
                                        <p:cTn id="165" dur="1" fill="hold">
                                          <p:stCondLst>
                                            <p:cond delay="1999"/>
                                          </p:stCondLst>
                                        </p:cTn>
                                        <p:tgtEl>
                                          <p:spTgt spid="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2000"/>
                                        <p:tgtEl>
                                          <p:spTgt spid="7"/>
                                        </p:tgtEl>
                                        <p:attrNameLst>
                                          <p:attrName>ppt_x</p:attrName>
                                        </p:attrNameLst>
                                      </p:cBhvr>
                                      <p:tavLst>
                                        <p:tav tm="0">
                                          <p:val>
                                            <p:strVal val="ppt_x"/>
                                          </p:val>
                                        </p:tav>
                                        <p:tav tm="100000">
                                          <p:val>
                                            <p:strVal val="1+ppt_w/2"/>
                                          </p:val>
                                        </p:tav>
                                      </p:tavLst>
                                    </p:anim>
                                    <p:anim calcmode="lin" valueType="num">
                                      <p:cBhvr additive="base">
                                        <p:cTn id="168" dur="2000"/>
                                        <p:tgtEl>
                                          <p:spTgt spid="7"/>
                                        </p:tgtEl>
                                        <p:attrNameLst>
                                          <p:attrName>ppt_y</p:attrName>
                                        </p:attrNameLst>
                                      </p:cBhvr>
                                      <p:tavLst>
                                        <p:tav tm="0">
                                          <p:val>
                                            <p:strVal val="ppt_y"/>
                                          </p:val>
                                        </p:tav>
                                        <p:tav tm="100000">
                                          <p:val>
                                            <p:strVal val="1+ppt_h/2"/>
                                          </p:val>
                                        </p:tav>
                                      </p:tavLst>
                                    </p:anim>
                                    <p:set>
                                      <p:cBhvr>
                                        <p:cTn id="169" dur="1" fill="hold">
                                          <p:stCondLst>
                                            <p:cond delay="1999"/>
                                          </p:stCondLst>
                                        </p:cTn>
                                        <p:tgtEl>
                                          <p:spTgt spid="7"/>
                                        </p:tgtEl>
                                        <p:attrNameLst>
                                          <p:attrName>style.visibility</p:attrName>
                                        </p:attrNameLst>
                                      </p:cBhvr>
                                      <p:to>
                                        <p:strVal val="hidden"/>
                                      </p:to>
                                    </p:set>
                                  </p:childTnLst>
                                </p:cTn>
                              </p:par>
                              <p:par>
                                <p:cTn id="170" presetID="2" presetClass="exit" presetSubtype="6" fill="hold" nodeType="withEffect">
                                  <p:stCondLst>
                                    <p:cond delay="0"/>
                                  </p:stCondLst>
                                  <p:childTnLst>
                                    <p:anim calcmode="lin" valueType="num">
                                      <p:cBhvr additive="base">
                                        <p:cTn id="171" dur="2000"/>
                                        <p:tgtEl>
                                          <p:spTgt spid="8"/>
                                        </p:tgtEl>
                                        <p:attrNameLst>
                                          <p:attrName>ppt_x</p:attrName>
                                        </p:attrNameLst>
                                      </p:cBhvr>
                                      <p:tavLst>
                                        <p:tav tm="0">
                                          <p:val>
                                            <p:strVal val="ppt_x"/>
                                          </p:val>
                                        </p:tav>
                                        <p:tav tm="100000">
                                          <p:val>
                                            <p:strVal val="1+ppt_w/2"/>
                                          </p:val>
                                        </p:tav>
                                      </p:tavLst>
                                    </p:anim>
                                    <p:anim calcmode="lin" valueType="num">
                                      <p:cBhvr additive="base">
                                        <p:cTn id="172" dur="2000"/>
                                        <p:tgtEl>
                                          <p:spTgt spid="8"/>
                                        </p:tgtEl>
                                        <p:attrNameLst>
                                          <p:attrName>ppt_y</p:attrName>
                                        </p:attrNameLst>
                                      </p:cBhvr>
                                      <p:tavLst>
                                        <p:tav tm="0">
                                          <p:val>
                                            <p:strVal val="ppt_y"/>
                                          </p:val>
                                        </p:tav>
                                        <p:tav tm="100000">
                                          <p:val>
                                            <p:strVal val="1+ppt_h/2"/>
                                          </p:val>
                                        </p:tav>
                                      </p:tavLst>
                                    </p:anim>
                                    <p:set>
                                      <p:cBhvr>
                                        <p:cTn id="173" dur="1" fill="hold">
                                          <p:stCondLst>
                                            <p:cond delay="1999"/>
                                          </p:stCondLst>
                                        </p:cTn>
                                        <p:tgtEl>
                                          <p:spTgt spid="8"/>
                                        </p:tgtEl>
                                        <p:attrNameLst>
                                          <p:attrName>style.visibility</p:attrName>
                                        </p:attrNameLst>
                                      </p:cBhvr>
                                      <p:to>
                                        <p:strVal val="hidden"/>
                                      </p:to>
                                    </p:set>
                                  </p:childTnLst>
                                </p:cTn>
                              </p:par>
                              <p:par>
                                <p:cTn id="174" presetID="2" presetClass="exit" presetSubtype="6" fill="hold" nodeType="withEffect">
                                  <p:stCondLst>
                                    <p:cond delay="0"/>
                                  </p:stCondLst>
                                  <p:childTnLst>
                                    <p:anim calcmode="lin" valueType="num">
                                      <p:cBhvr additive="base">
                                        <p:cTn id="175" dur="2000"/>
                                        <p:tgtEl>
                                          <p:spTgt spid="9"/>
                                        </p:tgtEl>
                                        <p:attrNameLst>
                                          <p:attrName>ppt_x</p:attrName>
                                        </p:attrNameLst>
                                      </p:cBhvr>
                                      <p:tavLst>
                                        <p:tav tm="0">
                                          <p:val>
                                            <p:strVal val="ppt_x"/>
                                          </p:val>
                                        </p:tav>
                                        <p:tav tm="100000">
                                          <p:val>
                                            <p:strVal val="1+ppt_w/2"/>
                                          </p:val>
                                        </p:tav>
                                      </p:tavLst>
                                    </p:anim>
                                    <p:anim calcmode="lin" valueType="num">
                                      <p:cBhvr additive="base">
                                        <p:cTn id="176" dur="2000"/>
                                        <p:tgtEl>
                                          <p:spTgt spid="9"/>
                                        </p:tgtEl>
                                        <p:attrNameLst>
                                          <p:attrName>ppt_y</p:attrName>
                                        </p:attrNameLst>
                                      </p:cBhvr>
                                      <p:tavLst>
                                        <p:tav tm="0">
                                          <p:val>
                                            <p:strVal val="ppt_y"/>
                                          </p:val>
                                        </p:tav>
                                        <p:tav tm="100000">
                                          <p:val>
                                            <p:strVal val="1+ppt_h/2"/>
                                          </p:val>
                                        </p:tav>
                                      </p:tavLst>
                                    </p:anim>
                                    <p:set>
                                      <p:cBhvr>
                                        <p:cTn id="177" dur="1" fill="hold">
                                          <p:stCondLst>
                                            <p:cond delay="1999"/>
                                          </p:stCondLst>
                                        </p:cTn>
                                        <p:tgtEl>
                                          <p:spTgt spid="9"/>
                                        </p:tgtEl>
                                        <p:attrNameLst>
                                          <p:attrName>style.visibility</p:attrName>
                                        </p:attrNameLst>
                                      </p:cBhvr>
                                      <p:to>
                                        <p:strVal val="hidden"/>
                                      </p:to>
                                    </p:set>
                                  </p:childTnLst>
                                </p:cTn>
                              </p:par>
                              <p:par>
                                <p:cTn id="178" presetID="2" presetClass="exit" presetSubtype="6" fill="hold" nodeType="withEffect">
                                  <p:stCondLst>
                                    <p:cond delay="0"/>
                                  </p:stCondLst>
                                  <p:childTnLst>
                                    <p:anim calcmode="lin" valueType="num">
                                      <p:cBhvr additive="base">
                                        <p:cTn id="179" dur="2000"/>
                                        <p:tgtEl>
                                          <p:spTgt spid="10"/>
                                        </p:tgtEl>
                                        <p:attrNameLst>
                                          <p:attrName>ppt_x</p:attrName>
                                        </p:attrNameLst>
                                      </p:cBhvr>
                                      <p:tavLst>
                                        <p:tav tm="0">
                                          <p:val>
                                            <p:strVal val="ppt_x"/>
                                          </p:val>
                                        </p:tav>
                                        <p:tav tm="100000">
                                          <p:val>
                                            <p:strVal val="1+ppt_w/2"/>
                                          </p:val>
                                        </p:tav>
                                      </p:tavLst>
                                    </p:anim>
                                    <p:anim calcmode="lin" valueType="num">
                                      <p:cBhvr additive="base">
                                        <p:cTn id="180" dur="2000"/>
                                        <p:tgtEl>
                                          <p:spTgt spid="10"/>
                                        </p:tgtEl>
                                        <p:attrNameLst>
                                          <p:attrName>ppt_y</p:attrName>
                                        </p:attrNameLst>
                                      </p:cBhvr>
                                      <p:tavLst>
                                        <p:tav tm="0">
                                          <p:val>
                                            <p:strVal val="ppt_y"/>
                                          </p:val>
                                        </p:tav>
                                        <p:tav tm="100000">
                                          <p:val>
                                            <p:strVal val="1+ppt_h/2"/>
                                          </p:val>
                                        </p:tav>
                                      </p:tavLst>
                                    </p:anim>
                                    <p:set>
                                      <p:cBhvr>
                                        <p:cTn id="181" dur="1" fill="hold">
                                          <p:stCondLst>
                                            <p:cond delay="1999"/>
                                          </p:stCondLst>
                                        </p:cTn>
                                        <p:tgtEl>
                                          <p:spTgt spid="10"/>
                                        </p:tgtEl>
                                        <p:attrNameLst>
                                          <p:attrName>style.visibility</p:attrName>
                                        </p:attrNameLst>
                                      </p:cBhvr>
                                      <p:to>
                                        <p:strVal val="hidden"/>
                                      </p:to>
                                    </p:set>
                                  </p:childTnLst>
                                </p:cTn>
                              </p:par>
                              <p:par>
                                <p:cTn id="182" presetID="2" presetClass="exit" presetSubtype="6" fill="hold" nodeType="withEffect">
                                  <p:stCondLst>
                                    <p:cond delay="0"/>
                                  </p:stCondLst>
                                  <p:childTnLst>
                                    <p:anim calcmode="lin" valueType="num">
                                      <p:cBhvr additive="base">
                                        <p:cTn id="183" dur="2000"/>
                                        <p:tgtEl>
                                          <p:spTgt spid="11"/>
                                        </p:tgtEl>
                                        <p:attrNameLst>
                                          <p:attrName>ppt_x</p:attrName>
                                        </p:attrNameLst>
                                      </p:cBhvr>
                                      <p:tavLst>
                                        <p:tav tm="0">
                                          <p:val>
                                            <p:strVal val="ppt_x"/>
                                          </p:val>
                                        </p:tav>
                                        <p:tav tm="100000">
                                          <p:val>
                                            <p:strVal val="1+ppt_w/2"/>
                                          </p:val>
                                        </p:tav>
                                      </p:tavLst>
                                    </p:anim>
                                    <p:anim calcmode="lin" valueType="num">
                                      <p:cBhvr additive="base">
                                        <p:cTn id="184" dur="2000"/>
                                        <p:tgtEl>
                                          <p:spTgt spid="11"/>
                                        </p:tgtEl>
                                        <p:attrNameLst>
                                          <p:attrName>ppt_y</p:attrName>
                                        </p:attrNameLst>
                                      </p:cBhvr>
                                      <p:tavLst>
                                        <p:tav tm="0">
                                          <p:val>
                                            <p:strVal val="ppt_y"/>
                                          </p:val>
                                        </p:tav>
                                        <p:tav tm="100000">
                                          <p:val>
                                            <p:strVal val="1+ppt_h/2"/>
                                          </p:val>
                                        </p:tav>
                                      </p:tavLst>
                                    </p:anim>
                                    <p:set>
                                      <p:cBhvr>
                                        <p:cTn id="185" dur="1" fill="hold">
                                          <p:stCondLst>
                                            <p:cond delay="1999"/>
                                          </p:stCondLst>
                                        </p:cTn>
                                        <p:tgtEl>
                                          <p:spTgt spid="11"/>
                                        </p:tgtEl>
                                        <p:attrNameLst>
                                          <p:attrName>style.visibility</p:attrName>
                                        </p:attrNameLst>
                                      </p:cBhvr>
                                      <p:to>
                                        <p:strVal val="hidden"/>
                                      </p:to>
                                    </p:set>
                                  </p:childTnLst>
                                </p:cTn>
                              </p:par>
                              <p:par>
                                <p:cTn id="186" presetID="2" presetClass="exit" presetSubtype="6" fill="hold" nodeType="withEffect">
                                  <p:stCondLst>
                                    <p:cond delay="0"/>
                                  </p:stCondLst>
                                  <p:childTnLst>
                                    <p:anim calcmode="lin" valueType="num">
                                      <p:cBhvr additive="base">
                                        <p:cTn id="187" dur="2000"/>
                                        <p:tgtEl>
                                          <p:spTgt spid="12"/>
                                        </p:tgtEl>
                                        <p:attrNameLst>
                                          <p:attrName>ppt_x</p:attrName>
                                        </p:attrNameLst>
                                      </p:cBhvr>
                                      <p:tavLst>
                                        <p:tav tm="0">
                                          <p:val>
                                            <p:strVal val="ppt_x"/>
                                          </p:val>
                                        </p:tav>
                                        <p:tav tm="100000">
                                          <p:val>
                                            <p:strVal val="1+ppt_w/2"/>
                                          </p:val>
                                        </p:tav>
                                      </p:tavLst>
                                    </p:anim>
                                    <p:anim calcmode="lin" valueType="num">
                                      <p:cBhvr additive="base">
                                        <p:cTn id="188" dur="2000"/>
                                        <p:tgtEl>
                                          <p:spTgt spid="12"/>
                                        </p:tgtEl>
                                        <p:attrNameLst>
                                          <p:attrName>ppt_y</p:attrName>
                                        </p:attrNameLst>
                                      </p:cBhvr>
                                      <p:tavLst>
                                        <p:tav tm="0">
                                          <p:val>
                                            <p:strVal val="ppt_y"/>
                                          </p:val>
                                        </p:tav>
                                        <p:tav tm="100000">
                                          <p:val>
                                            <p:strVal val="1+ppt_h/2"/>
                                          </p:val>
                                        </p:tav>
                                      </p:tavLst>
                                    </p:anim>
                                    <p:set>
                                      <p:cBhvr>
                                        <p:cTn id="189" dur="1" fill="hold">
                                          <p:stCondLst>
                                            <p:cond delay="1999"/>
                                          </p:stCondLst>
                                        </p:cTn>
                                        <p:tgtEl>
                                          <p:spTgt spid="12"/>
                                        </p:tgtEl>
                                        <p:attrNameLst>
                                          <p:attrName>style.visibility</p:attrName>
                                        </p:attrNameLst>
                                      </p:cBhvr>
                                      <p:to>
                                        <p:strVal val="hidden"/>
                                      </p:to>
                                    </p:set>
                                  </p:childTnLst>
                                </p:cTn>
                              </p:par>
                              <p:par>
                                <p:cTn id="190" presetID="2" presetClass="exit" presetSubtype="6" fill="hold" nodeType="withEffect">
                                  <p:stCondLst>
                                    <p:cond delay="0"/>
                                  </p:stCondLst>
                                  <p:childTnLst>
                                    <p:anim calcmode="lin" valueType="num">
                                      <p:cBhvr additive="base">
                                        <p:cTn id="191" dur="2000"/>
                                        <p:tgtEl>
                                          <p:spTgt spid="13"/>
                                        </p:tgtEl>
                                        <p:attrNameLst>
                                          <p:attrName>ppt_x</p:attrName>
                                        </p:attrNameLst>
                                      </p:cBhvr>
                                      <p:tavLst>
                                        <p:tav tm="0">
                                          <p:val>
                                            <p:strVal val="ppt_x"/>
                                          </p:val>
                                        </p:tav>
                                        <p:tav tm="100000">
                                          <p:val>
                                            <p:strVal val="1+ppt_w/2"/>
                                          </p:val>
                                        </p:tav>
                                      </p:tavLst>
                                    </p:anim>
                                    <p:anim calcmode="lin" valueType="num">
                                      <p:cBhvr additive="base">
                                        <p:cTn id="192" dur="2000"/>
                                        <p:tgtEl>
                                          <p:spTgt spid="13"/>
                                        </p:tgtEl>
                                        <p:attrNameLst>
                                          <p:attrName>ppt_y</p:attrName>
                                        </p:attrNameLst>
                                      </p:cBhvr>
                                      <p:tavLst>
                                        <p:tav tm="0">
                                          <p:val>
                                            <p:strVal val="ppt_y"/>
                                          </p:val>
                                        </p:tav>
                                        <p:tav tm="100000">
                                          <p:val>
                                            <p:strVal val="1+ppt_h/2"/>
                                          </p:val>
                                        </p:tav>
                                      </p:tavLst>
                                    </p:anim>
                                    <p:set>
                                      <p:cBhvr>
                                        <p:cTn id="193" dur="1" fill="hold">
                                          <p:stCondLst>
                                            <p:cond delay="1999"/>
                                          </p:stCondLst>
                                        </p:cTn>
                                        <p:tgtEl>
                                          <p:spTgt spid="13"/>
                                        </p:tgtEl>
                                        <p:attrNameLst>
                                          <p:attrName>style.visibility</p:attrName>
                                        </p:attrNameLst>
                                      </p:cBhvr>
                                      <p:to>
                                        <p:strVal val="hidden"/>
                                      </p:to>
                                    </p:set>
                                  </p:childTnLst>
                                </p:cTn>
                              </p:par>
                              <p:par>
                                <p:cTn id="194" presetID="2" presetClass="exit" presetSubtype="6" fill="hold" nodeType="withEffect">
                                  <p:stCondLst>
                                    <p:cond delay="0"/>
                                  </p:stCondLst>
                                  <p:childTnLst>
                                    <p:anim calcmode="lin" valueType="num">
                                      <p:cBhvr additive="base">
                                        <p:cTn id="195" dur="2000"/>
                                        <p:tgtEl>
                                          <p:spTgt spid="14"/>
                                        </p:tgtEl>
                                        <p:attrNameLst>
                                          <p:attrName>ppt_x</p:attrName>
                                        </p:attrNameLst>
                                      </p:cBhvr>
                                      <p:tavLst>
                                        <p:tav tm="0">
                                          <p:val>
                                            <p:strVal val="ppt_x"/>
                                          </p:val>
                                        </p:tav>
                                        <p:tav tm="100000">
                                          <p:val>
                                            <p:strVal val="1+ppt_w/2"/>
                                          </p:val>
                                        </p:tav>
                                      </p:tavLst>
                                    </p:anim>
                                    <p:anim calcmode="lin" valueType="num">
                                      <p:cBhvr additive="base">
                                        <p:cTn id="196" dur="2000"/>
                                        <p:tgtEl>
                                          <p:spTgt spid="14"/>
                                        </p:tgtEl>
                                        <p:attrNameLst>
                                          <p:attrName>ppt_y</p:attrName>
                                        </p:attrNameLst>
                                      </p:cBhvr>
                                      <p:tavLst>
                                        <p:tav tm="0">
                                          <p:val>
                                            <p:strVal val="ppt_y"/>
                                          </p:val>
                                        </p:tav>
                                        <p:tav tm="100000">
                                          <p:val>
                                            <p:strVal val="1+ppt_h/2"/>
                                          </p:val>
                                        </p:tav>
                                      </p:tavLst>
                                    </p:anim>
                                    <p:set>
                                      <p:cBhvr>
                                        <p:cTn id="197" dur="1" fill="hold">
                                          <p:stCondLst>
                                            <p:cond delay="1999"/>
                                          </p:stCondLst>
                                        </p:cTn>
                                        <p:tgtEl>
                                          <p:spTgt spid="14"/>
                                        </p:tgtEl>
                                        <p:attrNameLst>
                                          <p:attrName>style.visibility</p:attrName>
                                        </p:attrNameLst>
                                      </p:cBhvr>
                                      <p:to>
                                        <p:strVal val="hidden"/>
                                      </p:to>
                                    </p:set>
                                  </p:childTnLst>
                                </p:cTn>
                              </p:par>
                              <p:par>
                                <p:cTn id="198" presetID="2" presetClass="exit" presetSubtype="6" fill="hold" nodeType="withEffect">
                                  <p:stCondLst>
                                    <p:cond delay="0"/>
                                  </p:stCondLst>
                                  <p:childTnLst>
                                    <p:anim calcmode="lin" valueType="num">
                                      <p:cBhvr additive="base">
                                        <p:cTn id="199" dur="2000"/>
                                        <p:tgtEl>
                                          <p:spTgt spid="15"/>
                                        </p:tgtEl>
                                        <p:attrNameLst>
                                          <p:attrName>ppt_x</p:attrName>
                                        </p:attrNameLst>
                                      </p:cBhvr>
                                      <p:tavLst>
                                        <p:tav tm="0">
                                          <p:val>
                                            <p:strVal val="ppt_x"/>
                                          </p:val>
                                        </p:tav>
                                        <p:tav tm="100000">
                                          <p:val>
                                            <p:strVal val="1+ppt_w/2"/>
                                          </p:val>
                                        </p:tav>
                                      </p:tavLst>
                                    </p:anim>
                                    <p:anim calcmode="lin" valueType="num">
                                      <p:cBhvr additive="base">
                                        <p:cTn id="200" dur="2000"/>
                                        <p:tgtEl>
                                          <p:spTgt spid="15"/>
                                        </p:tgtEl>
                                        <p:attrNameLst>
                                          <p:attrName>ppt_y</p:attrName>
                                        </p:attrNameLst>
                                      </p:cBhvr>
                                      <p:tavLst>
                                        <p:tav tm="0">
                                          <p:val>
                                            <p:strVal val="ppt_y"/>
                                          </p:val>
                                        </p:tav>
                                        <p:tav tm="100000">
                                          <p:val>
                                            <p:strVal val="1+ppt_h/2"/>
                                          </p:val>
                                        </p:tav>
                                      </p:tavLst>
                                    </p:anim>
                                    <p:set>
                                      <p:cBhvr>
                                        <p:cTn id="201" dur="1" fill="hold">
                                          <p:stCondLst>
                                            <p:cond delay="1999"/>
                                          </p:stCondLst>
                                        </p:cTn>
                                        <p:tgtEl>
                                          <p:spTgt spid="15"/>
                                        </p:tgtEl>
                                        <p:attrNameLst>
                                          <p:attrName>style.visibility</p:attrName>
                                        </p:attrNameLst>
                                      </p:cBhvr>
                                      <p:to>
                                        <p:strVal val="hidden"/>
                                      </p:to>
                                    </p:set>
                                  </p:childTnLst>
                                </p:cTn>
                              </p:par>
                              <p:par>
                                <p:cTn id="202" presetID="2" presetClass="exit" presetSubtype="6" fill="hold" nodeType="withEffect">
                                  <p:stCondLst>
                                    <p:cond delay="0"/>
                                  </p:stCondLst>
                                  <p:childTnLst>
                                    <p:anim calcmode="lin" valueType="num">
                                      <p:cBhvr additive="base">
                                        <p:cTn id="203" dur="2000"/>
                                        <p:tgtEl>
                                          <p:spTgt spid="16"/>
                                        </p:tgtEl>
                                        <p:attrNameLst>
                                          <p:attrName>ppt_x</p:attrName>
                                        </p:attrNameLst>
                                      </p:cBhvr>
                                      <p:tavLst>
                                        <p:tav tm="0">
                                          <p:val>
                                            <p:strVal val="ppt_x"/>
                                          </p:val>
                                        </p:tav>
                                        <p:tav tm="100000">
                                          <p:val>
                                            <p:strVal val="1+ppt_w/2"/>
                                          </p:val>
                                        </p:tav>
                                      </p:tavLst>
                                    </p:anim>
                                    <p:anim calcmode="lin" valueType="num">
                                      <p:cBhvr additive="base">
                                        <p:cTn id="204" dur="2000"/>
                                        <p:tgtEl>
                                          <p:spTgt spid="16"/>
                                        </p:tgtEl>
                                        <p:attrNameLst>
                                          <p:attrName>ppt_y</p:attrName>
                                        </p:attrNameLst>
                                      </p:cBhvr>
                                      <p:tavLst>
                                        <p:tav tm="0">
                                          <p:val>
                                            <p:strVal val="ppt_y"/>
                                          </p:val>
                                        </p:tav>
                                        <p:tav tm="100000">
                                          <p:val>
                                            <p:strVal val="1+ppt_h/2"/>
                                          </p:val>
                                        </p:tav>
                                      </p:tavLst>
                                    </p:anim>
                                    <p:set>
                                      <p:cBhvr>
                                        <p:cTn id="205" dur="1" fill="hold">
                                          <p:stCondLst>
                                            <p:cond delay="1999"/>
                                          </p:stCondLst>
                                        </p:cTn>
                                        <p:tgtEl>
                                          <p:spTgt spid="16"/>
                                        </p:tgtEl>
                                        <p:attrNameLst>
                                          <p:attrName>style.visibility</p:attrName>
                                        </p:attrNameLst>
                                      </p:cBhvr>
                                      <p:to>
                                        <p:strVal val="hidden"/>
                                      </p:to>
                                    </p:set>
                                  </p:childTnLst>
                                </p:cTn>
                              </p:par>
                              <p:par>
                                <p:cTn id="206" presetID="2" presetClass="exit" presetSubtype="6" fill="hold" nodeType="withEffect">
                                  <p:stCondLst>
                                    <p:cond delay="0"/>
                                  </p:stCondLst>
                                  <p:childTnLst>
                                    <p:anim calcmode="lin" valueType="num">
                                      <p:cBhvr additive="base">
                                        <p:cTn id="207" dur="2000"/>
                                        <p:tgtEl>
                                          <p:spTgt spid="17"/>
                                        </p:tgtEl>
                                        <p:attrNameLst>
                                          <p:attrName>ppt_x</p:attrName>
                                        </p:attrNameLst>
                                      </p:cBhvr>
                                      <p:tavLst>
                                        <p:tav tm="0">
                                          <p:val>
                                            <p:strVal val="ppt_x"/>
                                          </p:val>
                                        </p:tav>
                                        <p:tav tm="100000">
                                          <p:val>
                                            <p:strVal val="1+ppt_w/2"/>
                                          </p:val>
                                        </p:tav>
                                      </p:tavLst>
                                    </p:anim>
                                    <p:anim calcmode="lin" valueType="num">
                                      <p:cBhvr additive="base">
                                        <p:cTn id="208" dur="2000"/>
                                        <p:tgtEl>
                                          <p:spTgt spid="17"/>
                                        </p:tgtEl>
                                        <p:attrNameLst>
                                          <p:attrName>ppt_y</p:attrName>
                                        </p:attrNameLst>
                                      </p:cBhvr>
                                      <p:tavLst>
                                        <p:tav tm="0">
                                          <p:val>
                                            <p:strVal val="ppt_y"/>
                                          </p:val>
                                        </p:tav>
                                        <p:tav tm="100000">
                                          <p:val>
                                            <p:strVal val="1+ppt_h/2"/>
                                          </p:val>
                                        </p:tav>
                                      </p:tavLst>
                                    </p:anim>
                                    <p:set>
                                      <p:cBhvr>
                                        <p:cTn id="209" dur="1" fill="hold">
                                          <p:stCondLst>
                                            <p:cond delay="1999"/>
                                          </p:stCondLst>
                                        </p:cTn>
                                        <p:tgtEl>
                                          <p:spTgt spid="17"/>
                                        </p:tgtEl>
                                        <p:attrNameLst>
                                          <p:attrName>style.visibility</p:attrName>
                                        </p:attrNameLst>
                                      </p:cBhvr>
                                      <p:to>
                                        <p:strVal val="hidden"/>
                                      </p:to>
                                    </p:set>
                                  </p:childTnLst>
                                </p:cTn>
                              </p:par>
                              <p:par>
                                <p:cTn id="210" presetID="2" presetClass="exit" presetSubtype="6" fill="hold" nodeType="withEffect">
                                  <p:stCondLst>
                                    <p:cond delay="0"/>
                                  </p:stCondLst>
                                  <p:childTnLst>
                                    <p:anim calcmode="lin" valueType="num">
                                      <p:cBhvr additive="base">
                                        <p:cTn id="211" dur="2000"/>
                                        <p:tgtEl>
                                          <p:spTgt spid="18"/>
                                        </p:tgtEl>
                                        <p:attrNameLst>
                                          <p:attrName>ppt_x</p:attrName>
                                        </p:attrNameLst>
                                      </p:cBhvr>
                                      <p:tavLst>
                                        <p:tav tm="0">
                                          <p:val>
                                            <p:strVal val="ppt_x"/>
                                          </p:val>
                                        </p:tav>
                                        <p:tav tm="100000">
                                          <p:val>
                                            <p:strVal val="1+ppt_w/2"/>
                                          </p:val>
                                        </p:tav>
                                      </p:tavLst>
                                    </p:anim>
                                    <p:anim calcmode="lin" valueType="num">
                                      <p:cBhvr additive="base">
                                        <p:cTn id="212" dur="2000"/>
                                        <p:tgtEl>
                                          <p:spTgt spid="18"/>
                                        </p:tgtEl>
                                        <p:attrNameLst>
                                          <p:attrName>ppt_y</p:attrName>
                                        </p:attrNameLst>
                                      </p:cBhvr>
                                      <p:tavLst>
                                        <p:tav tm="0">
                                          <p:val>
                                            <p:strVal val="ppt_y"/>
                                          </p:val>
                                        </p:tav>
                                        <p:tav tm="100000">
                                          <p:val>
                                            <p:strVal val="1+ppt_h/2"/>
                                          </p:val>
                                        </p:tav>
                                      </p:tavLst>
                                    </p:anim>
                                    <p:set>
                                      <p:cBhvr>
                                        <p:cTn id="213" dur="1" fill="hold">
                                          <p:stCondLst>
                                            <p:cond delay="1999"/>
                                          </p:stCondLst>
                                        </p:cTn>
                                        <p:tgtEl>
                                          <p:spTgt spid="18"/>
                                        </p:tgtEl>
                                        <p:attrNameLst>
                                          <p:attrName>style.visibility</p:attrName>
                                        </p:attrNameLst>
                                      </p:cBhvr>
                                      <p:to>
                                        <p:strVal val="hidden"/>
                                      </p:to>
                                    </p:set>
                                  </p:childTnLst>
                                </p:cTn>
                              </p:par>
                              <p:par>
                                <p:cTn id="214" presetID="2" presetClass="exit" presetSubtype="6" fill="hold" nodeType="withEffect">
                                  <p:stCondLst>
                                    <p:cond delay="0"/>
                                  </p:stCondLst>
                                  <p:childTnLst>
                                    <p:anim calcmode="lin" valueType="num">
                                      <p:cBhvr additive="base">
                                        <p:cTn id="215" dur="2000"/>
                                        <p:tgtEl>
                                          <p:spTgt spid="19"/>
                                        </p:tgtEl>
                                        <p:attrNameLst>
                                          <p:attrName>ppt_x</p:attrName>
                                        </p:attrNameLst>
                                      </p:cBhvr>
                                      <p:tavLst>
                                        <p:tav tm="0">
                                          <p:val>
                                            <p:strVal val="ppt_x"/>
                                          </p:val>
                                        </p:tav>
                                        <p:tav tm="100000">
                                          <p:val>
                                            <p:strVal val="1+ppt_w/2"/>
                                          </p:val>
                                        </p:tav>
                                      </p:tavLst>
                                    </p:anim>
                                    <p:anim calcmode="lin" valueType="num">
                                      <p:cBhvr additive="base">
                                        <p:cTn id="216" dur="2000"/>
                                        <p:tgtEl>
                                          <p:spTgt spid="19"/>
                                        </p:tgtEl>
                                        <p:attrNameLst>
                                          <p:attrName>ppt_y</p:attrName>
                                        </p:attrNameLst>
                                      </p:cBhvr>
                                      <p:tavLst>
                                        <p:tav tm="0">
                                          <p:val>
                                            <p:strVal val="ppt_y"/>
                                          </p:val>
                                        </p:tav>
                                        <p:tav tm="100000">
                                          <p:val>
                                            <p:strVal val="1+ppt_h/2"/>
                                          </p:val>
                                        </p:tav>
                                      </p:tavLst>
                                    </p:anim>
                                    <p:set>
                                      <p:cBhvr>
                                        <p:cTn id="217" dur="1" fill="hold">
                                          <p:stCondLst>
                                            <p:cond delay="1999"/>
                                          </p:stCondLst>
                                        </p:cTn>
                                        <p:tgtEl>
                                          <p:spTgt spid="19"/>
                                        </p:tgtEl>
                                        <p:attrNameLst>
                                          <p:attrName>style.visibility</p:attrName>
                                        </p:attrNameLst>
                                      </p:cBhvr>
                                      <p:to>
                                        <p:strVal val="hidden"/>
                                      </p:to>
                                    </p:set>
                                  </p:childTnLst>
                                </p:cTn>
                              </p:par>
                              <p:par>
                                <p:cTn id="218" presetID="2" presetClass="exit" presetSubtype="6" fill="hold" nodeType="withEffect">
                                  <p:stCondLst>
                                    <p:cond delay="0"/>
                                  </p:stCondLst>
                                  <p:childTnLst>
                                    <p:anim calcmode="lin" valueType="num">
                                      <p:cBhvr additive="base">
                                        <p:cTn id="219" dur="2000"/>
                                        <p:tgtEl>
                                          <p:spTgt spid="20"/>
                                        </p:tgtEl>
                                        <p:attrNameLst>
                                          <p:attrName>ppt_x</p:attrName>
                                        </p:attrNameLst>
                                      </p:cBhvr>
                                      <p:tavLst>
                                        <p:tav tm="0">
                                          <p:val>
                                            <p:strVal val="ppt_x"/>
                                          </p:val>
                                        </p:tav>
                                        <p:tav tm="100000">
                                          <p:val>
                                            <p:strVal val="1+ppt_w/2"/>
                                          </p:val>
                                        </p:tav>
                                      </p:tavLst>
                                    </p:anim>
                                    <p:anim calcmode="lin" valueType="num">
                                      <p:cBhvr additive="base">
                                        <p:cTn id="220" dur="2000"/>
                                        <p:tgtEl>
                                          <p:spTgt spid="20"/>
                                        </p:tgtEl>
                                        <p:attrNameLst>
                                          <p:attrName>ppt_y</p:attrName>
                                        </p:attrNameLst>
                                      </p:cBhvr>
                                      <p:tavLst>
                                        <p:tav tm="0">
                                          <p:val>
                                            <p:strVal val="ppt_y"/>
                                          </p:val>
                                        </p:tav>
                                        <p:tav tm="100000">
                                          <p:val>
                                            <p:strVal val="1+ppt_h/2"/>
                                          </p:val>
                                        </p:tav>
                                      </p:tavLst>
                                    </p:anim>
                                    <p:set>
                                      <p:cBhvr>
                                        <p:cTn id="221" dur="1" fill="hold">
                                          <p:stCondLst>
                                            <p:cond delay="1999"/>
                                          </p:stCondLst>
                                        </p:cTn>
                                        <p:tgtEl>
                                          <p:spTgt spid="20"/>
                                        </p:tgtEl>
                                        <p:attrNameLst>
                                          <p:attrName>style.visibility</p:attrName>
                                        </p:attrNameLst>
                                      </p:cBhvr>
                                      <p:to>
                                        <p:strVal val="hidden"/>
                                      </p:to>
                                    </p:set>
                                  </p:childTnLst>
                                </p:cTn>
                              </p:par>
                              <p:par>
                                <p:cTn id="222" presetID="2" presetClass="exit" presetSubtype="6" fill="hold" nodeType="withEffect">
                                  <p:stCondLst>
                                    <p:cond delay="0"/>
                                  </p:stCondLst>
                                  <p:childTnLst>
                                    <p:anim calcmode="lin" valueType="num">
                                      <p:cBhvr additive="base">
                                        <p:cTn id="223" dur="2000"/>
                                        <p:tgtEl>
                                          <p:spTgt spid="21"/>
                                        </p:tgtEl>
                                        <p:attrNameLst>
                                          <p:attrName>ppt_x</p:attrName>
                                        </p:attrNameLst>
                                      </p:cBhvr>
                                      <p:tavLst>
                                        <p:tav tm="0">
                                          <p:val>
                                            <p:strVal val="ppt_x"/>
                                          </p:val>
                                        </p:tav>
                                        <p:tav tm="100000">
                                          <p:val>
                                            <p:strVal val="1+ppt_w/2"/>
                                          </p:val>
                                        </p:tav>
                                      </p:tavLst>
                                    </p:anim>
                                    <p:anim calcmode="lin" valueType="num">
                                      <p:cBhvr additive="base">
                                        <p:cTn id="224" dur="2000"/>
                                        <p:tgtEl>
                                          <p:spTgt spid="21"/>
                                        </p:tgtEl>
                                        <p:attrNameLst>
                                          <p:attrName>ppt_y</p:attrName>
                                        </p:attrNameLst>
                                      </p:cBhvr>
                                      <p:tavLst>
                                        <p:tav tm="0">
                                          <p:val>
                                            <p:strVal val="ppt_y"/>
                                          </p:val>
                                        </p:tav>
                                        <p:tav tm="100000">
                                          <p:val>
                                            <p:strVal val="1+ppt_h/2"/>
                                          </p:val>
                                        </p:tav>
                                      </p:tavLst>
                                    </p:anim>
                                    <p:set>
                                      <p:cBhvr>
                                        <p:cTn id="225" dur="1" fill="hold">
                                          <p:stCondLst>
                                            <p:cond delay="1999"/>
                                          </p:stCondLst>
                                        </p:cTn>
                                        <p:tgtEl>
                                          <p:spTgt spid="21"/>
                                        </p:tgtEl>
                                        <p:attrNameLst>
                                          <p:attrName>style.visibility</p:attrName>
                                        </p:attrNameLst>
                                      </p:cBhvr>
                                      <p:to>
                                        <p:strVal val="hidden"/>
                                      </p:to>
                                    </p:set>
                                  </p:childTnLst>
                                </p:cTn>
                              </p:par>
                              <p:par>
                                <p:cTn id="226" presetID="2" presetClass="exit" presetSubtype="6" fill="hold" nodeType="withEffect">
                                  <p:stCondLst>
                                    <p:cond delay="0"/>
                                  </p:stCondLst>
                                  <p:childTnLst>
                                    <p:anim calcmode="lin" valueType="num">
                                      <p:cBhvr additive="base">
                                        <p:cTn id="227" dur="2000"/>
                                        <p:tgtEl>
                                          <p:spTgt spid="22"/>
                                        </p:tgtEl>
                                        <p:attrNameLst>
                                          <p:attrName>ppt_x</p:attrName>
                                        </p:attrNameLst>
                                      </p:cBhvr>
                                      <p:tavLst>
                                        <p:tav tm="0">
                                          <p:val>
                                            <p:strVal val="ppt_x"/>
                                          </p:val>
                                        </p:tav>
                                        <p:tav tm="100000">
                                          <p:val>
                                            <p:strVal val="1+ppt_w/2"/>
                                          </p:val>
                                        </p:tav>
                                      </p:tavLst>
                                    </p:anim>
                                    <p:anim calcmode="lin" valueType="num">
                                      <p:cBhvr additive="base">
                                        <p:cTn id="228" dur="2000"/>
                                        <p:tgtEl>
                                          <p:spTgt spid="22"/>
                                        </p:tgtEl>
                                        <p:attrNameLst>
                                          <p:attrName>ppt_y</p:attrName>
                                        </p:attrNameLst>
                                      </p:cBhvr>
                                      <p:tavLst>
                                        <p:tav tm="0">
                                          <p:val>
                                            <p:strVal val="ppt_y"/>
                                          </p:val>
                                        </p:tav>
                                        <p:tav tm="100000">
                                          <p:val>
                                            <p:strVal val="1+ppt_h/2"/>
                                          </p:val>
                                        </p:tav>
                                      </p:tavLst>
                                    </p:anim>
                                    <p:set>
                                      <p:cBhvr>
                                        <p:cTn id="229" dur="1" fill="hold">
                                          <p:stCondLst>
                                            <p:cond delay="1999"/>
                                          </p:stCondLst>
                                        </p:cTn>
                                        <p:tgtEl>
                                          <p:spTgt spid="22"/>
                                        </p:tgtEl>
                                        <p:attrNameLst>
                                          <p:attrName>style.visibility</p:attrName>
                                        </p:attrNameLst>
                                      </p:cBhvr>
                                      <p:to>
                                        <p:strVal val="hidden"/>
                                      </p:to>
                                    </p:set>
                                  </p:childTnLst>
                                </p:cTn>
                              </p:par>
                              <p:par>
                                <p:cTn id="230" presetID="2" presetClass="exit" presetSubtype="6" fill="hold" nodeType="withEffect">
                                  <p:stCondLst>
                                    <p:cond delay="0"/>
                                  </p:stCondLst>
                                  <p:childTnLst>
                                    <p:anim calcmode="lin" valueType="num">
                                      <p:cBhvr additive="base">
                                        <p:cTn id="231" dur="2000"/>
                                        <p:tgtEl>
                                          <p:spTgt spid="23"/>
                                        </p:tgtEl>
                                        <p:attrNameLst>
                                          <p:attrName>ppt_x</p:attrName>
                                        </p:attrNameLst>
                                      </p:cBhvr>
                                      <p:tavLst>
                                        <p:tav tm="0">
                                          <p:val>
                                            <p:strVal val="ppt_x"/>
                                          </p:val>
                                        </p:tav>
                                        <p:tav tm="100000">
                                          <p:val>
                                            <p:strVal val="1+ppt_w/2"/>
                                          </p:val>
                                        </p:tav>
                                      </p:tavLst>
                                    </p:anim>
                                    <p:anim calcmode="lin" valueType="num">
                                      <p:cBhvr additive="base">
                                        <p:cTn id="232" dur="2000"/>
                                        <p:tgtEl>
                                          <p:spTgt spid="23"/>
                                        </p:tgtEl>
                                        <p:attrNameLst>
                                          <p:attrName>ppt_y</p:attrName>
                                        </p:attrNameLst>
                                      </p:cBhvr>
                                      <p:tavLst>
                                        <p:tav tm="0">
                                          <p:val>
                                            <p:strVal val="ppt_y"/>
                                          </p:val>
                                        </p:tav>
                                        <p:tav tm="100000">
                                          <p:val>
                                            <p:strVal val="1+ppt_h/2"/>
                                          </p:val>
                                        </p:tav>
                                      </p:tavLst>
                                    </p:anim>
                                    <p:set>
                                      <p:cBhvr>
                                        <p:cTn id="233" dur="1" fill="hold">
                                          <p:stCondLst>
                                            <p:cond delay="1999"/>
                                          </p:stCondLst>
                                        </p:cTn>
                                        <p:tgtEl>
                                          <p:spTgt spid="23"/>
                                        </p:tgtEl>
                                        <p:attrNameLst>
                                          <p:attrName>style.visibility</p:attrName>
                                        </p:attrNameLst>
                                      </p:cBhvr>
                                      <p:to>
                                        <p:strVal val="hidden"/>
                                      </p:to>
                                    </p:set>
                                  </p:childTnLst>
                                </p:cTn>
                              </p:par>
                              <p:par>
                                <p:cTn id="234" presetID="2" presetClass="exit" presetSubtype="6" fill="hold" nodeType="withEffect">
                                  <p:stCondLst>
                                    <p:cond delay="0"/>
                                  </p:stCondLst>
                                  <p:childTnLst>
                                    <p:anim calcmode="lin" valueType="num">
                                      <p:cBhvr additive="base">
                                        <p:cTn id="235" dur="2000"/>
                                        <p:tgtEl>
                                          <p:spTgt spid="24"/>
                                        </p:tgtEl>
                                        <p:attrNameLst>
                                          <p:attrName>ppt_x</p:attrName>
                                        </p:attrNameLst>
                                      </p:cBhvr>
                                      <p:tavLst>
                                        <p:tav tm="0">
                                          <p:val>
                                            <p:strVal val="ppt_x"/>
                                          </p:val>
                                        </p:tav>
                                        <p:tav tm="100000">
                                          <p:val>
                                            <p:strVal val="1+ppt_w/2"/>
                                          </p:val>
                                        </p:tav>
                                      </p:tavLst>
                                    </p:anim>
                                    <p:anim calcmode="lin" valueType="num">
                                      <p:cBhvr additive="base">
                                        <p:cTn id="236" dur="2000"/>
                                        <p:tgtEl>
                                          <p:spTgt spid="24"/>
                                        </p:tgtEl>
                                        <p:attrNameLst>
                                          <p:attrName>ppt_y</p:attrName>
                                        </p:attrNameLst>
                                      </p:cBhvr>
                                      <p:tavLst>
                                        <p:tav tm="0">
                                          <p:val>
                                            <p:strVal val="ppt_y"/>
                                          </p:val>
                                        </p:tav>
                                        <p:tav tm="100000">
                                          <p:val>
                                            <p:strVal val="1+ppt_h/2"/>
                                          </p:val>
                                        </p:tav>
                                      </p:tavLst>
                                    </p:anim>
                                    <p:set>
                                      <p:cBhvr>
                                        <p:cTn id="237" dur="1" fill="hold">
                                          <p:stCondLst>
                                            <p:cond delay="1999"/>
                                          </p:stCondLst>
                                        </p:cTn>
                                        <p:tgtEl>
                                          <p:spTgt spid="24"/>
                                        </p:tgtEl>
                                        <p:attrNameLst>
                                          <p:attrName>style.visibility</p:attrName>
                                        </p:attrNameLst>
                                      </p:cBhvr>
                                      <p:to>
                                        <p:strVal val="hidden"/>
                                      </p:to>
                                    </p:set>
                                  </p:childTnLst>
                                </p:cTn>
                              </p:par>
                              <p:par>
                                <p:cTn id="238" presetID="2" presetClass="exit" presetSubtype="6" fill="hold" nodeType="withEffect">
                                  <p:stCondLst>
                                    <p:cond delay="0"/>
                                  </p:stCondLst>
                                  <p:childTnLst>
                                    <p:anim calcmode="lin" valueType="num">
                                      <p:cBhvr additive="base">
                                        <p:cTn id="239" dur="2000"/>
                                        <p:tgtEl>
                                          <p:spTgt spid="25"/>
                                        </p:tgtEl>
                                        <p:attrNameLst>
                                          <p:attrName>ppt_x</p:attrName>
                                        </p:attrNameLst>
                                      </p:cBhvr>
                                      <p:tavLst>
                                        <p:tav tm="0">
                                          <p:val>
                                            <p:strVal val="ppt_x"/>
                                          </p:val>
                                        </p:tav>
                                        <p:tav tm="100000">
                                          <p:val>
                                            <p:strVal val="1+ppt_w/2"/>
                                          </p:val>
                                        </p:tav>
                                      </p:tavLst>
                                    </p:anim>
                                    <p:anim calcmode="lin" valueType="num">
                                      <p:cBhvr additive="base">
                                        <p:cTn id="240" dur="2000"/>
                                        <p:tgtEl>
                                          <p:spTgt spid="25"/>
                                        </p:tgtEl>
                                        <p:attrNameLst>
                                          <p:attrName>ppt_y</p:attrName>
                                        </p:attrNameLst>
                                      </p:cBhvr>
                                      <p:tavLst>
                                        <p:tav tm="0">
                                          <p:val>
                                            <p:strVal val="ppt_y"/>
                                          </p:val>
                                        </p:tav>
                                        <p:tav tm="100000">
                                          <p:val>
                                            <p:strVal val="1+ppt_h/2"/>
                                          </p:val>
                                        </p:tav>
                                      </p:tavLst>
                                    </p:anim>
                                    <p:set>
                                      <p:cBhvr>
                                        <p:cTn id="241" dur="1" fill="hold">
                                          <p:stCondLst>
                                            <p:cond delay="1999"/>
                                          </p:stCondLst>
                                        </p:cTn>
                                        <p:tgtEl>
                                          <p:spTgt spid="25"/>
                                        </p:tgtEl>
                                        <p:attrNameLst>
                                          <p:attrName>style.visibility</p:attrName>
                                        </p:attrNameLst>
                                      </p:cBhvr>
                                      <p:to>
                                        <p:strVal val="hidden"/>
                                      </p:to>
                                    </p:set>
                                  </p:childTnLst>
                                </p:cTn>
                              </p:par>
                              <p:par>
                                <p:cTn id="242" presetID="2" presetClass="exit" presetSubtype="6" fill="hold" nodeType="withEffect">
                                  <p:stCondLst>
                                    <p:cond delay="0"/>
                                  </p:stCondLst>
                                  <p:childTnLst>
                                    <p:anim calcmode="lin" valueType="num">
                                      <p:cBhvr additive="base">
                                        <p:cTn id="243" dur="2000"/>
                                        <p:tgtEl>
                                          <p:spTgt spid="26"/>
                                        </p:tgtEl>
                                        <p:attrNameLst>
                                          <p:attrName>ppt_x</p:attrName>
                                        </p:attrNameLst>
                                      </p:cBhvr>
                                      <p:tavLst>
                                        <p:tav tm="0">
                                          <p:val>
                                            <p:strVal val="ppt_x"/>
                                          </p:val>
                                        </p:tav>
                                        <p:tav tm="100000">
                                          <p:val>
                                            <p:strVal val="1+ppt_w/2"/>
                                          </p:val>
                                        </p:tav>
                                      </p:tavLst>
                                    </p:anim>
                                    <p:anim calcmode="lin" valueType="num">
                                      <p:cBhvr additive="base">
                                        <p:cTn id="244" dur="2000"/>
                                        <p:tgtEl>
                                          <p:spTgt spid="26"/>
                                        </p:tgtEl>
                                        <p:attrNameLst>
                                          <p:attrName>ppt_y</p:attrName>
                                        </p:attrNameLst>
                                      </p:cBhvr>
                                      <p:tavLst>
                                        <p:tav tm="0">
                                          <p:val>
                                            <p:strVal val="ppt_y"/>
                                          </p:val>
                                        </p:tav>
                                        <p:tav tm="100000">
                                          <p:val>
                                            <p:strVal val="1+ppt_h/2"/>
                                          </p:val>
                                        </p:tav>
                                      </p:tavLst>
                                    </p:anim>
                                    <p:set>
                                      <p:cBhvr>
                                        <p:cTn id="245" dur="1" fill="hold">
                                          <p:stCondLst>
                                            <p:cond delay="1999"/>
                                          </p:stCondLst>
                                        </p:cTn>
                                        <p:tgtEl>
                                          <p:spTgt spid="26"/>
                                        </p:tgtEl>
                                        <p:attrNameLst>
                                          <p:attrName>style.visibility</p:attrName>
                                        </p:attrNameLst>
                                      </p:cBhvr>
                                      <p:to>
                                        <p:strVal val="hidden"/>
                                      </p:to>
                                    </p:set>
                                  </p:childTnLst>
                                </p:cTn>
                              </p:par>
                              <p:par>
                                <p:cTn id="246" presetID="2" presetClass="exit" presetSubtype="6" fill="hold" nodeType="withEffect">
                                  <p:stCondLst>
                                    <p:cond delay="0"/>
                                  </p:stCondLst>
                                  <p:childTnLst>
                                    <p:anim calcmode="lin" valueType="num">
                                      <p:cBhvr additive="base">
                                        <p:cTn id="247" dur="2000"/>
                                        <p:tgtEl>
                                          <p:spTgt spid="27"/>
                                        </p:tgtEl>
                                        <p:attrNameLst>
                                          <p:attrName>ppt_x</p:attrName>
                                        </p:attrNameLst>
                                      </p:cBhvr>
                                      <p:tavLst>
                                        <p:tav tm="0">
                                          <p:val>
                                            <p:strVal val="ppt_x"/>
                                          </p:val>
                                        </p:tav>
                                        <p:tav tm="100000">
                                          <p:val>
                                            <p:strVal val="1+ppt_w/2"/>
                                          </p:val>
                                        </p:tav>
                                      </p:tavLst>
                                    </p:anim>
                                    <p:anim calcmode="lin" valueType="num">
                                      <p:cBhvr additive="base">
                                        <p:cTn id="248" dur="2000"/>
                                        <p:tgtEl>
                                          <p:spTgt spid="27"/>
                                        </p:tgtEl>
                                        <p:attrNameLst>
                                          <p:attrName>ppt_y</p:attrName>
                                        </p:attrNameLst>
                                      </p:cBhvr>
                                      <p:tavLst>
                                        <p:tav tm="0">
                                          <p:val>
                                            <p:strVal val="ppt_y"/>
                                          </p:val>
                                        </p:tav>
                                        <p:tav tm="100000">
                                          <p:val>
                                            <p:strVal val="1+ppt_h/2"/>
                                          </p:val>
                                        </p:tav>
                                      </p:tavLst>
                                    </p:anim>
                                    <p:set>
                                      <p:cBhvr>
                                        <p:cTn id="249" dur="1" fill="hold">
                                          <p:stCondLst>
                                            <p:cond delay="1999"/>
                                          </p:stCondLst>
                                        </p:cTn>
                                        <p:tgtEl>
                                          <p:spTgt spid="27"/>
                                        </p:tgtEl>
                                        <p:attrNameLst>
                                          <p:attrName>style.visibility</p:attrName>
                                        </p:attrNameLst>
                                      </p:cBhvr>
                                      <p:to>
                                        <p:strVal val="hidden"/>
                                      </p:to>
                                    </p:set>
                                  </p:childTnLst>
                                </p:cTn>
                              </p:par>
                              <p:par>
                                <p:cTn id="250" presetID="2" presetClass="exit" presetSubtype="6" fill="hold" nodeType="withEffect">
                                  <p:stCondLst>
                                    <p:cond delay="0"/>
                                  </p:stCondLst>
                                  <p:childTnLst>
                                    <p:anim calcmode="lin" valueType="num">
                                      <p:cBhvr additive="base">
                                        <p:cTn id="251" dur="2000"/>
                                        <p:tgtEl>
                                          <p:spTgt spid="28"/>
                                        </p:tgtEl>
                                        <p:attrNameLst>
                                          <p:attrName>ppt_x</p:attrName>
                                        </p:attrNameLst>
                                      </p:cBhvr>
                                      <p:tavLst>
                                        <p:tav tm="0">
                                          <p:val>
                                            <p:strVal val="ppt_x"/>
                                          </p:val>
                                        </p:tav>
                                        <p:tav tm="100000">
                                          <p:val>
                                            <p:strVal val="1+ppt_w/2"/>
                                          </p:val>
                                        </p:tav>
                                      </p:tavLst>
                                    </p:anim>
                                    <p:anim calcmode="lin" valueType="num">
                                      <p:cBhvr additive="base">
                                        <p:cTn id="252" dur="2000"/>
                                        <p:tgtEl>
                                          <p:spTgt spid="28"/>
                                        </p:tgtEl>
                                        <p:attrNameLst>
                                          <p:attrName>ppt_y</p:attrName>
                                        </p:attrNameLst>
                                      </p:cBhvr>
                                      <p:tavLst>
                                        <p:tav tm="0">
                                          <p:val>
                                            <p:strVal val="ppt_y"/>
                                          </p:val>
                                        </p:tav>
                                        <p:tav tm="100000">
                                          <p:val>
                                            <p:strVal val="1+ppt_h/2"/>
                                          </p:val>
                                        </p:tav>
                                      </p:tavLst>
                                    </p:anim>
                                    <p:set>
                                      <p:cBhvr>
                                        <p:cTn id="253" dur="1" fill="hold">
                                          <p:stCondLst>
                                            <p:cond delay="1999"/>
                                          </p:stCondLst>
                                        </p:cTn>
                                        <p:tgtEl>
                                          <p:spTgt spid="28"/>
                                        </p:tgtEl>
                                        <p:attrNameLst>
                                          <p:attrName>style.visibility</p:attrName>
                                        </p:attrNameLst>
                                      </p:cBhvr>
                                      <p:to>
                                        <p:strVal val="hidden"/>
                                      </p:to>
                                    </p:set>
                                  </p:childTnLst>
                                </p:cTn>
                              </p:par>
                              <p:par>
                                <p:cTn id="254" presetID="2" presetClass="exit" presetSubtype="6" fill="hold" nodeType="withEffect">
                                  <p:stCondLst>
                                    <p:cond delay="0"/>
                                  </p:stCondLst>
                                  <p:childTnLst>
                                    <p:anim calcmode="lin" valueType="num">
                                      <p:cBhvr additive="base">
                                        <p:cTn id="255" dur="2000"/>
                                        <p:tgtEl>
                                          <p:spTgt spid="29"/>
                                        </p:tgtEl>
                                        <p:attrNameLst>
                                          <p:attrName>ppt_x</p:attrName>
                                        </p:attrNameLst>
                                      </p:cBhvr>
                                      <p:tavLst>
                                        <p:tav tm="0">
                                          <p:val>
                                            <p:strVal val="ppt_x"/>
                                          </p:val>
                                        </p:tav>
                                        <p:tav tm="100000">
                                          <p:val>
                                            <p:strVal val="1+ppt_w/2"/>
                                          </p:val>
                                        </p:tav>
                                      </p:tavLst>
                                    </p:anim>
                                    <p:anim calcmode="lin" valueType="num">
                                      <p:cBhvr additive="base">
                                        <p:cTn id="256" dur="2000"/>
                                        <p:tgtEl>
                                          <p:spTgt spid="29"/>
                                        </p:tgtEl>
                                        <p:attrNameLst>
                                          <p:attrName>ppt_y</p:attrName>
                                        </p:attrNameLst>
                                      </p:cBhvr>
                                      <p:tavLst>
                                        <p:tav tm="0">
                                          <p:val>
                                            <p:strVal val="ppt_y"/>
                                          </p:val>
                                        </p:tav>
                                        <p:tav tm="100000">
                                          <p:val>
                                            <p:strVal val="1+ppt_h/2"/>
                                          </p:val>
                                        </p:tav>
                                      </p:tavLst>
                                    </p:anim>
                                    <p:set>
                                      <p:cBhvr>
                                        <p:cTn id="257" dur="1" fill="hold">
                                          <p:stCondLst>
                                            <p:cond delay="1999"/>
                                          </p:stCondLst>
                                        </p:cTn>
                                        <p:tgtEl>
                                          <p:spTgt spid="29"/>
                                        </p:tgtEl>
                                        <p:attrNameLst>
                                          <p:attrName>style.visibility</p:attrName>
                                        </p:attrNameLst>
                                      </p:cBhvr>
                                      <p:to>
                                        <p:strVal val="hidden"/>
                                      </p:to>
                                    </p:set>
                                  </p:childTnLst>
                                </p:cTn>
                              </p:par>
                              <p:par>
                                <p:cTn id="258" presetID="8" presetClass="emph" presetSubtype="0" autoRev="1" fill="hold" nodeType="withEffect">
                                  <p:stCondLst>
                                    <p:cond delay="0"/>
                                  </p:stCondLst>
                                  <p:childTnLst>
                                    <p:animRot by="21600000">
                                      <p:cBhvr>
                                        <p:cTn id="259" dur="2000" fill="hold"/>
                                        <p:tgtEl>
                                          <p:spTgt spid="5"/>
                                        </p:tgtEl>
                                        <p:attrNameLst>
                                          <p:attrName>r</p:attrName>
                                        </p:attrNameLst>
                                      </p:cBhvr>
                                    </p:animRot>
                                  </p:childTnLst>
                                </p:cTn>
                              </p:par>
                              <p:par>
                                <p:cTn id="260" presetID="8" presetClass="emph" presetSubtype="0" autoRev="1" fill="hold" nodeType="withEffect">
                                  <p:stCondLst>
                                    <p:cond delay="0"/>
                                  </p:stCondLst>
                                  <p:childTnLst>
                                    <p:animRot by="21600000">
                                      <p:cBhvr>
                                        <p:cTn id="261" dur="2000" fill="hold"/>
                                        <p:tgtEl>
                                          <p:spTgt spid="6"/>
                                        </p:tgtEl>
                                        <p:attrNameLst>
                                          <p:attrName>r</p:attrName>
                                        </p:attrNameLst>
                                      </p:cBhvr>
                                    </p:animRot>
                                  </p:childTnLst>
                                </p:cTn>
                              </p:par>
                              <p:par>
                                <p:cTn id="262" presetID="8" presetClass="emph" presetSubtype="0" autoRev="1" fill="hold" nodeType="withEffect">
                                  <p:stCondLst>
                                    <p:cond delay="0"/>
                                  </p:stCondLst>
                                  <p:childTnLst>
                                    <p:animRot by="21600000">
                                      <p:cBhvr>
                                        <p:cTn id="263" dur="2000" fill="hold"/>
                                        <p:tgtEl>
                                          <p:spTgt spid="7"/>
                                        </p:tgtEl>
                                        <p:attrNameLst>
                                          <p:attrName>r</p:attrName>
                                        </p:attrNameLst>
                                      </p:cBhvr>
                                    </p:animRot>
                                  </p:childTnLst>
                                </p:cTn>
                              </p:par>
                              <p:par>
                                <p:cTn id="264" presetID="8" presetClass="emph" presetSubtype="0" autoRev="1" fill="hold" nodeType="withEffect">
                                  <p:stCondLst>
                                    <p:cond delay="0"/>
                                  </p:stCondLst>
                                  <p:childTnLst>
                                    <p:animRot by="21600000">
                                      <p:cBhvr>
                                        <p:cTn id="265" dur="2000" fill="hold"/>
                                        <p:tgtEl>
                                          <p:spTgt spid="8"/>
                                        </p:tgtEl>
                                        <p:attrNameLst>
                                          <p:attrName>r</p:attrName>
                                        </p:attrNameLst>
                                      </p:cBhvr>
                                    </p:animRot>
                                  </p:childTnLst>
                                </p:cTn>
                              </p:par>
                              <p:par>
                                <p:cTn id="266" presetID="8" presetClass="emph" presetSubtype="0" autoRev="1" fill="hold" nodeType="withEffect">
                                  <p:stCondLst>
                                    <p:cond delay="0"/>
                                  </p:stCondLst>
                                  <p:childTnLst>
                                    <p:animRot by="21600000">
                                      <p:cBhvr>
                                        <p:cTn id="267" dur="2000" fill="hold"/>
                                        <p:tgtEl>
                                          <p:spTgt spid="9"/>
                                        </p:tgtEl>
                                        <p:attrNameLst>
                                          <p:attrName>r</p:attrName>
                                        </p:attrNameLst>
                                      </p:cBhvr>
                                    </p:animRot>
                                  </p:childTnLst>
                                </p:cTn>
                              </p:par>
                              <p:par>
                                <p:cTn id="268" presetID="8" presetClass="emph" presetSubtype="0" autoRev="1" fill="hold" nodeType="withEffect">
                                  <p:stCondLst>
                                    <p:cond delay="0"/>
                                  </p:stCondLst>
                                  <p:childTnLst>
                                    <p:animRot by="21600000">
                                      <p:cBhvr>
                                        <p:cTn id="269" dur="2000" fill="hold"/>
                                        <p:tgtEl>
                                          <p:spTgt spid="10"/>
                                        </p:tgtEl>
                                        <p:attrNameLst>
                                          <p:attrName>r</p:attrName>
                                        </p:attrNameLst>
                                      </p:cBhvr>
                                    </p:animRot>
                                  </p:childTnLst>
                                </p:cTn>
                              </p:par>
                              <p:par>
                                <p:cTn id="270" presetID="8" presetClass="emph" presetSubtype="0" autoRev="1" fill="hold" nodeType="withEffect">
                                  <p:stCondLst>
                                    <p:cond delay="0"/>
                                  </p:stCondLst>
                                  <p:childTnLst>
                                    <p:animRot by="21600000">
                                      <p:cBhvr>
                                        <p:cTn id="271" dur="2000" fill="hold"/>
                                        <p:tgtEl>
                                          <p:spTgt spid="11"/>
                                        </p:tgtEl>
                                        <p:attrNameLst>
                                          <p:attrName>r</p:attrName>
                                        </p:attrNameLst>
                                      </p:cBhvr>
                                    </p:animRot>
                                  </p:childTnLst>
                                </p:cTn>
                              </p:par>
                              <p:par>
                                <p:cTn id="272" presetID="8" presetClass="emph" presetSubtype="0" autoRev="1" fill="hold" nodeType="withEffect">
                                  <p:stCondLst>
                                    <p:cond delay="0"/>
                                  </p:stCondLst>
                                  <p:childTnLst>
                                    <p:animRot by="21600000">
                                      <p:cBhvr>
                                        <p:cTn id="273" dur="2000" fill="hold"/>
                                        <p:tgtEl>
                                          <p:spTgt spid="12"/>
                                        </p:tgtEl>
                                        <p:attrNameLst>
                                          <p:attrName>r</p:attrName>
                                        </p:attrNameLst>
                                      </p:cBhvr>
                                    </p:animRot>
                                  </p:childTnLst>
                                </p:cTn>
                              </p:par>
                              <p:par>
                                <p:cTn id="274" presetID="8" presetClass="emph" presetSubtype="0" autoRev="1" fill="hold" nodeType="withEffect">
                                  <p:stCondLst>
                                    <p:cond delay="0"/>
                                  </p:stCondLst>
                                  <p:childTnLst>
                                    <p:animRot by="21600000">
                                      <p:cBhvr>
                                        <p:cTn id="275" dur="2000" fill="hold"/>
                                        <p:tgtEl>
                                          <p:spTgt spid="13"/>
                                        </p:tgtEl>
                                        <p:attrNameLst>
                                          <p:attrName>r</p:attrName>
                                        </p:attrNameLst>
                                      </p:cBhvr>
                                    </p:animRot>
                                  </p:childTnLst>
                                </p:cTn>
                              </p:par>
                              <p:par>
                                <p:cTn id="276" presetID="8" presetClass="emph" presetSubtype="0" autoRev="1" fill="hold" nodeType="withEffect">
                                  <p:stCondLst>
                                    <p:cond delay="0"/>
                                  </p:stCondLst>
                                  <p:childTnLst>
                                    <p:animRot by="21600000">
                                      <p:cBhvr>
                                        <p:cTn id="277" dur="2000" fill="hold"/>
                                        <p:tgtEl>
                                          <p:spTgt spid="14"/>
                                        </p:tgtEl>
                                        <p:attrNameLst>
                                          <p:attrName>r</p:attrName>
                                        </p:attrNameLst>
                                      </p:cBhvr>
                                    </p:animRot>
                                  </p:childTnLst>
                                </p:cTn>
                              </p:par>
                              <p:par>
                                <p:cTn id="278" presetID="8" presetClass="emph" presetSubtype="0" autoRev="1" fill="hold" nodeType="withEffect">
                                  <p:stCondLst>
                                    <p:cond delay="0"/>
                                  </p:stCondLst>
                                  <p:childTnLst>
                                    <p:animRot by="21600000">
                                      <p:cBhvr>
                                        <p:cTn id="279" dur="2000" fill="hold"/>
                                        <p:tgtEl>
                                          <p:spTgt spid="15"/>
                                        </p:tgtEl>
                                        <p:attrNameLst>
                                          <p:attrName>r</p:attrName>
                                        </p:attrNameLst>
                                      </p:cBhvr>
                                    </p:animRot>
                                  </p:childTnLst>
                                </p:cTn>
                              </p:par>
                              <p:par>
                                <p:cTn id="280" presetID="8" presetClass="emph" presetSubtype="0" autoRev="1" fill="hold" nodeType="withEffect">
                                  <p:stCondLst>
                                    <p:cond delay="0"/>
                                  </p:stCondLst>
                                  <p:childTnLst>
                                    <p:animRot by="21600000">
                                      <p:cBhvr>
                                        <p:cTn id="281" dur="2000" fill="hold"/>
                                        <p:tgtEl>
                                          <p:spTgt spid="16"/>
                                        </p:tgtEl>
                                        <p:attrNameLst>
                                          <p:attrName>r</p:attrName>
                                        </p:attrNameLst>
                                      </p:cBhvr>
                                    </p:animRot>
                                  </p:childTnLst>
                                </p:cTn>
                              </p:par>
                              <p:par>
                                <p:cTn id="282" presetID="8" presetClass="emph" presetSubtype="0" autoRev="1" fill="hold" nodeType="withEffect">
                                  <p:stCondLst>
                                    <p:cond delay="0"/>
                                  </p:stCondLst>
                                  <p:childTnLst>
                                    <p:animRot by="21600000">
                                      <p:cBhvr>
                                        <p:cTn id="283" dur="2000" fill="hold"/>
                                        <p:tgtEl>
                                          <p:spTgt spid="17"/>
                                        </p:tgtEl>
                                        <p:attrNameLst>
                                          <p:attrName>r</p:attrName>
                                        </p:attrNameLst>
                                      </p:cBhvr>
                                    </p:animRot>
                                  </p:childTnLst>
                                </p:cTn>
                              </p:par>
                              <p:par>
                                <p:cTn id="284" presetID="8" presetClass="emph" presetSubtype="0" autoRev="1" fill="hold" nodeType="withEffect">
                                  <p:stCondLst>
                                    <p:cond delay="0"/>
                                  </p:stCondLst>
                                  <p:childTnLst>
                                    <p:animRot by="21600000">
                                      <p:cBhvr>
                                        <p:cTn id="285" dur="2000" fill="hold"/>
                                        <p:tgtEl>
                                          <p:spTgt spid="18"/>
                                        </p:tgtEl>
                                        <p:attrNameLst>
                                          <p:attrName>r</p:attrName>
                                        </p:attrNameLst>
                                      </p:cBhvr>
                                    </p:animRot>
                                  </p:childTnLst>
                                </p:cTn>
                              </p:par>
                              <p:par>
                                <p:cTn id="286" presetID="8" presetClass="emph" presetSubtype="0" autoRev="1" fill="hold" nodeType="withEffect">
                                  <p:stCondLst>
                                    <p:cond delay="0"/>
                                  </p:stCondLst>
                                  <p:childTnLst>
                                    <p:animRot by="21600000">
                                      <p:cBhvr>
                                        <p:cTn id="287" dur="2000" fill="hold"/>
                                        <p:tgtEl>
                                          <p:spTgt spid="19"/>
                                        </p:tgtEl>
                                        <p:attrNameLst>
                                          <p:attrName>r</p:attrName>
                                        </p:attrNameLst>
                                      </p:cBhvr>
                                    </p:animRot>
                                  </p:childTnLst>
                                </p:cTn>
                              </p:par>
                              <p:par>
                                <p:cTn id="288" presetID="8" presetClass="emph" presetSubtype="0" autoRev="1" fill="hold" nodeType="withEffect">
                                  <p:stCondLst>
                                    <p:cond delay="0"/>
                                  </p:stCondLst>
                                  <p:childTnLst>
                                    <p:animRot by="21600000">
                                      <p:cBhvr>
                                        <p:cTn id="289" dur="2000" fill="hold"/>
                                        <p:tgtEl>
                                          <p:spTgt spid="20"/>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21"/>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22"/>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23"/>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24"/>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25"/>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2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27"/>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8"/>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9"/>
                                        </p:tgtEl>
                                        <p:attrNameLst>
                                          <p:attrName>r</p:attrName>
                                        </p:attrNameLst>
                                      </p:cBhvr>
                                    </p:animRot>
                                  </p:childTnLst>
                                </p:cTn>
                              </p:par>
                              <p:par>
                                <p:cTn id="308" presetID="2" presetClass="entr" presetSubtype="9" fill="hold" nodeType="withEffect">
                                  <p:stCondLst>
                                    <p:cond delay="0"/>
                                  </p:stCondLst>
                                  <p:childTnLst>
                                    <p:set>
                                      <p:cBhvr>
                                        <p:cTn id="309" dur="1" fill="hold">
                                          <p:stCondLst>
                                            <p:cond delay="0"/>
                                          </p:stCondLst>
                                        </p:cTn>
                                        <p:tgtEl>
                                          <p:spTgt spid="2"/>
                                        </p:tgtEl>
                                        <p:attrNameLst>
                                          <p:attrName>style.visibility</p:attrName>
                                        </p:attrNameLst>
                                      </p:cBhvr>
                                      <p:to>
                                        <p:strVal val="visible"/>
                                      </p:to>
                                    </p:set>
                                    <p:anim calcmode="lin" valueType="num">
                                      <p:cBhvr additive="base">
                                        <p:cTn id="310" dur="2000" fill="hold"/>
                                        <p:tgtEl>
                                          <p:spTgt spid="2"/>
                                        </p:tgtEl>
                                        <p:attrNameLst>
                                          <p:attrName>ppt_x</p:attrName>
                                        </p:attrNameLst>
                                      </p:cBhvr>
                                      <p:tavLst>
                                        <p:tav tm="0">
                                          <p:val>
                                            <p:strVal val="0-#ppt_w/2"/>
                                          </p:val>
                                        </p:tav>
                                        <p:tav tm="100000">
                                          <p:val>
                                            <p:strVal val="#ppt_x"/>
                                          </p:val>
                                        </p:tav>
                                      </p:tavLst>
                                    </p:anim>
                                    <p:anim calcmode="lin" valueType="num">
                                      <p:cBhvr additive="base">
                                        <p:cTn id="311"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322000"/>
            </a:gs>
            <a:gs pos="50000">
              <a:srgbClr val="FFDE75">
                <a:shade val="67500"/>
                <a:satMod val="115000"/>
              </a:srgbClr>
            </a:gs>
            <a:gs pos="100000">
              <a:srgbClr val="FFDE75">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11017105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0"/>
            <a:ext cx="571504" cy="651691"/>
          </a:xfrm>
          <a:prstGeom prst="rect">
            <a:avLst/>
          </a:prstGeom>
        </p:spPr>
      </p:pic>
      <p:pic>
        <p:nvPicPr>
          <p:cNvPr id="5" name="4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0"/>
            <a:ext cx="571504" cy="651691"/>
          </a:xfrm>
          <a:prstGeom prst="rect">
            <a:avLst/>
          </a:prstGeom>
        </p:spPr>
      </p:pic>
      <p:pic>
        <p:nvPicPr>
          <p:cNvPr id="6" name="5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357172"/>
            <a:ext cx="571504" cy="651691"/>
          </a:xfrm>
          <a:prstGeom prst="rect">
            <a:avLst/>
          </a:prstGeom>
        </p:spPr>
      </p:pic>
      <p:pic>
        <p:nvPicPr>
          <p:cNvPr id="7" name="6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357172"/>
            <a:ext cx="571504" cy="651691"/>
          </a:xfrm>
          <a:prstGeom prst="rect">
            <a:avLst/>
          </a:prstGeom>
        </p:spPr>
      </p:pic>
      <p:pic>
        <p:nvPicPr>
          <p:cNvPr id="8" name="7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714380"/>
            <a:ext cx="571504" cy="651691"/>
          </a:xfrm>
          <a:prstGeom prst="rect">
            <a:avLst/>
          </a:prstGeom>
        </p:spPr>
      </p:pic>
      <p:pic>
        <p:nvPicPr>
          <p:cNvPr id="9" name="8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714380"/>
            <a:ext cx="571504" cy="651691"/>
          </a:xfrm>
          <a:prstGeom prst="rect">
            <a:avLst/>
          </a:prstGeom>
        </p:spPr>
      </p:pic>
      <p:pic>
        <p:nvPicPr>
          <p:cNvPr id="10" name="9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1071552"/>
            <a:ext cx="571504" cy="651691"/>
          </a:xfrm>
          <a:prstGeom prst="rect">
            <a:avLst/>
          </a:prstGeom>
        </p:spPr>
      </p:pic>
      <p:pic>
        <p:nvPicPr>
          <p:cNvPr id="11" name="10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1071552"/>
            <a:ext cx="571504" cy="651691"/>
          </a:xfrm>
          <a:prstGeom prst="rect">
            <a:avLst/>
          </a:prstGeom>
        </p:spPr>
      </p:pic>
      <p:pic>
        <p:nvPicPr>
          <p:cNvPr id="12" name="11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1428760"/>
            <a:ext cx="571504" cy="651691"/>
          </a:xfrm>
          <a:prstGeom prst="rect">
            <a:avLst/>
          </a:prstGeom>
        </p:spPr>
      </p:pic>
      <p:pic>
        <p:nvPicPr>
          <p:cNvPr id="13" name="12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1428760"/>
            <a:ext cx="571504" cy="651691"/>
          </a:xfrm>
          <a:prstGeom prst="rect">
            <a:avLst/>
          </a:prstGeom>
        </p:spPr>
      </p:pic>
      <p:pic>
        <p:nvPicPr>
          <p:cNvPr id="14" name="13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1785950"/>
            <a:ext cx="571504" cy="651691"/>
          </a:xfrm>
          <a:prstGeom prst="rect">
            <a:avLst/>
          </a:prstGeom>
        </p:spPr>
      </p:pic>
      <p:pic>
        <p:nvPicPr>
          <p:cNvPr id="15" name="14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1785950"/>
            <a:ext cx="571504" cy="651691"/>
          </a:xfrm>
          <a:prstGeom prst="rect">
            <a:avLst/>
          </a:prstGeom>
        </p:spPr>
      </p:pic>
      <p:pic>
        <p:nvPicPr>
          <p:cNvPr id="16" name="15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2143122"/>
            <a:ext cx="571504" cy="651691"/>
          </a:xfrm>
          <a:prstGeom prst="rect">
            <a:avLst/>
          </a:prstGeom>
        </p:spPr>
      </p:pic>
      <p:pic>
        <p:nvPicPr>
          <p:cNvPr id="17" name="16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2143122"/>
            <a:ext cx="571504" cy="651691"/>
          </a:xfrm>
          <a:prstGeom prst="rect">
            <a:avLst/>
          </a:prstGeom>
        </p:spPr>
      </p:pic>
      <p:pic>
        <p:nvPicPr>
          <p:cNvPr id="18" name="17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2500330"/>
            <a:ext cx="571504" cy="651691"/>
          </a:xfrm>
          <a:prstGeom prst="rect">
            <a:avLst/>
          </a:prstGeom>
        </p:spPr>
      </p:pic>
      <p:pic>
        <p:nvPicPr>
          <p:cNvPr id="19" name="18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2500330"/>
            <a:ext cx="571504" cy="651691"/>
          </a:xfrm>
          <a:prstGeom prst="rect">
            <a:avLst/>
          </a:prstGeom>
        </p:spPr>
      </p:pic>
      <p:pic>
        <p:nvPicPr>
          <p:cNvPr id="20" name="19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2857502"/>
            <a:ext cx="571504" cy="651691"/>
          </a:xfrm>
          <a:prstGeom prst="rect">
            <a:avLst/>
          </a:prstGeom>
        </p:spPr>
      </p:pic>
      <p:pic>
        <p:nvPicPr>
          <p:cNvPr id="21" name="20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2857502"/>
            <a:ext cx="571504" cy="651691"/>
          </a:xfrm>
          <a:prstGeom prst="rect">
            <a:avLst/>
          </a:prstGeom>
        </p:spPr>
      </p:pic>
      <p:pic>
        <p:nvPicPr>
          <p:cNvPr id="22" name="21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3214710"/>
            <a:ext cx="571504" cy="651691"/>
          </a:xfrm>
          <a:prstGeom prst="rect">
            <a:avLst/>
          </a:prstGeom>
        </p:spPr>
      </p:pic>
      <p:pic>
        <p:nvPicPr>
          <p:cNvPr id="23" name="22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3214710"/>
            <a:ext cx="571504" cy="651691"/>
          </a:xfrm>
          <a:prstGeom prst="rect">
            <a:avLst/>
          </a:prstGeom>
        </p:spPr>
      </p:pic>
      <p:pic>
        <p:nvPicPr>
          <p:cNvPr id="24" name="23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3571882"/>
            <a:ext cx="571504" cy="651691"/>
          </a:xfrm>
          <a:prstGeom prst="rect">
            <a:avLst/>
          </a:prstGeom>
        </p:spPr>
      </p:pic>
      <p:pic>
        <p:nvPicPr>
          <p:cNvPr id="25" name="24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3571882"/>
            <a:ext cx="571504" cy="651691"/>
          </a:xfrm>
          <a:prstGeom prst="rect">
            <a:avLst/>
          </a:prstGeom>
        </p:spPr>
      </p:pic>
      <p:pic>
        <p:nvPicPr>
          <p:cNvPr id="26" name="25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4000528"/>
            <a:ext cx="571504" cy="651691"/>
          </a:xfrm>
          <a:prstGeom prst="rect">
            <a:avLst/>
          </a:prstGeom>
        </p:spPr>
      </p:pic>
      <p:pic>
        <p:nvPicPr>
          <p:cNvPr id="27" name="26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4000528"/>
            <a:ext cx="571504" cy="651691"/>
          </a:xfrm>
          <a:prstGeom prst="rect">
            <a:avLst/>
          </a:prstGeom>
        </p:spPr>
      </p:pic>
      <p:pic>
        <p:nvPicPr>
          <p:cNvPr id="28" name="27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3929058" y="4357700"/>
            <a:ext cx="571504" cy="651691"/>
          </a:xfrm>
          <a:prstGeom prst="rect">
            <a:avLst/>
          </a:prstGeom>
        </p:spPr>
      </p:pic>
      <p:pic>
        <p:nvPicPr>
          <p:cNvPr id="29" name="28 Imagen" descr="imgingest-4095990258785799464.png"/>
          <p:cNvPicPr>
            <a:picLocks noChangeAspect="1"/>
          </p:cNvPicPr>
          <p:nvPr/>
        </p:nvPicPr>
        <p:blipFill>
          <a:blip r:embed="rId3" cstate="print">
            <a:duotone>
              <a:schemeClr val="bg2">
                <a:shade val="45000"/>
                <a:satMod val="135000"/>
              </a:schemeClr>
              <a:prstClr val="white"/>
            </a:duotone>
          </a:blip>
          <a:srcRect l="6256" r="6048"/>
          <a:stretch>
            <a:fillRect/>
          </a:stretch>
        </p:blipFill>
        <p:spPr>
          <a:xfrm rot="10800000">
            <a:off x="4786314" y="4357700"/>
            <a:ext cx="571504" cy="651691"/>
          </a:xfrm>
          <a:prstGeom prst="rect">
            <a:avLst/>
          </a:prstGeom>
        </p:spPr>
      </p:pic>
      <p:pic>
        <p:nvPicPr>
          <p:cNvPr id="30" name="29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0"/>
            <a:ext cx="571504" cy="651691"/>
          </a:xfrm>
          <a:prstGeom prst="rect">
            <a:avLst/>
          </a:prstGeom>
        </p:spPr>
      </p:pic>
      <p:pic>
        <p:nvPicPr>
          <p:cNvPr id="31" name="30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357172"/>
            <a:ext cx="571504" cy="651691"/>
          </a:xfrm>
          <a:prstGeom prst="rect">
            <a:avLst/>
          </a:prstGeom>
        </p:spPr>
      </p:pic>
      <p:pic>
        <p:nvPicPr>
          <p:cNvPr id="32" name="31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714380"/>
            <a:ext cx="571504" cy="651691"/>
          </a:xfrm>
          <a:prstGeom prst="rect">
            <a:avLst/>
          </a:prstGeom>
        </p:spPr>
      </p:pic>
      <p:pic>
        <p:nvPicPr>
          <p:cNvPr id="33" name="32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1071552"/>
            <a:ext cx="571504" cy="651691"/>
          </a:xfrm>
          <a:prstGeom prst="rect">
            <a:avLst/>
          </a:prstGeom>
        </p:spPr>
      </p:pic>
      <p:pic>
        <p:nvPicPr>
          <p:cNvPr id="34" name="33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1428760"/>
            <a:ext cx="571504" cy="651691"/>
          </a:xfrm>
          <a:prstGeom prst="rect">
            <a:avLst/>
          </a:prstGeom>
        </p:spPr>
      </p:pic>
      <p:pic>
        <p:nvPicPr>
          <p:cNvPr id="35" name="34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1785950"/>
            <a:ext cx="571504" cy="651691"/>
          </a:xfrm>
          <a:prstGeom prst="rect">
            <a:avLst/>
          </a:prstGeom>
        </p:spPr>
      </p:pic>
      <p:pic>
        <p:nvPicPr>
          <p:cNvPr id="36" name="35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2143122"/>
            <a:ext cx="571504" cy="651691"/>
          </a:xfrm>
          <a:prstGeom prst="rect">
            <a:avLst/>
          </a:prstGeom>
        </p:spPr>
      </p:pic>
      <p:pic>
        <p:nvPicPr>
          <p:cNvPr id="37" name="36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2500330"/>
            <a:ext cx="571504" cy="651691"/>
          </a:xfrm>
          <a:prstGeom prst="rect">
            <a:avLst/>
          </a:prstGeom>
        </p:spPr>
      </p:pic>
      <p:pic>
        <p:nvPicPr>
          <p:cNvPr id="38" name="37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2857502"/>
            <a:ext cx="571504" cy="651691"/>
          </a:xfrm>
          <a:prstGeom prst="rect">
            <a:avLst/>
          </a:prstGeom>
        </p:spPr>
      </p:pic>
      <p:pic>
        <p:nvPicPr>
          <p:cNvPr id="39" name="38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3214710"/>
            <a:ext cx="571504" cy="651691"/>
          </a:xfrm>
          <a:prstGeom prst="rect">
            <a:avLst/>
          </a:prstGeom>
        </p:spPr>
      </p:pic>
      <p:pic>
        <p:nvPicPr>
          <p:cNvPr id="40" name="39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3571882"/>
            <a:ext cx="571504" cy="651691"/>
          </a:xfrm>
          <a:prstGeom prst="rect">
            <a:avLst/>
          </a:prstGeom>
        </p:spPr>
      </p:pic>
      <p:pic>
        <p:nvPicPr>
          <p:cNvPr id="41" name="40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4000528"/>
            <a:ext cx="571504" cy="651691"/>
          </a:xfrm>
          <a:prstGeom prst="rect">
            <a:avLst/>
          </a:prstGeom>
        </p:spPr>
      </p:pic>
      <p:pic>
        <p:nvPicPr>
          <p:cNvPr id="42" name="41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3000364" y="4357700"/>
            <a:ext cx="571504" cy="651691"/>
          </a:xfrm>
          <a:prstGeom prst="rect">
            <a:avLst/>
          </a:prstGeom>
        </p:spPr>
      </p:pic>
      <p:pic>
        <p:nvPicPr>
          <p:cNvPr id="43" name="42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0"/>
            <a:ext cx="571504" cy="651691"/>
          </a:xfrm>
          <a:prstGeom prst="rect">
            <a:avLst/>
          </a:prstGeom>
        </p:spPr>
      </p:pic>
      <p:pic>
        <p:nvPicPr>
          <p:cNvPr id="44" name="43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357172"/>
            <a:ext cx="571504" cy="651691"/>
          </a:xfrm>
          <a:prstGeom prst="rect">
            <a:avLst/>
          </a:prstGeom>
        </p:spPr>
      </p:pic>
      <p:pic>
        <p:nvPicPr>
          <p:cNvPr id="45" name="44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714380"/>
            <a:ext cx="571504" cy="651691"/>
          </a:xfrm>
          <a:prstGeom prst="rect">
            <a:avLst/>
          </a:prstGeom>
        </p:spPr>
      </p:pic>
      <p:pic>
        <p:nvPicPr>
          <p:cNvPr id="46" name="45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1071552"/>
            <a:ext cx="571504" cy="651691"/>
          </a:xfrm>
          <a:prstGeom prst="rect">
            <a:avLst/>
          </a:prstGeom>
        </p:spPr>
      </p:pic>
      <p:pic>
        <p:nvPicPr>
          <p:cNvPr id="47" name="46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1428760"/>
            <a:ext cx="571504" cy="651691"/>
          </a:xfrm>
          <a:prstGeom prst="rect">
            <a:avLst/>
          </a:prstGeom>
        </p:spPr>
      </p:pic>
      <p:pic>
        <p:nvPicPr>
          <p:cNvPr id="48" name="47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1785950"/>
            <a:ext cx="571504" cy="651691"/>
          </a:xfrm>
          <a:prstGeom prst="rect">
            <a:avLst/>
          </a:prstGeom>
        </p:spPr>
      </p:pic>
      <p:pic>
        <p:nvPicPr>
          <p:cNvPr id="49" name="48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2143122"/>
            <a:ext cx="571504" cy="651691"/>
          </a:xfrm>
          <a:prstGeom prst="rect">
            <a:avLst/>
          </a:prstGeom>
        </p:spPr>
      </p:pic>
      <p:pic>
        <p:nvPicPr>
          <p:cNvPr id="50" name="49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2500330"/>
            <a:ext cx="571504" cy="651691"/>
          </a:xfrm>
          <a:prstGeom prst="rect">
            <a:avLst/>
          </a:prstGeom>
        </p:spPr>
      </p:pic>
      <p:pic>
        <p:nvPicPr>
          <p:cNvPr id="51" name="50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2857502"/>
            <a:ext cx="571504" cy="651691"/>
          </a:xfrm>
          <a:prstGeom prst="rect">
            <a:avLst/>
          </a:prstGeom>
        </p:spPr>
      </p:pic>
      <p:pic>
        <p:nvPicPr>
          <p:cNvPr id="52" name="51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3214710"/>
            <a:ext cx="571504" cy="651691"/>
          </a:xfrm>
          <a:prstGeom prst="rect">
            <a:avLst/>
          </a:prstGeom>
        </p:spPr>
      </p:pic>
      <p:pic>
        <p:nvPicPr>
          <p:cNvPr id="53" name="52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3571882"/>
            <a:ext cx="571504" cy="651691"/>
          </a:xfrm>
          <a:prstGeom prst="rect">
            <a:avLst/>
          </a:prstGeom>
        </p:spPr>
      </p:pic>
      <p:pic>
        <p:nvPicPr>
          <p:cNvPr id="54" name="53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4000528"/>
            <a:ext cx="571504" cy="651691"/>
          </a:xfrm>
          <a:prstGeom prst="rect">
            <a:avLst/>
          </a:prstGeom>
        </p:spPr>
      </p:pic>
      <p:pic>
        <p:nvPicPr>
          <p:cNvPr id="55" name="54 Imagen" descr="imgingest-4095990258785799464.png"/>
          <p:cNvPicPr>
            <a:picLocks noChangeAspect="1"/>
          </p:cNvPicPr>
          <p:nvPr/>
        </p:nvPicPr>
        <p:blipFill>
          <a:blip r:embed="rId3" cstate="print">
            <a:duotone>
              <a:prstClr val="black"/>
              <a:schemeClr val="accent6">
                <a:tint val="45000"/>
                <a:satMod val="400000"/>
              </a:schemeClr>
            </a:duotone>
          </a:blip>
          <a:srcRect l="6256" r="6048"/>
          <a:stretch>
            <a:fillRect/>
          </a:stretch>
        </p:blipFill>
        <p:spPr>
          <a:xfrm rot="10800000">
            <a:off x="5715008" y="4357700"/>
            <a:ext cx="571504" cy="651691"/>
          </a:xfrm>
          <a:prstGeom prst="rect">
            <a:avLst/>
          </a:prstGeom>
        </p:spPr>
      </p:pic>
      <p:pic>
        <p:nvPicPr>
          <p:cNvPr id="5122" name="Picture 2" descr="Rendered Image"/>
          <p:cNvPicPr>
            <a:picLocks noChangeAspect="1" noChangeArrowheads="1"/>
          </p:cNvPicPr>
          <p:nvPr/>
        </p:nvPicPr>
        <p:blipFill>
          <a:blip r:embed="rId4"/>
          <a:srcRect/>
          <a:stretch>
            <a:fillRect/>
          </a:stretch>
        </p:blipFill>
        <p:spPr bwMode="auto">
          <a:xfrm rot="20784188">
            <a:off x="6143636" y="2928940"/>
            <a:ext cx="1771650" cy="1171575"/>
          </a:xfrm>
          <a:prstGeom prst="rect">
            <a:avLst/>
          </a:prstGeom>
          <a:noFill/>
        </p:spPr>
      </p:pic>
      <p:sp>
        <p:nvSpPr>
          <p:cNvPr id="56" name="55 Rectángulo"/>
          <p:cNvSpPr/>
          <p:nvPr/>
        </p:nvSpPr>
        <p:spPr>
          <a:xfrm>
            <a:off x="-357222" y="-142894"/>
            <a:ext cx="9858444" cy="5643602"/>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6"/>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1+#ppt_w/2"/>
                                          </p:val>
                                        </p:tav>
                                        <p:tav tm="100000">
                                          <p:val>
                                            <p:strVal val="#ppt_x"/>
                                          </p:val>
                                        </p:tav>
                                      </p:tavLst>
                                    </p:anim>
                                    <p:anim calcmode="lin" valueType="num">
                                      <p:cBhvr additive="base">
                                        <p:cTn id="34" dur="2000" fill="hold"/>
                                        <p:tgtEl>
                                          <p:spTgt spid="16"/>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1+#ppt_w/2"/>
                                          </p:val>
                                        </p:tav>
                                        <p:tav tm="100000">
                                          <p:val>
                                            <p:strVal val="#ppt_x"/>
                                          </p:val>
                                        </p:tav>
                                      </p:tavLst>
                                    </p:anim>
                                    <p:anim calcmode="lin" valueType="num">
                                      <p:cBhvr additive="base">
                                        <p:cTn id="38" dur="2000" fill="hold"/>
                                        <p:tgtEl>
                                          <p:spTgt spid="18"/>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1+#ppt_w/2"/>
                                          </p:val>
                                        </p:tav>
                                        <p:tav tm="100000">
                                          <p:val>
                                            <p:strVal val="#ppt_x"/>
                                          </p:val>
                                        </p:tav>
                                      </p:tavLst>
                                    </p:anim>
                                    <p:anim calcmode="lin" valueType="num">
                                      <p:cBhvr additive="base">
                                        <p:cTn id="42" dur="2000" fill="hold"/>
                                        <p:tgtEl>
                                          <p:spTgt spid="20"/>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1+#ppt_w/2"/>
                                          </p:val>
                                        </p:tav>
                                        <p:tav tm="100000">
                                          <p:val>
                                            <p:strVal val="#ppt_x"/>
                                          </p:val>
                                        </p:tav>
                                      </p:tavLst>
                                    </p:anim>
                                    <p:anim calcmode="lin" valueType="num">
                                      <p:cBhvr additive="base">
                                        <p:cTn id="46" dur="2000" fill="hold"/>
                                        <p:tgtEl>
                                          <p:spTgt spid="22"/>
                                        </p:tgtEl>
                                        <p:attrNameLst>
                                          <p:attrName>ppt_y</p:attrName>
                                        </p:attrNameLst>
                                      </p:cBhvr>
                                      <p:tavLst>
                                        <p:tav tm="0">
                                          <p:val>
                                            <p:strVal val="0-#ppt_h/2"/>
                                          </p:val>
                                        </p:tav>
                                        <p:tav tm="100000">
                                          <p:val>
                                            <p:strVal val="#ppt_y"/>
                                          </p:val>
                                        </p:tav>
                                      </p:tavLst>
                                    </p:anim>
                                  </p:childTnLst>
                                </p:cTn>
                              </p:par>
                              <p:par>
                                <p:cTn id="47" presetID="2" presetClass="entr" presetSubtype="3"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0-#ppt_h/2"/>
                                          </p:val>
                                        </p:tav>
                                        <p:tav tm="100000">
                                          <p:val>
                                            <p:strVal val="#ppt_y"/>
                                          </p:val>
                                        </p:tav>
                                      </p:tavLst>
                                    </p:anim>
                                  </p:childTnLst>
                                </p:cTn>
                              </p:par>
                              <p:par>
                                <p:cTn id="51" presetID="2" presetClass="entr" presetSubtype="3"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1+#ppt_w/2"/>
                                          </p:val>
                                        </p:tav>
                                        <p:tav tm="100000">
                                          <p:val>
                                            <p:strVal val="#ppt_x"/>
                                          </p:val>
                                        </p:tav>
                                      </p:tavLst>
                                    </p:anim>
                                    <p:anim calcmode="lin" valueType="num">
                                      <p:cBhvr additive="base">
                                        <p:cTn id="54" dur="2000" fill="hold"/>
                                        <p:tgtEl>
                                          <p:spTgt spid="26"/>
                                        </p:tgtEl>
                                        <p:attrNameLst>
                                          <p:attrName>ppt_y</p:attrName>
                                        </p:attrNameLst>
                                      </p:cBhvr>
                                      <p:tavLst>
                                        <p:tav tm="0">
                                          <p:val>
                                            <p:strVal val="0-#ppt_h/2"/>
                                          </p:val>
                                        </p:tav>
                                        <p:tav tm="100000">
                                          <p:val>
                                            <p:strVal val="#ppt_y"/>
                                          </p:val>
                                        </p:tav>
                                      </p:tavLst>
                                    </p:anim>
                                  </p:childTnLst>
                                </p:cTn>
                              </p:par>
                              <p:par>
                                <p:cTn id="55" presetID="2" presetClass="entr" presetSubtype="3"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1+#ppt_w/2"/>
                                          </p:val>
                                        </p:tav>
                                        <p:tav tm="100000">
                                          <p:val>
                                            <p:strVal val="#ppt_x"/>
                                          </p:val>
                                        </p:tav>
                                      </p:tavLst>
                                    </p:anim>
                                    <p:anim calcmode="lin" valueType="num">
                                      <p:cBhvr additive="base">
                                        <p:cTn id="58" dur="2000" fill="hold"/>
                                        <p:tgtEl>
                                          <p:spTgt spid="28"/>
                                        </p:tgtEl>
                                        <p:attrNameLst>
                                          <p:attrName>ppt_y</p:attrName>
                                        </p:attrNameLst>
                                      </p:cBhvr>
                                      <p:tavLst>
                                        <p:tav tm="0">
                                          <p:val>
                                            <p:strVal val="0-#ppt_h/2"/>
                                          </p:val>
                                        </p:tav>
                                        <p:tav tm="100000">
                                          <p:val>
                                            <p:strVal val="#ppt_y"/>
                                          </p:val>
                                        </p:tav>
                                      </p:tavLst>
                                    </p:anim>
                                  </p:childTnLst>
                                </p:cTn>
                              </p:par>
                              <p:par>
                                <p:cTn id="59" presetID="2" presetClass="entr" presetSubtype="3"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1+#ppt_w/2"/>
                                          </p:val>
                                        </p:tav>
                                        <p:tav tm="100000">
                                          <p:val>
                                            <p:strVal val="#ppt_x"/>
                                          </p:val>
                                        </p:tav>
                                      </p:tavLst>
                                    </p:anim>
                                    <p:anim calcmode="lin" valueType="num">
                                      <p:cBhvr additive="base">
                                        <p:cTn id="62" dur="2000" fill="hold"/>
                                        <p:tgtEl>
                                          <p:spTgt spid="30"/>
                                        </p:tgtEl>
                                        <p:attrNameLst>
                                          <p:attrName>ppt_y</p:attrName>
                                        </p:attrNameLst>
                                      </p:cBhvr>
                                      <p:tavLst>
                                        <p:tav tm="0">
                                          <p:val>
                                            <p:strVal val="0-#ppt_h/2"/>
                                          </p:val>
                                        </p:tav>
                                        <p:tav tm="100000">
                                          <p:val>
                                            <p:strVal val="#ppt_y"/>
                                          </p:val>
                                        </p:tav>
                                      </p:tavLst>
                                    </p:anim>
                                  </p:childTnLst>
                                </p:cTn>
                              </p:par>
                              <p:par>
                                <p:cTn id="63" presetID="2" presetClass="entr" presetSubtype="3" fill="hold"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1+#ppt_w/2"/>
                                          </p:val>
                                        </p:tav>
                                        <p:tav tm="100000">
                                          <p:val>
                                            <p:strVal val="#ppt_x"/>
                                          </p:val>
                                        </p:tav>
                                      </p:tavLst>
                                    </p:anim>
                                    <p:anim calcmode="lin" valueType="num">
                                      <p:cBhvr additive="base">
                                        <p:cTn id="66" dur="2000" fill="hold"/>
                                        <p:tgtEl>
                                          <p:spTgt spid="31"/>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32"/>
                                        </p:tgtEl>
                                        <p:attrNameLst>
                                          <p:attrName>style.visibility</p:attrName>
                                        </p:attrNameLst>
                                      </p:cBhvr>
                                      <p:to>
                                        <p:strVal val="visible"/>
                                      </p:to>
                                    </p:set>
                                    <p:anim calcmode="lin" valueType="num">
                                      <p:cBhvr additive="base">
                                        <p:cTn id="69" dur="2000" fill="hold"/>
                                        <p:tgtEl>
                                          <p:spTgt spid="32"/>
                                        </p:tgtEl>
                                        <p:attrNameLst>
                                          <p:attrName>ppt_x</p:attrName>
                                        </p:attrNameLst>
                                      </p:cBhvr>
                                      <p:tavLst>
                                        <p:tav tm="0">
                                          <p:val>
                                            <p:strVal val="1+#ppt_w/2"/>
                                          </p:val>
                                        </p:tav>
                                        <p:tav tm="100000">
                                          <p:val>
                                            <p:strVal val="#ppt_x"/>
                                          </p:val>
                                        </p:tav>
                                      </p:tavLst>
                                    </p:anim>
                                    <p:anim calcmode="lin" valueType="num">
                                      <p:cBhvr additive="base">
                                        <p:cTn id="70" dur="2000" fill="hold"/>
                                        <p:tgtEl>
                                          <p:spTgt spid="32"/>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2000" fill="hold"/>
                                        <p:tgtEl>
                                          <p:spTgt spid="33"/>
                                        </p:tgtEl>
                                        <p:attrNameLst>
                                          <p:attrName>ppt_x</p:attrName>
                                        </p:attrNameLst>
                                      </p:cBhvr>
                                      <p:tavLst>
                                        <p:tav tm="0">
                                          <p:val>
                                            <p:strVal val="1+#ppt_w/2"/>
                                          </p:val>
                                        </p:tav>
                                        <p:tav tm="100000">
                                          <p:val>
                                            <p:strVal val="#ppt_x"/>
                                          </p:val>
                                        </p:tav>
                                      </p:tavLst>
                                    </p:anim>
                                    <p:anim calcmode="lin" valueType="num">
                                      <p:cBhvr additive="base">
                                        <p:cTn id="74" dur="2000" fill="hold"/>
                                        <p:tgtEl>
                                          <p:spTgt spid="33"/>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34"/>
                                        </p:tgtEl>
                                        <p:attrNameLst>
                                          <p:attrName>style.visibility</p:attrName>
                                        </p:attrNameLst>
                                      </p:cBhvr>
                                      <p:to>
                                        <p:strVal val="visible"/>
                                      </p:to>
                                    </p:set>
                                    <p:anim calcmode="lin" valueType="num">
                                      <p:cBhvr additive="base">
                                        <p:cTn id="77" dur="2000" fill="hold"/>
                                        <p:tgtEl>
                                          <p:spTgt spid="34"/>
                                        </p:tgtEl>
                                        <p:attrNameLst>
                                          <p:attrName>ppt_x</p:attrName>
                                        </p:attrNameLst>
                                      </p:cBhvr>
                                      <p:tavLst>
                                        <p:tav tm="0">
                                          <p:val>
                                            <p:strVal val="1+#ppt_w/2"/>
                                          </p:val>
                                        </p:tav>
                                        <p:tav tm="100000">
                                          <p:val>
                                            <p:strVal val="#ppt_x"/>
                                          </p:val>
                                        </p:tav>
                                      </p:tavLst>
                                    </p:anim>
                                    <p:anim calcmode="lin" valueType="num">
                                      <p:cBhvr additive="base">
                                        <p:cTn id="78" dur="2000" fill="hold"/>
                                        <p:tgtEl>
                                          <p:spTgt spid="34"/>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35"/>
                                        </p:tgtEl>
                                        <p:attrNameLst>
                                          <p:attrName>style.visibility</p:attrName>
                                        </p:attrNameLst>
                                      </p:cBhvr>
                                      <p:to>
                                        <p:strVal val="visible"/>
                                      </p:to>
                                    </p:set>
                                    <p:anim calcmode="lin" valueType="num">
                                      <p:cBhvr additive="base">
                                        <p:cTn id="81" dur="2000" fill="hold"/>
                                        <p:tgtEl>
                                          <p:spTgt spid="35"/>
                                        </p:tgtEl>
                                        <p:attrNameLst>
                                          <p:attrName>ppt_x</p:attrName>
                                        </p:attrNameLst>
                                      </p:cBhvr>
                                      <p:tavLst>
                                        <p:tav tm="0">
                                          <p:val>
                                            <p:strVal val="1+#ppt_w/2"/>
                                          </p:val>
                                        </p:tav>
                                        <p:tav tm="100000">
                                          <p:val>
                                            <p:strVal val="#ppt_x"/>
                                          </p:val>
                                        </p:tav>
                                      </p:tavLst>
                                    </p:anim>
                                    <p:anim calcmode="lin" valueType="num">
                                      <p:cBhvr additive="base">
                                        <p:cTn id="82" dur="2000" fill="hold"/>
                                        <p:tgtEl>
                                          <p:spTgt spid="35"/>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36"/>
                                        </p:tgtEl>
                                        <p:attrNameLst>
                                          <p:attrName>style.visibility</p:attrName>
                                        </p:attrNameLst>
                                      </p:cBhvr>
                                      <p:to>
                                        <p:strVal val="visible"/>
                                      </p:to>
                                    </p:set>
                                    <p:anim calcmode="lin" valueType="num">
                                      <p:cBhvr additive="base">
                                        <p:cTn id="85" dur="2000" fill="hold"/>
                                        <p:tgtEl>
                                          <p:spTgt spid="36"/>
                                        </p:tgtEl>
                                        <p:attrNameLst>
                                          <p:attrName>ppt_x</p:attrName>
                                        </p:attrNameLst>
                                      </p:cBhvr>
                                      <p:tavLst>
                                        <p:tav tm="0">
                                          <p:val>
                                            <p:strVal val="1+#ppt_w/2"/>
                                          </p:val>
                                        </p:tav>
                                        <p:tav tm="100000">
                                          <p:val>
                                            <p:strVal val="#ppt_x"/>
                                          </p:val>
                                        </p:tav>
                                      </p:tavLst>
                                    </p:anim>
                                    <p:anim calcmode="lin" valueType="num">
                                      <p:cBhvr additive="base">
                                        <p:cTn id="86" dur="2000" fill="hold"/>
                                        <p:tgtEl>
                                          <p:spTgt spid="36"/>
                                        </p:tgtEl>
                                        <p:attrNameLst>
                                          <p:attrName>ppt_y</p:attrName>
                                        </p:attrNameLst>
                                      </p:cBhvr>
                                      <p:tavLst>
                                        <p:tav tm="0">
                                          <p:val>
                                            <p:strVal val="0-#ppt_h/2"/>
                                          </p:val>
                                        </p:tav>
                                        <p:tav tm="100000">
                                          <p:val>
                                            <p:strVal val="#ppt_y"/>
                                          </p:val>
                                        </p:tav>
                                      </p:tavLst>
                                    </p:anim>
                                  </p:childTnLst>
                                </p:cTn>
                              </p:par>
                              <p:par>
                                <p:cTn id="87" presetID="2" presetClass="entr" presetSubtype="3" fill="hold" nodeType="withEffect">
                                  <p:stCondLst>
                                    <p:cond delay="0"/>
                                  </p:stCondLst>
                                  <p:childTnLst>
                                    <p:set>
                                      <p:cBhvr>
                                        <p:cTn id="88" dur="1" fill="hold">
                                          <p:stCondLst>
                                            <p:cond delay="0"/>
                                          </p:stCondLst>
                                        </p:cTn>
                                        <p:tgtEl>
                                          <p:spTgt spid="37"/>
                                        </p:tgtEl>
                                        <p:attrNameLst>
                                          <p:attrName>style.visibility</p:attrName>
                                        </p:attrNameLst>
                                      </p:cBhvr>
                                      <p:to>
                                        <p:strVal val="visible"/>
                                      </p:to>
                                    </p:set>
                                    <p:anim calcmode="lin" valueType="num">
                                      <p:cBhvr additive="base">
                                        <p:cTn id="89" dur="2000" fill="hold"/>
                                        <p:tgtEl>
                                          <p:spTgt spid="37"/>
                                        </p:tgtEl>
                                        <p:attrNameLst>
                                          <p:attrName>ppt_x</p:attrName>
                                        </p:attrNameLst>
                                      </p:cBhvr>
                                      <p:tavLst>
                                        <p:tav tm="0">
                                          <p:val>
                                            <p:strVal val="1+#ppt_w/2"/>
                                          </p:val>
                                        </p:tav>
                                        <p:tav tm="100000">
                                          <p:val>
                                            <p:strVal val="#ppt_x"/>
                                          </p:val>
                                        </p:tav>
                                      </p:tavLst>
                                    </p:anim>
                                    <p:anim calcmode="lin" valueType="num">
                                      <p:cBhvr additive="base">
                                        <p:cTn id="90" dur="2000" fill="hold"/>
                                        <p:tgtEl>
                                          <p:spTgt spid="37"/>
                                        </p:tgtEl>
                                        <p:attrNameLst>
                                          <p:attrName>ppt_y</p:attrName>
                                        </p:attrNameLst>
                                      </p:cBhvr>
                                      <p:tavLst>
                                        <p:tav tm="0">
                                          <p:val>
                                            <p:strVal val="0-#ppt_h/2"/>
                                          </p:val>
                                        </p:tav>
                                        <p:tav tm="100000">
                                          <p:val>
                                            <p:strVal val="#ppt_y"/>
                                          </p:val>
                                        </p:tav>
                                      </p:tavLst>
                                    </p:anim>
                                  </p:childTnLst>
                                </p:cTn>
                              </p:par>
                              <p:par>
                                <p:cTn id="91" presetID="2" presetClass="entr" presetSubtype="3" fill="hold" nodeType="withEffect">
                                  <p:stCondLst>
                                    <p:cond delay="0"/>
                                  </p:stCondLst>
                                  <p:childTnLst>
                                    <p:set>
                                      <p:cBhvr>
                                        <p:cTn id="92" dur="1" fill="hold">
                                          <p:stCondLst>
                                            <p:cond delay="0"/>
                                          </p:stCondLst>
                                        </p:cTn>
                                        <p:tgtEl>
                                          <p:spTgt spid="38"/>
                                        </p:tgtEl>
                                        <p:attrNameLst>
                                          <p:attrName>style.visibility</p:attrName>
                                        </p:attrNameLst>
                                      </p:cBhvr>
                                      <p:to>
                                        <p:strVal val="visible"/>
                                      </p:to>
                                    </p:set>
                                    <p:anim calcmode="lin" valueType="num">
                                      <p:cBhvr additive="base">
                                        <p:cTn id="93" dur="2000" fill="hold"/>
                                        <p:tgtEl>
                                          <p:spTgt spid="38"/>
                                        </p:tgtEl>
                                        <p:attrNameLst>
                                          <p:attrName>ppt_x</p:attrName>
                                        </p:attrNameLst>
                                      </p:cBhvr>
                                      <p:tavLst>
                                        <p:tav tm="0">
                                          <p:val>
                                            <p:strVal val="1+#ppt_w/2"/>
                                          </p:val>
                                        </p:tav>
                                        <p:tav tm="100000">
                                          <p:val>
                                            <p:strVal val="#ppt_x"/>
                                          </p:val>
                                        </p:tav>
                                      </p:tavLst>
                                    </p:anim>
                                    <p:anim calcmode="lin" valueType="num">
                                      <p:cBhvr additive="base">
                                        <p:cTn id="94" dur="2000" fill="hold"/>
                                        <p:tgtEl>
                                          <p:spTgt spid="38"/>
                                        </p:tgtEl>
                                        <p:attrNameLst>
                                          <p:attrName>ppt_y</p:attrName>
                                        </p:attrNameLst>
                                      </p:cBhvr>
                                      <p:tavLst>
                                        <p:tav tm="0">
                                          <p:val>
                                            <p:strVal val="0-#ppt_h/2"/>
                                          </p:val>
                                        </p:tav>
                                        <p:tav tm="100000">
                                          <p:val>
                                            <p:strVal val="#ppt_y"/>
                                          </p:val>
                                        </p:tav>
                                      </p:tavLst>
                                    </p:anim>
                                  </p:childTnLst>
                                </p:cTn>
                              </p:par>
                              <p:par>
                                <p:cTn id="95" presetID="2" presetClass="entr" presetSubtype="3" fill="hold" nodeType="withEffect">
                                  <p:stCondLst>
                                    <p:cond delay="0"/>
                                  </p:stCondLst>
                                  <p:childTnLst>
                                    <p:set>
                                      <p:cBhvr>
                                        <p:cTn id="96" dur="1" fill="hold">
                                          <p:stCondLst>
                                            <p:cond delay="0"/>
                                          </p:stCondLst>
                                        </p:cTn>
                                        <p:tgtEl>
                                          <p:spTgt spid="39"/>
                                        </p:tgtEl>
                                        <p:attrNameLst>
                                          <p:attrName>style.visibility</p:attrName>
                                        </p:attrNameLst>
                                      </p:cBhvr>
                                      <p:to>
                                        <p:strVal val="visible"/>
                                      </p:to>
                                    </p:set>
                                    <p:anim calcmode="lin" valueType="num">
                                      <p:cBhvr additive="base">
                                        <p:cTn id="97" dur="2000" fill="hold"/>
                                        <p:tgtEl>
                                          <p:spTgt spid="39"/>
                                        </p:tgtEl>
                                        <p:attrNameLst>
                                          <p:attrName>ppt_x</p:attrName>
                                        </p:attrNameLst>
                                      </p:cBhvr>
                                      <p:tavLst>
                                        <p:tav tm="0">
                                          <p:val>
                                            <p:strVal val="1+#ppt_w/2"/>
                                          </p:val>
                                        </p:tav>
                                        <p:tav tm="100000">
                                          <p:val>
                                            <p:strVal val="#ppt_x"/>
                                          </p:val>
                                        </p:tav>
                                      </p:tavLst>
                                    </p:anim>
                                    <p:anim calcmode="lin" valueType="num">
                                      <p:cBhvr additive="base">
                                        <p:cTn id="98" dur="2000" fill="hold"/>
                                        <p:tgtEl>
                                          <p:spTgt spid="39"/>
                                        </p:tgtEl>
                                        <p:attrNameLst>
                                          <p:attrName>ppt_y</p:attrName>
                                        </p:attrNameLst>
                                      </p:cBhvr>
                                      <p:tavLst>
                                        <p:tav tm="0">
                                          <p:val>
                                            <p:strVal val="0-#ppt_h/2"/>
                                          </p:val>
                                        </p:tav>
                                        <p:tav tm="100000">
                                          <p:val>
                                            <p:strVal val="#ppt_y"/>
                                          </p:val>
                                        </p:tav>
                                      </p:tavLst>
                                    </p:anim>
                                  </p:childTnLst>
                                </p:cTn>
                              </p:par>
                              <p:par>
                                <p:cTn id="99" presetID="2" presetClass="entr" presetSubtype="3"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additive="base">
                                        <p:cTn id="101" dur="2000" fill="hold"/>
                                        <p:tgtEl>
                                          <p:spTgt spid="40"/>
                                        </p:tgtEl>
                                        <p:attrNameLst>
                                          <p:attrName>ppt_x</p:attrName>
                                        </p:attrNameLst>
                                      </p:cBhvr>
                                      <p:tavLst>
                                        <p:tav tm="0">
                                          <p:val>
                                            <p:strVal val="1+#ppt_w/2"/>
                                          </p:val>
                                        </p:tav>
                                        <p:tav tm="100000">
                                          <p:val>
                                            <p:strVal val="#ppt_x"/>
                                          </p:val>
                                        </p:tav>
                                      </p:tavLst>
                                    </p:anim>
                                    <p:anim calcmode="lin" valueType="num">
                                      <p:cBhvr additive="base">
                                        <p:cTn id="102" dur="2000" fill="hold"/>
                                        <p:tgtEl>
                                          <p:spTgt spid="40"/>
                                        </p:tgtEl>
                                        <p:attrNameLst>
                                          <p:attrName>ppt_y</p:attrName>
                                        </p:attrNameLst>
                                      </p:cBhvr>
                                      <p:tavLst>
                                        <p:tav tm="0">
                                          <p:val>
                                            <p:strVal val="0-#ppt_h/2"/>
                                          </p:val>
                                        </p:tav>
                                        <p:tav tm="100000">
                                          <p:val>
                                            <p:strVal val="#ppt_y"/>
                                          </p:val>
                                        </p:tav>
                                      </p:tavLst>
                                    </p:anim>
                                  </p:childTnLst>
                                </p:cTn>
                              </p:par>
                              <p:par>
                                <p:cTn id="103" presetID="2" presetClass="entr" presetSubtype="3" fill="hold" nodeType="withEffect">
                                  <p:stCondLst>
                                    <p:cond delay="0"/>
                                  </p:stCondLst>
                                  <p:childTnLst>
                                    <p:set>
                                      <p:cBhvr>
                                        <p:cTn id="104" dur="1" fill="hold">
                                          <p:stCondLst>
                                            <p:cond delay="0"/>
                                          </p:stCondLst>
                                        </p:cTn>
                                        <p:tgtEl>
                                          <p:spTgt spid="41"/>
                                        </p:tgtEl>
                                        <p:attrNameLst>
                                          <p:attrName>style.visibility</p:attrName>
                                        </p:attrNameLst>
                                      </p:cBhvr>
                                      <p:to>
                                        <p:strVal val="visible"/>
                                      </p:to>
                                    </p:set>
                                    <p:anim calcmode="lin" valueType="num">
                                      <p:cBhvr additive="base">
                                        <p:cTn id="105" dur="2000" fill="hold"/>
                                        <p:tgtEl>
                                          <p:spTgt spid="41"/>
                                        </p:tgtEl>
                                        <p:attrNameLst>
                                          <p:attrName>ppt_x</p:attrName>
                                        </p:attrNameLst>
                                      </p:cBhvr>
                                      <p:tavLst>
                                        <p:tav tm="0">
                                          <p:val>
                                            <p:strVal val="1+#ppt_w/2"/>
                                          </p:val>
                                        </p:tav>
                                        <p:tav tm="100000">
                                          <p:val>
                                            <p:strVal val="#ppt_x"/>
                                          </p:val>
                                        </p:tav>
                                      </p:tavLst>
                                    </p:anim>
                                    <p:anim calcmode="lin" valueType="num">
                                      <p:cBhvr additive="base">
                                        <p:cTn id="106" dur="2000" fill="hold"/>
                                        <p:tgtEl>
                                          <p:spTgt spid="41"/>
                                        </p:tgtEl>
                                        <p:attrNameLst>
                                          <p:attrName>ppt_y</p:attrName>
                                        </p:attrNameLst>
                                      </p:cBhvr>
                                      <p:tavLst>
                                        <p:tav tm="0">
                                          <p:val>
                                            <p:strVal val="0-#ppt_h/2"/>
                                          </p:val>
                                        </p:tav>
                                        <p:tav tm="100000">
                                          <p:val>
                                            <p:strVal val="#ppt_y"/>
                                          </p:val>
                                        </p:tav>
                                      </p:tavLst>
                                    </p:anim>
                                  </p:childTnLst>
                                </p:cTn>
                              </p:par>
                              <p:par>
                                <p:cTn id="107" presetID="2" presetClass="entr" presetSubtype="3" fill="hold" nodeType="withEffect">
                                  <p:stCondLst>
                                    <p:cond delay="0"/>
                                  </p:stCondLst>
                                  <p:childTnLst>
                                    <p:set>
                                      <p:cBhvr>
                                        <p:cTn id="108" dur="1" fill="hold">
                                          <p:stCondLst>
                                            <p:cond delay="0"/>
                                          </p:stCondLst>
                                        </p:cTn>
                                        <p:tgtEl>
                                          <p:spTgt spid="42"/>
                                        </p:tgtEl>
                                        <p:attrNameLst>
                                          <p:attrName>style.visibility</p:attrName>
                                        </p:attrNameLst>
                                      </p:cBhvr>
                                      <p:to>
                                        <p:strVal val="visible"/>
                                      </p:to>
                                    </p:set>
                                    <p:anim calcmode="lin" valueType="num">
                                      <p:cBhvr additive="base">
                                        <p:cTn id="109" dur="2000" fill="hold"/>
                                        <p:tgtEl>
                                          <p:spTgt spid="42"/>
                                        </p:tgtEl>
                                        <p:attrNameLst>
                                          <p:attrName>ppt_x</p:attrName>
                                        </p:attrNameLst>
                                      </p:cBhvr>
                                      <p:tavLst>
                                        <p:tav tm="0">
                                          <p:val>
                                            <p:strVal val="1+#ppt_w/2"/>
                                          </p:val>
                                        </p:tav>
                                        <p:tav tm="100000">
                                          <p:val>
                                            <p:strVal val="#ppt_x"/>
                                          </p:val>
                                        </p:tav>
                                      </p:tavLst>
                                    </p:anim>
                                    <p:anim calcmode="lin" valueType="num">
                                      <p:cBhvr additive="base">
                                        <p:cTn id="110" dur="2000" fill="hold"/>
                                        <p:tgtEl>
                                          <p:spTgt spid="42"/>
                                        </p:tgtEl>
                                        <p:attrNameLst>
                                          <p:attrName>ppt_y</p:attrName>
                                        </p:attrNameLst>
                                      </p:cBhvr>
                                      <p:tavLst>
                                        <p:tav tm="0">
                                          <p:val>
                                            <p:strVal val="0-#ppt_h/2"/>
                                          </p:val>
                                        </p:tav>
                                        <p:tav tm="100000">
                                          <p:val>
                                            <p:strVal val="#ppt_y"/>
                                          </p:val>
                                        </p:tav>
                                      </p:tavLst>
                                    </p:anim>
                                  </p:childTnLst>
                                </p:cTn>
                              </p:par>
                              <p:par>
                                <p:cTn id="111" presetID="2" presetClass="entr" presetSubtype="9" fill="hold" nodeType="withEffect">
                                  <p:stCondLst>
                                    <p:cond delay="0"/>
                                  </p:stCondLst>
                                  <p:childTnLst>
                                    <p:set>
                                      <p:cBhvr>
                                        <p:cTn id="112" dur="1" fill="hold">
                                          <p:stCondLst>
                                            <p:cond delay="0"/>
                                          </p:stCondLst>
                                        </p:cTn>
                                        <p:tgtEl>
                                          <p:spTgt spid="5"/>
                                        </p:tgtEl>
                                        <p:attrNameLst>
                                          <p:attrName>style.visibility</p:attrName>
                                        </p:attrNameLst>
                                      </p:cBhvr>
                                      <p:to>
                                        <p:strVal val="visible"/>
                                      </p:to>
                                    </p:set>
                                    <p:anim calcmode="lin" valueType="num">
                                      <p:cBhvr additive="base">
                                        <p:cTn id="113" dur="2000" fill="hold"/>
                                        <p:tgtEl>
                                          <p:spTgt spid="5"/>
                                        </p:tgtEl>
                                        <p:attrNameLst>
                                          <p:attrName>ppt_x</p:attrName>
                                        </p:attrNameLst>
                                      </p:cBhvr>
                                      <p:tavLst>
                                        <p:tav tm="0">
                                          <p:val>
                                            <p:strVal val="0-#ppt_w/2"/>
                                          </p:val>
                                        </p:tav>
                                        <p:tav tm="100000">
                                          <p:val>
                                            <p:strVal val="#ppt_x"/>
                                          </p:val>
                                        </p:tav>
                                      </p:tavLst>
                                    </p:anim>
                                    <p:anim calcmode="lin" valueType="num">
                                      <p:cBhvr additive="base">
                                        <p:cTn id="114" dur="2000" fill="hold"/>
                                        <p:tgtEl>
                                          <p:spTgt spid="5"/>
                                        </p:tgtEl>
                                        <p:attrNameLst>
                                          <p:attrName>ppt_y</p:attrName>
                                        </p:attrNameLst>
                                      </p:cBhvr>
                                      <p:tavLst>
                                        <p:tav tm="0">
                                          <p:val>
                                            <p:strVal val="0-#ppt_h/2"/>
                                          </p:val>
                                        </p:tav>
                                        <p:tav tm="100000">
                                          <p:val>
                                            <p:strVal val="#ppt_y"/>
                                          </p:val>
                                        </p:tav>
                                      </p:tavLst>
                                    </p:anim>
                                  </p:childTnLst>
                                </p:cTn>
                              </p:par>
                              <p:par>
                                <p:cTn id="115" presetID="2" presetClass="entr" presetSubtype="9" fill="hold" nodeType="withEffect">
                                  <p:stCondLst>
                                    <p:cond delay="0"/>
                                  </p:stCondLst>
                                  <p:childTnLst>
                                    <p:set>
                                      <p:cBhvr>
                                        <p:cTn id="116" dur="1" fill="hold">
                                          <p:stCondLst>
                                            <p:cond delay="0"/>
                                          </p:stCondLst>
                                        </p:cTn>
                                        <p:tgtEl>
                                          <p:spTgt spid="7"/>
                                        </p:tgtEl>
                                        <p:attrNameLst>
                                          <p:attrName>style.visibility</p:attrName>
                                        </p:attrNameLst>
                                      </p:cBhvr>
                                      <p:to>
                                        <p:strVal val="visible"/>
                                      </p:to>
                                    </p:set>
                                    <p:anim calcmode="lin" valueType="num">
                                      <p:cBhvr additive="base">
                                        <p:cTn id="117" dur="2000" fill="hold"/>
                                        <p:tgtEl>
                                          <p:spTgt spid="7"/>
                                        </p:tgtEl>
                                        <p:attrNameLst>
                                          <p:attrName>ppt_x</p:attrName>
                                        </p:attrNameLst>
                                      </p:cBhvr>
                                      <p:tavLst>
                                        <p:tav tm="0">
                                          <p:val>
                                            <p:strVal val="0-#ppt_w/2"/>
                                          </p:val>
                                        </p:tav>
                                        <p:tav tm="100000">
                                          <p:val>
                                            <p:strVal val="#ppt_x"/>
                                          </p:val>
                                        </p:tav>
                                      </p:tavLst>
                                    </p:anim>
                                    <p:anim calcmode="lin" valueType="num">
                                      <p:cBhvr additive="base">
                                        <p:cTn id="118" dur="2000" fill="hold"/>
                                        <p:tgtEl>
                                          <p:spTgt spid="7"/>
                                        </p:tgtEl>
                                        <p:attrNameLst>
                                          <p:attrName>ppt_y</p:attrName>
                                        </p:attrNameLst>
                                      </p:cBhvr>
                                      <p:tavLst>
                                        <p:tav tm="0">
                                          <p:val>
                                            <p:strVal val="0-#ppt_h/2"/>
                                          </p:val>
                                        </p:tav>
                                        <p:tav tm="100000">
                                          <p:val>
                                            <p:strVal val="#ppt_y"/>
                                          </p:val>
                                        </p:tav>
                                      </p:tavLst>
                                    </p:anim>
                                  </p:childTnLst>
                                </p:cTn>
                              </p:par>
                              <p:par>
                                <p:cTn id="119" presetID="2" presetClass="entr" presetSubtype="9" fill="hold" nodeType="withEffect">
                                  <p:stCondLst>
                                    <p:cond delay="0"/>
                                  </p:stCondLst>
                                  <p:childTnLst>
                                    <p:set>
                                      <p:cBhvr>
                                        <p:cTn id="120" dur="1" fill="hold">
                                          <p:stCondLst>
                                            <p:cond delay="0"/>
                                          </p:stCondLst>
                                        </p:cTn>
                                        <p:tgtEl>
                                          <p:spTgt spid="9"/>
                                        </p:tgtEl>
                                        <p:attrNameLst>
                                          <p:attrName>style.visibility</p:attrName>
                                        </p:attrNameLst>
                                      </p:cBhvr>
                                      <p:to>
                                        <p:strVal val="visible"/>
                                      </p:to>
                                    </p:set>
                                    <p:anim calcmode="lin" valueType="num">
                                      <p:cBhvr additive="base">
                                        <p:cTn id="121" dur="2000" fill="hold"/>
                                        <p:tgtEl>
                                          <p:spTgt spid="9"/>
                                        </p:tgtEl>
                                        <p:attrNameLst>
                                          <p:attrName>ppt_x</p:attrName>
                                        </p:attrNameLst>
                                      </p:cBhvr>
                                      <p:tavLst>
                                        <p:tav tm="0">
                                          <p:val>
                                            <p:strVal val="0-#ppt_w/2"/>
                                          </p:val>
                                        </p:tav>
                                        <p:tav tm="100000">
                                          <p:val>
                                            <p:strVal val="#ppt_x"/>
                                          </p:val>
                                        </p:tav>
                                      </p:tavLst>
                                    </p:anim>
                                    <p:anim calcmode="lin" valueType="num">
                                      <p:cBhvr additive="base">
                                        <p:cTn id="122" dur="2000" fill="hold"/>
                                        <p:tgtEl>
                                          <p:spTgt spid="9"/>
                                        </p:tgtEl>
                                        <p:attrNameLst>
                                          <p:attrName>ppt_y</p:attrName>
                                        </p:attrNameLst>
                                      </p:cBhvr>
                                      <p:tavLst>
                                        <p:tav tm="0">
                                          <p:val>
                                            <p:strVal val="0-#ppt_h/2"/>
                                          </p:val>
                                        </p:tav>
                                        <p:tav tm="100000">
                                          <p:val>
                                            <p:strVal val="#ppt_y"/>
                                          </p:val>
                                        </p:tav>
                                      </p:tavLst>
                                    </p:anim>
                                  </p:childTnLst>
                                </p:cTn>
                              </p:par>
                              <p:par>
                                <p:cTn id="123" presetID="2" presetClass="entr" presetSubtype="9" fill="hold" nodeType="withEffect">
                                  <p:stCondLst>
                                    <p:cond delay="0"/>
                                  </p:stCondLst>
                                  <p:childTnLst>
                                    <p:set>
                                      <p:cBhvr>
                                        <p:cTn id="124" dur="1" fill="hold">
                                          <p:stCondLst>
                                            <p:cond delay="0"/>
                                          </p:stCondLst>
                                        </p:cTn>
                                        <p:tgtEl>
                                          <p:spTgt spid="11"/>
                                        </p:tgtEl>
                                        <p:attrNameLst>
                                          <p:attrName>style.visibility</p:attrName>
                                        </p:attrNameLst>
                                      </p:cBhvr>
                                      <p:to>
                                        <p:strVal val="visible"/>
                                      </p:to>
                                    </p:set>
                                    <p:anim calcmode="lin" valueType="num">
                                      <p:cBhvr additive="base">
                                        <p:cTn id="125" dur="2000" fill="hold"/>
                                        <p:tgtEl>
                                          <p:spTgt spid="11"/>
                                        </p:tgtEl>
                                        <p:attrNameLst>
                                          <p:attrName>ppt_x</p:attrName>
                                        </p:attrNameLst>
                                      </p:cBhvr>
                                      <p:tavLst>
                                        <p:tav tm="0">
                                          <p:val>
                                            <p:strVal val="0-#ppt_w/2"/>
                                          </p:val>
                                        </p:tav>
                                        <p:tav tm="100000">
                                          <p:val>
                                            <p:strVal val="#ppt_x"/>
                                          </p:val>
                                        </p:tav>
                                      </p:tavLst>
                                    </p:anim>
                                    <p:anim calcmode="lin" valueType="num">
                                      <p:cBhvr additive="base">
                                        <p:cTn id="126" dur="2000" fill="hold"/>
                                        <p:tgtEl>
                                          <p:spTgt spid="11"/>
                                        </p:tgtEl>
                                        <p:attrNameLst>
                                          <p:attrName>ppt_y</p:attrName>
                                        </p:attrNameLst>
                                      </p:cBhvr>
                                      <p:tavLst>
                                        <p:tav tm="0">
                                          <p:val>
                                            <p:strVal val="0-#ppt_h/2"/>
                                          </p:val>
                                        </p:tav>
                                        <p:tav tm="100000">
                                          <p:val>
                                            <p:strVal val="#ppt_y"/>
                                          </p:val>
                                        </p:tav>
                                      </p:tavLst>
                                    </p:anim>
                                  </p:childTnLst>
                                </p:cTn>
                              </p:par>
                              <p:par>
                                <p:cTn id="127" presetID="2" presetClass="entr" presetSubtype="9" fill="hold" nodeType="withEffect">
                                  <p:stCondLst>
                                    <p:cond delay="0"/>
                                  </p:stCondLst>
                                  <p:childTnLst>
                                    <p:set>
                                      <p:cBhvr>
                                        <p:cTn id="128" dur="1" fill="hold">
                                          <p:stCondLst>
                                            <p:cond delay="0"/>
                                          </p:stCondLst>
                                        </p:cTn>
                                        <p:tgtEl>
                                          <p:spTgt spid="13"/>
                                        </p:tgtEl>
                                        <p:attrNameLst>
                                          <p:attrName>style.visibility</p:attrName>
                                        </p:attrNameLst>
                                      </p:cBhvr>
                                      <p:to>
                                        <p:strVal val="visible"/>
                                      </p:to>
                                    </p:set>
                                    <p:anim calcmode="lin" valueType="num">
                                      <p:cBhvr additive="base">
                                        <p:cTn id="129" dur="2000" fill="hold"/>
                                        <p:tgtEl>
                                          <p:spTgt spid="13"/>
                                        </p:tgtEl>
                                        <p:attrNameLst>
                                          <p:attrName>ppt_x</p:attrName>
                                        </p:attrNameLst>
                                      </p:cBhvr>
                                      <p:tavLst>
                                        <p:tav tm="0">
                                          <p:val>
                                            <p:strVal val="0-#ppt_w/2"/>
                                          </p:val>
                                        </p:tav>
                                        <p:tav tm="100000">
                                          <p:val>
                                            <p:strVal val="#ppt_x"/>
                                          </p:val>
                                        </p:tav>
                                      </p:tavLst>
                                    </p:anim>
                                    <p:anim calcmode="lin" valueType="num">
                                      <p:cBhvr additive="base">
                                        <p:cTn id="130" dur="2000" fill="hold"/>
                                        <p:tgtEl>
                                          <p:spTgt spid="13"/>
                                        </p:tgtEl>
                                        <p:attrNameLst>
                                          <p:attrName>ppt_y</p:attrName>
                                        </p:attrNameLst>
                                      </p:cBhvr>
                                      <p:tavLst>
                                        <p:tav tm="0">
                                          <p:val>
                                            <p:strVal val="0-#ppt_h/2"/>
                                          </p:val>
                                        </p:tav>
                                        <p:tav tm="100000">
                                          <p:val>
                                            <p:strVal val="#ppt_y"/>
                                          </p:val>
                                        </p:tav>
                                      </p:tavLst>
                                    </p:anim>
                                  </p:childTnLst>
                                </p:cTn>
                              </p:par>
                              <p:par>
                                <p:cTn id="131" presetID="2" presetClass="entr" presetSubtype="9" fill="hold" nodeType="withEffect">
                                  <p:stCondLst>
                                    <p:cond delay="0"/>
                                  </p:stCondLst>
                                  <p:childTnLst>
                                    <p:set>
                                      <p:cBhvr>
                                        <p:cTn id="132" dur="1" fill="hold">
                                          <p:stCondLst>
                                            <p:cond delay="0"/>
                                          </p:stCondLst>
                                        </p:cTn>
                                        <p:tgtEl>
                                          <p:spTgt spid="15"/>
                                        </p:tgtEl>
                                        <p:attrNameLst>
                                          <p:attrName>style.visibility</p:attrName>
                                        </p:attrNameLst>
                                      </p:cBhvr>
                                      <p:to>
                                        <p:strVal val="visible"/>
                                      </p:to>
                                    </p:set>
                                    <p:anim calcmode="lin" valueType="num">
                                      <p:cBhvr additive="base">
                                        <p:cTn id="133" dur="2000" fill="hold"/>
                                        <p:tgtEl>
                                          <p:spTgt spid="15"/>
                                        </p:tgtEl>
                                        <p:attrNameLst>
                                          <p:attrName>ppt_x</p:attrName>
                                        </p:attrNameLst>
                                      </p:cBhvr>
                                      <p:tavLst>
                                        <p:tav tm="0">
                                          <p:val>
                                            <p:strVal val="0-#ppt_w/2"/>
                                          </p:val>
                                        </p:tav>
                                        <p:tav tm="100000">
                                          <p:val>
                                            <p:strVal val="#ppt_x"/>
                                          </p:val>
                                        </p:tav>
                                      </p:tavLst>
                                    </p:anim>
                                    <p:anim calcmode="lin" valueType="num">
                                      <p:cBhvr additive="base">
                                        <p:cTn id="134" dur="2000" fill="hold"/>
                                        <p:tgtEl>
                                          <p:spTgt spid="15"/>
                                        </p:tgtEl>
                                        <p:attrNameLst>
                                          <p:attrName>ppt_y</p:attrName>
                                        </p:attrNameLst>
                                      </p:cBhvr>
                                      <p:tavLst>
                                        <p:tav tm="0">
                                          <p:val>
                                            <p:strVal val="0-#ppt_h/2"/>
                                          </p:val>
                                        </p:tav>
                                        <p:tav tm="100000">
                                          <p:val>
                                            <p:strVal val="#ppt_y"/>
                                          </p:val>
                                        </p:tav>
                                      </p:tavLst>
                                    </p:anim>
                                  </p:childTnLst>
                                </p:cTn>
                              </p:par>
                              <p:par>
                                <p:cTn id="135" presetID="2" presetClass="entr" presetSubtype="9" fill="hold" nodeType="withEffect">
                                  <p:stCondLst>
                                    <p:cond delay="0"/>
                                  </p:stCondLst>
                                  <p:childTnLst>
                                    <p:set>
                                      <p:cBhvr>
                                        <p:cTn id="136" dur="1" fill="hold">
                                          <p:stCondLst>
                                            <p:cond delay="0"/>
                                          </p:stCondLst>
                                        </p:cTn>
                                        <p:tgtEl>
                                          <p:spTgt spid="17"/>
                                        </p:tgtEl>
                                        <p:attrNameLst>
                                          <p:attrName>style.visibility</p:attrName>
                                        </p:attrNameLst>
                                      </p:cBhvr>
                                      <p:to>
                                        <p:strVal val="visible"/>
                                      </p:to>
                                    </p:set>
                                    <p:anim calcmode="lin" valueType="num">
                                      <p:cBhvr additive="base">
                                        <p:cTn id="137" dur="2000" fill="hold"/>
                                        <p:tgtEl>
                                          <p:spTgt spid="17"/>
                                        </p:tgtEl>
                                        <p:attrNameLst>
                                          <p:attrName>ppt_x</p:attrName>
                                        </p:attrNameLst>
                                      </p:cBhvr>
                                      <p:tavLst>
                                        <p:tav tm="0">
                                          <p:val>
                                            <p:strVal val="0-#ppt_w/2"/>
                                          </p:val>
                                        </p:tav>
                                        <p:tav tm="100000">
                                          <p:val>
                                            <p:strVal val="#ppt_x"/>
                                          </p:val>
                                        </p:tav>
                                      </p:tavLst>
                                    </p:anim>
                                    <p:anim calcmode="lin" valueType="num">
                                      <p:cBhvr additive="base">
                                        <p:cTn id="138" dur="2000" fill="hold"/>
                                        <p:tgtEl>
                                          <p:spTgt spid="17"/>
                                        </p:tgtEl>
                                        <p:attrNameLst>
                                          <p:attrName>ppt_y</p:attrName>
                                        </p:attrNameLst>
                                      </p:cBhvr>
                                      <p:tavLst>
                                        <p:tav tm="0">
                                          <p:val>
                                            <p:strVal val="0-#ppt_h/2"/>
                                          </p:val>
                                        </p:tav>
                                        <p:tav tm="100000">
                                          <p:val>
                                            <p:strVal val="#ppt_y"/>
                                          </p:val>
                                        </p:tav>
                                      </p:tavLst>
                                    </p:anim>
                                  </p:childTnLst>
                                </p:cTn>
                              </p:par>
                              <p:par>
                                <p:cTn id="139" presetID="2" presetClass="entr" presetSubtype="9" fill="hold" nodeType="withEffect">
                                  <p:stCondLst>
                                    <p:cond delay="0"/>
                                  </p:stCondLst>
                                  <p:childTnLst>
                                    <p:set>
                                      <p:cBhvr>
                                        <p:cTn id="140" dur="1" fill="hold">
                                          <p:stCondLst>
                                            <p:cond delay="0"/>
                                          </p:stCondLst>
                                        </p:cTn>
                                        <p:tgtEl>
                                          <p:spTgt spid="19"/>
                                        </p:tgtEl>
                                        <p:attrNameLst>
                                          <p:attrName>style.visibility</p:attrName>
                                        </p:attrNameLst>
                                      </p:cBhvr>
                                      <p:to>
                                        <p:strVal val="visible"/>
                                      </p:to>
                                    </p:set>
                                    <p:anim calcmode="lin" valueType="num">
                                      <p:cBhvr additive="base">
                                        <p:cTn id="141" dur="2000" fill="hold"/>
                                        <p:tgtEl>
                                          <p:spTgt spid="19"/>
                                        </p:tgtEl>
                                        <p:attrNameLst>
                                          <p:attrName>ppt_x</p:attrName>
                                        </p:attrNameLst>
                                      </p:cBhvr>
                                      <p:tavLst>
                                        <p:tav tm="0">
                                          <p:val>
                                            <p:strVal val="0-#ppt_w/2"/>
                                          </p:val>
                                        </p:tav>
                                        <p:tav tm="100000">
                                          <p:val>
                                            <p:strVal val="#ppt_x"/>
                                          </p:val>
                                        </p:tav>
                                      </p:tavLst>
                                    </p:anim>
                                    <p:anim calcmode="lin" valueType="num">
                                      <p:cBhvr additive="base">
                                        <p:cTn id="142" dur="2000" fill="hold"/>
                                        <p:tgtEl>
                                          <p:spTgt spid="19"/>
                                        </p:tgtEl>
                                        <p:attrNameLst>
                                          <p:attrName>ppt_y</p:attrName>
                                        </p:attrNameLst>
                                      </p:cBhvr>
                                      <p:tavLst>
                                        <p:tav tm="0">
                                          <p:val>
                                            <p:strVal val="0-#ppt_h/2"/>
                                          </p:val>
                                        </p:tav>
                                        <p:tav tm="100000">
                                          <p:val>
                                            <p:strVal val="#ppt_y"/>
                                          </p:val>
                                        </p:tav>
                                      </p:tavLst>
                                    </p:anim>
                                  </p:childTnLst>
                                </p:cTn>
                              </p:par>
                              <p:par>
                                <p:cTn id="143" presetID="2" presetClass="entr" presetSubtype="9" fill="hold" nodeType="withEffect">
                                  <p:stCondLst>
                                    <p:cond delay="0"/>
                                  </p:stCondLst>
                                  <p:childTnLst>
                                    <p:set>
                                      <p:cBhvr>
                                        <p:cTn id="144" dur="1" fill="hold">
                                          <p:stCondLst>
                                            <p:cond delay="0"/>
                                          </p:stCondLst>
                                        </p:cTn>
                                        <p:tgtEl>
                                          <p:spTgt spid="21"/>
                                        </p:tgtEl>
                                        <p:attrNameLst>
                                          <p:attrName>style.visibility</p:attrName>
                                        </p:attrNameLst>
                                      </p:cBhvr>
                                      <p:to>
                                        <p:strVal val="visible"/>
                                      </p:to>
                                    </p:set>
                                    <p:anim calcmode="lin" valueType="num">
                                      <p:cBhvr additive="base">
                                        <p:cTn id="145" dur="2000" fill="hold"/>
                                        <p:tgtEl>
                                          <p:spTgt spid="21"/>
                                        </p:tgtEl>
                                        <p:attrNameLst>
                                          <p:attrName>ppt_x</p:attrName>
                                        </p:attrNameLst>
                                      </p:cBhvr>
                                      <p:tavLst>
                                        <p:tav tm="0">
                                          <p:val>
                                            <p:strVal val="0-#ppt_w/2"/>
                                          </p:val>
                                        </p:tav>
                                        <p:tav tm="100000">
                                          <p:val>
                                            <p:strVal val="#ppt_x"/>
                                          </p:val>
                                        </p:tav>
                                      </p:tavLst>
                                    </p:anim>
                                    <p:anim calcmode="lin" valueType="num">
                                      <p:cBhvr additive="base">
                                        <p:cTn id="146" dur="2000" fill="hold"/>
                                        <p:tgtEl>
                                          <p:spTgt spid="21"/>
                                        </p:tgtEl>
                                        <p:attrNameLst>
                                          <p:attrName>ppt_y</p:attrName>
                                        </p:attrNameLst>
                                      </p:cBhvr>
                                      <p:tavLst>
                                        <p:tav tm="0">
                                          <p:val>
                                            <p:strVal val="0-#ppt_h/2"/>
                                          </p:val>
                                        </p:tav>
                                        <p:tav tm="100000">
                                          <p:val>
                                            <p:strVal val="#ppt_y"/>
                                          </p:val>
                                        </p:tav>
                                      </p:tavLst>
                                    </p:anim>
                                  </p:childTnLst>
                                </p:cTn>
                              </p:par>
                              <p:par>
                                <p:cTn id="147" presetID="2" presetClass="entr" presetSubtype="9" fill="hold" nodeType="withEffect">
                                  <p:stCondLst>
                                    <p:cond delay="0"/>
                                  </p:stCondLst>
                                  <p:childTnLst>
                                    <p:set>
                                      <p:cBhvr>
                                        <p:cTn id="148" dur="1" fill="hold">
                                          <p:stCondLst>
                                            <p:cond delay="0"/>
                                          </p:stCondLst>
                                        </p:cTn>
                                        <p:tgtEl>
                                          <p:spTgt spid="23"/>
                                        </p:tgtEl>
                                        <p:attrNameLst>
                                          <p:attrName>style.visibility</p:attrName>
                                        </p:attrNameLst>
                                      </p:cBhvr>
                                      <p:to>
                                        <p:strVal val="visible"/>
                                      </p:to>
                                    </p:set>
                                    <p:anim calcmode="lin" valueType="num">
                                      <p:cBhvr additive="base">
                                        <p:cTn id="149" dur="2000" fill="hold"/>
                                        <p:tgtEl>
                                          <p:spTgt spid="23"/>
                                        </p:tgtEl>
                                        <p:attrNameLst>
                                          <p:attrName>ppt_x</p:attrName>
                                        </p:attrNameLst>
                                      </p:cBhvr>
                                      <p:tavLst>
                                        <p:tav tm="0">
                                          <p:val>
                                            <p:strVal val="0-#ppt_w/2"/>
                                          </p:val>
                                        </p:tav>
                                        <p:tav tm="100000">
                                          <p:val>
                                            <p:strVal val="#ppt_x"/>
                                          </p:val>
                                        </p:tav>
                                      </p:tavLst>
                                    </p:anim>
                                    <p:anim calcmode="lin" valueType="num">
                                      <p:cBhvr additive="base">
                                        <p:cTn id="150" dur="2000" fill="hold"/>
                                        <p:tgtEl>
                                          <p:spTgt spid="23"/>
                                        </p:tgtEl>
                                        <p:attrNameLst>
                                          <p:attrName>ppt_y</p:attrName>
                                        </p:attrNameLst>
                                      </p:cBhvr>
                                      <p:tavLst>
                                        <p:tav tm="0">
                                          <p:val>
                                            <p:strVal val="0-#ppt_h/2"/>
                                          </p:val>
                                        </p:tav>
                                        <p:tav tm="100000">
                                          <p:val>
                                            <p:strVal val="#ppt_y"/>
                                          </p:val>
                                        </p:tav>
                                      </p:tavLst>
                                    </p:anim>
                                  </p:childTnLst>
                                </p:cTn>
                              </p:par>
                              <p:par>
                                <p:cTn id="151" presetID="2" presetClass="entr" presetSubtype="9" fill="hold" nodeType="withEffect">
                                  <p:stCondLst>
                                    <p:cond delay="0"/>
                                  </p:stCondLst>
                                  <p:childTnLst>
                                    <p:set>
                                      <p:cBhvr>
                                        <p:cTn id="152" dur="1" fill="hold">
                                          <p:stCondLst>
                                            <p:cond delay="0"/>
                                          </p:stCondLst>
                                        </p:cTn>
                                        <p:tgtEl>
                                          <p:spTgt spid="25"/>
                                        </p:tgtEl>
                                        <p:attrNameLst>
                                          <p:attrName>style.visibility</p:attrName>
                                        </p:attrNameLst>
                                      </p:cBhvr>
                                      <p:to>
                                        <p:strVal val="visible"/>
                                      </p:to>
                                    </p:set>
                                    <p:anim calcmode="lin" valueType="num">
                                      <p:cBhvr additive="base">
                                        <p:cTn id="153" dur="2000" fill="hold"/>
                                        <p:tgtEl>
                                          <p:spTgt spid="25"/>
                                        </p:tgtEl>
                                        <p:attrNameLst>
                                          <p:attrName>ppt_x</p:attrName>
                                        </p:attrNameLst>
                                      </p:cBhvr>
                                      <p:tavLst>
                                        <p:tav tm="0">
                                          <p:val>
                                            <p:strVal val="0-#ppt_w/2"/>
                                          </p:val>
                                        </p:tav>
                                        <p:tav tm="100000">
                                          <p:val>
                                            <p:strVal val="#ppt_x"/>
                                          </p:val>
                                        </p:tav>
                                      </p:tavLst>
                                    </p:anim>
                                    <p:anim calcmode="lin" valueType="num">
                                      <p:cBhvr additive="base">
                                        <p:cTn id="154" dur="2000" fill="hold"/>
                                        <p:tgtEl>
                                          <p:spTgt spid="25"/>
                                        </p:tgtEl>
                                        <p:attrNameLst>
                                          <p:attrName>ppt_y</p:attrName>
                                        </p:attrNameLst>
                                      </p:cBhvr>
                                      <p:tavLst>
                                        <p:tav tm="0">
                                          <p:val>
                                            <p:strVal val="0-#ppt_h/2"/>
                                          </p:val>
                                        </p:tav>
                                        <p:tav tm="100000">
                                          <p:val>
                                            <p:strVal val="#ppt_y"/>
                                          </p:val>
                                        </p:tav>
                                      </p:tavLst>
                                    </p:anim>
                                  </p:childTnLst>
                                </p:cTn>
                              </p:par>
                              <p:par>
                                <p:cTn id="155" presetID="2" presetClass="entr" presetSubtype="9" fill="hold" nodeType="withEffect">
                                  <p:stCondLst>
                                    <p:cond delay="0"/>
                                  </p:stCondLst>
                                  <p:childTnLst>
                                    <p:set>
                                      <p:cBhvr>
                                        <p:cTn id="156" dur="1" fill="hold">
                                          <p:stCondLst>
                                            <p:cond delay="0"/>
                                          </p:stCondLst>
                                        </p:cTn>
                                        <p:tgtEl>
                                          <p:spTgt spid="27"/>
                                        </p:tgtEl>
                                        <p:attrNameLst>
                                          <p:attrName>style.visibility</p:attrName>
                                        </p:attrNameLst>
                                      </p:cBhvr>
                                      <p:to>
                                        <p:strVal val="visible"/>
                                      </p:to>
                                    </p:set>
                                    <p:anim calcmode="lin" valueType="num">
                                      <p:cBhvr additive="base">
                                        <p:cTn id="157" dur="2000" fill="hold"/>
                                        <p:tgtEl>
                                          <p:spTgt spid="27"/>
                                        </p:tgtEl>
                                        <p:attrNameLst>
                                          <p:attrName>ppt_x</p:attrName>
                                        </p:attrNameLst>
                                      </p:cBhvr>
                                      <p:tavLst>
                                        <p:tav tm="0">
                                          <p:val>
                                            <p:strVal val="0-#ppt_w/2"/>
                                          </p:val>
                                        </p:tav>
                                        <p:tav tm="100000">
                                          <p:val>
                                            <p:strVal val="#ppt_x"/>
                                          </p:val>
                                        </p:tav>
                                      </p:tavLst>
                                    </p:anim>
                                    <p:anim calcmode="lin" valueType="num">
                                      <p:cBhvr additive="base">
                                        <p:cTn id="158" dur="2000" fill="hold"/>
                                        <p:tgtEl>
                                          <p:spTgt spid="27"/>
                                        </p:tgtEl>
                                        <p:attrNameLst>
                                          <p:attrName>ppt_y</p:attrName>
                                        </p:attrNameLst>
                                      </p:cBhvr>
                                      <p:tavLst>
                                        <p:tav tm="0">
                                          <p:val>
                                            <p:strVal val="0-#ppt_h/2"/>
                                          </p:val>
                                        </p:tav>
                                        <p:tav tm="100000">
                                          <p:val>
                                            <p:strVal val="#ppt_y"/>
                                          </p:val>
                                        </p:tav>
                                      </p:tavLst>
                                    </p:anim>
                                  </p:childTnLst>
                                </p:cTn>
                              </p:par>
                              <p:par>
                                <p:cTn id="159" presetID="2" presetClass="entr" presetSubtype="9" fill="hold" nodeType="withEffect">
                                  <p:stCondLst>
                                    <p:cond delay="0"/>
                                  </p:stCondLst>
                                  <p:childTnLst>
                                    <p:set>
                                      <p:cBhvr>
                                        <p:cTn id="160" dur="1" fill="hold">
                                          <p:stCondLst>
                                            <p:cond delay="0"/>
                                          </p:stCondLst>
                                        </p:cTn>
                                        <p:tgtEl>
                                          <p:spTgt spid="29"/>
                                        </p:tgtEl>
                                        <p:attrNameLst>
                                          <p:attrName>style.visibility</p:attrName>
                                        </p:attrNameLst>
                                      </p:cBhvr>
                                      <p:to>
                                        <p:strVal val="visible"/>
                                      </p:to>
                                    </p:set>
                                    <p:anim calcmode="lin" valueType="num">
                                      <p:cBhvr additive="base">
                                        <p:cTn id="161" dur="2000" fill="hold"/>
                                        <p:tgtEl>
                                          <p:spTgt spid="29"/>
                                        </p:tgtEl>
                                        <p:attrNameLst>
                                          <p:attrName>ppt_x</p:attrName>
                                        </p:attrNameLst>
                                      </p:cBhvr>
                                      <p:tavLst>
                                        <p:tav tm="0">
                                          <p:val>
                                            <p:strVal val="0-#ppt_w/2"/>
                                          </p:val>
                                        </p:tav>
                                        <p:tav tm="100000">
                                          <p:val>
                                            <p:strVal val="#ppt_x"/>
                                          </p:val>
                                        </p:tav>
                                      </p:tavLst>
                                    </p:anim>
                                    <p:anim calcmode="lin" valueType="num">
                                      <p:cBhvr additive="base">
                                        <p:cTn id="162" dur="2000" fill="hold"/>
                                        <p:tgtEl>
                                          <p:spTgt spid="29"/>
                                        </p:tgtEl>
                                        <p:attrNameLst>
                                          <p:attrName>ppt_y</p:attrName>
                                        </p:attrNameLst>
                                      </p:cBhvr>
                                      <p:tavLst>
                                        <p:tav tm="0">
                                          <p:val>
                                            <p:strVal val="0-#ppt_h/2"/>
                                          </p:val>
                                        </p:tav>
                                        <p:tav tm="100000">
                                          <p:val>
                                            <p:strVal val="#ppt_y"/>
                                          </p:val>
                                        </p:tav>
                                      </p:tavLst>
                                    </p:anim>
                                  </p:childTnLst>
                                </p:cTn>
                              </p:par>
                              <p:par>
                                <p:cTn id="163" presetID="2" presetClass="entr" presetSubtype="9" fill="hold" nodeType="withEffect">
                                  <p:stCondLst>
                                    <p:cond delay="0"/>
                                  </p:stCondLst>
                                  <p:childTnLst>
                                    <p:set>
                                      <p:cBhvr>
                                        <p:cTn id="164" dur="1" fill="hold">
                                          <p:stCondLst>
                                            <p:cond delay="0"/>
                                          </p:stCondLst>
                                        </p:cTn>
                                        <p:tgtEl>
                                          <p:spTgt spid="43"/>
                                        </p:tgtEl>
                                        <p:attrNameLst>
                                          <p:attrName>style.visibility</p:attrName>
                                        </p:attrNameLst>
                                      </p:cBhvr>
                                      <p:to>
                                        <p:strVal val="visible"/>
                                      </p:to>
                                    </p:set>
                                    <p:anim calcmode="lin" valueType="num">
                                      <p:cBhvr additive="base">
                                        <p:cTn id="165" dur="2000" fill="hold"/>
                                        <p:tgtEl>
                                          <p:spTgt spid="43"/>
                                        </p:tgtEl>
                                        <p:attrNameLst>
                                          <p:attrName>ppt_x</p:attrName>
                                        </p:attrNameLst>
                                      </p:cBhvr>
                                      <p:tavLst>
                                        <p:tav tm="0">
                                          <p:val>
                                            <p:strVal val="0-#ppt_w/2"/>
                                          </p:val>
                                        </p:tav>
                                        <p:tav tm="100000">
                                          <p:val>
                                            <p:strVal val="#ppt_x"/>
                                          </p:val>
                                        </p:tav>
                                      </p:tavLst>
                                    </p:anim>
                                    <p:anim calcmode="lin" valueType="num">
                                      <p:cBhvr additive="base">
                                        <p:cTn id="166" dur="2000" fill="hold"/>
                                        <p:tgtEl>
                                          <p:spTgt spid="43"/>
                                        </p:tgtEl>
                                        <p:attrNameLst>
                                          <p:attrName>ppt_y</p:attrName>
                                        </p:attrNameLst>
                                      </p:cBhvr>
                                      <p:tavLst>
                                        <p:tav tm="0">
                                          <p:val>
                                            <p:strVal val="0-#ppt_h/2"/>
                                          </p:val>
                                        </p:tav>
                                        <p:tav tm="100000">
                                          <p:val>
                                            <p:strVal val="#ppt_y"/>
                                          </p:val>
                                        </p:tav>
                                      </p:tavLst>
                                    </p:anim>
                                  </p:childTnLst>
                                </p:cTn>
                              </p:par>
                              <p:par>
                                <p:cTn id="167" presetID="2" presetClass="entr" presetSubtype="9" fill="hold" nodeType="withEffect">
                                  <p:stCondLst>
                                    <p:cond delay="0"/>
                                  </p:stCondLst>
                                  <p:childTnLst>
                                    <p:set>
                                      <p:cBhvr>
                                        <p:cTn id="168" dur="1" fill="hold">
                                          <p:stCondLst>
                                            <p:cond delay="0"/>
                                          </p:stCondLst>
                                        </p:cTn>
                                        <p:tgtEl>
                                          <p:spTgt spid="44"/>
                                        </p:tgtEl>
                                        <p:attrNameLst>
                                          <p:attrName>style.visibility</p:attrName>
                                        </p:attrNameLst>
                                      </p:cBhvr>
                                      <p:to>
                                        <p:strVal val="visible"/>
                                      </p:to>
                                    </p:set>
                                    <p:anim calcmode="lin" valueType="num">
                                      <p:cBhvr additive="base">
                                        <p:cTn id="169" dur="2000" fill="hold"/>
                                        <p:tgtEl>
                                          <p:spTgt spid="44"/>
                                        </p:tgtEl>
                                        <p:attrNameLst>
                                          <p:attrName>ppt_x</p:attrName>
                                        </p:attrNameLst>
                                      </p:cBhvr>
                                      <p:tavLst>
                                        <p:tav tm="0">
                                          <p:val>
                                            <p:strVal val="0-#ppt_w/2"/>
                                          </p:val>
                                        </p:tav>
                                        <p:tav tm="100000">
                                          <p:val>
                                            <p:strVal val="#ppt_x"/>
                                          </p:val>
                                        </p:tav>
                                      </p:tavLst>
                                    </p:anim>
                                    <p:anim calcmode="lin" valueType="num">
                                      <p:cBhvr additive="base">
                                        <p:cTn id="170" dur="2000" fill="hold"/>
                                        <p:tgtEl>
                                          <p:spTgt spid="44"/>
                                        </p:tgtEl>
                                        <p:attrNameLst>
                                          <p:attrName>ppt_y</p:attrName>
                                        </p:attrNameLst>
                                      </p:cBhvr>
                                      <p:tavLst>
                                        <p:tav tm="0">
                                          <p:val>
                                            <p:strVal val="0-#ppt_h/2"/>
                                          </p:val>
                                        </p:tav>
                                        <p:tav tm="100000">
                                          <p:val>
                                            <p:strVal val="#ppt_y"/>
                                          </p:val>
                                        </p:tav>
                                      </p:tavLst>
                                    </p:anim>
                                  </p:childTnLst>
                                </p:cTn>
                              </p:par>
                              <p:par>
                                <p:cTn id="171" presetID="2" presetClass="entr" presetSubtype="9" fill="hold" nodeType="withEffect">
                                  <p:stCondLst>
                                    <p:cond delay="0"/>
                                  </p:stCondLst>
                                  <p:childTnLst>
                                    <p:set>
                                      <p:cBhvr>
                                        <p:cTn id="172" dur="1" fill="hold">
                                          <p:stCondLst>
                                            <p:cond delay="0"/>
                                          </p:stCondLst>
                                        </p:cTn>
                                        <p:tgtEl>
                                          <p:spTgt spid="45"/>
                                        </p:tgtEl>
                                        <p:attrNameLst>
                                          <p:attrName>style.visibility</p:attrName>
                                        </p:attrNameLst>
                                      </p:cBhvr>
                                      <p:to>
                                        <p:strVal val="visible"/>
                                      </p:to>
                                    </p:set>
                                    <p:anim calcmode="lin" valueType="num">
                                      <p:cBhvr additive="base">
                                        <p:cTn id="173" dur="2000" fill="hold"/>
                                        <p:tgtEl>
                                          <p:spTgt spid="45"/>
                                        </p:tgtEl>
                                        <p:attrNameLst>
                                          <p:attrName>ppt_x</p:attrName>
                                        </p:attrNameLst>
                                      </p:cBhvr>
                                      <p:tavLst>
                                        <p:tav tm="0">
                                          <p:val>
                                            <p:strVal val="0-#ppt_w/2"/>
                                          </p:val>
                                        </p:tav>
                                        <p:tav tm="100000">
                                          <p:val>
                                            <p:strVal val="#ppt_x"/>
                                          </p:val>
                                        </p:tav>
                                      </p:tavLst>
                                    </p:anim>
                                    <p:anim calcmode="lin" valueType="num">
                                      <p:cBhvr additive="base">
                                        <p:cTn id="174" dur="2000" fill="hold"/>
                                        <p:tgtEl>
                                          <p:spTgt spid="45"/>
                                        </p:tgtEl>
                                        <p:attrNameLst>
                                          <p:attrName>ppt_y</p:attrName>
                                        </p:attrNameLst>
                                      </p:cBhvr>
                                      <p:tavLst>
                                        <p:tav tm="0">
                                          <p:val>
                                            <p:strVal val="0-#ppt_h/2"/>
                                          </p:val>
                                        </p:tav>
                                        <p:tav tm="100000">
                                          <p:val>
                                            <p:strVal val="#ppt_y"/>
                                          </p:val>
                                        </p:tav>
                                      </p:tavLst>
                                    </p:anim>
                                  </p:childTnLst>
                                </p:cTn>
                              </p:par>
                              <p:par>
                                <p:cTn id="175" presetID="2" presetClass="entr" presetSubtype="9" fill="hold" nodeType="withEffect">
                                  <p:stCondLst>
                                    <p:cond delay="0"/>
                                  </p:stCondLst>
                                  <p:childTnLst>
                                    <p:set>
                                      <p:cBhvr>
                                        <p:cTn id="176" dur="1" fill="hold">
                                          <p:stCondLst>
                                            <p:cond delay="0"/>
                                          </p:stCondLst>
                                        </p:cTn>
                                        <p:tgtEl>
                                          <p:spTgt spid="46"/>
                                        </p:tgtEl>
                                        <p:attrNameLst>
                                          <p:attrName>style.visibility</p:attrName>
                                        </p:attrNameLst>
                                      </p:cBhvr>
                                      <p:to>
                                        <p:strVal val="visible"/>
                                      </p:to>
                                    </p:set>
                                    <p:anim calcmode="lin" valueType="num">
                                      <p:cBhvr additive="base">
                                        <p:cTn id="177" dur="2000" fill="hold"/>
                                        <p:tgtEl>
                                          <p:spTgt spid="46"/>
                                        </p:tgtEl>
                                        <p:attrNameLst>
                                          <p:attrName>ppt_x</p:attrName>
                                        </p:attrNameLst>
                                      </p:cBhvr>
                                      <p:tavLst>
                                        <p:tav tm="0">
                                          <p:val>
                                            <p:strVal val="0-#ppt_w/2"/>
                                          </p:val>
                                        </p:tav>
                                        <p:tav tm="100000">
                                          <p:val>
                                            <p:strVal val="#ppt_x"/>
                                          </p:val>
                                        </p:tav>
                                      </p:tavLst>
                                    </p:anim>
                                    <p:anim calcmode="lin" valueType="num">
                                      <p:cBhvr additive="base">
                                        <p:cTn id="178" dur="2000" fill="hold"/>
                                        <p:tgtEl>
                                          <p:spTgt spid="46"/>
                                        </p:tgtEl>
                                        <p:attrNameLst>
                                          <p:attrName>ppt_y</p:attrName>
                                        </p:attrNameLst>
                                      </p:cBhvr>
                                      <p:tavLst>
                                        <p:tav tm="0">
                                          <p:val>
                                            <p:strVal val="0-#ppt_h/2"/>
                                          </p:val>
                                        </p:tav>
                                        <p:tav tm="100000">
                                          <p:val>
                                            <p:strVal val="#ppt_y"/>
                                          </p:val>
                                        </p:tav>
                                      </p:tavLst>
                                    </p:anim>
                                  </p:childTnLst>
                                </p:cTn>
                              </p:par>
                              <p:par>
                                <p:cTn id="179" presetID="2" presetClass="entr" presetSubtype="9" fill="hold" nodeType="withEffect">
                                  <p:stCondLst>
                                    <p:cond delay="0"/>
                                  </p:stCondLst>
                                  <p:childTnLst>
                                    <p:set>
                                      <p:cBhvr>
                                        <p:cTn id="180" dur="1" fill="hold">
                                          <p:stCondLst>
                                            <p:cond delay="0"/>
                                          </p:stCondLst>
                                        </p:cTn>
                                        <p:tgtEl>
                                          <p:spTgt spid="47"/>
                                        </p:tgtEl>
                                        <p:attrNameLst>
                                          <p:attrName>style.visibility</p:attrName>
                                        </p:attrNameLst>
                                      </p:cBhvr>
                                      <p:to>
                                        <p:strVal val="visible"/>
                                      </p:to>
                                    </p:set>
                                    <p:anim calcmode="lin" valueType="num">
                                      <p:cBhvr additive="base">
                                        <p:cTn id="181" dur="2000" fill="hold"/>
                                        <p:tgtEl>
                                          <p:spTgt spid="47"/>
                                        </p:tgtEl>
                                        <p:attrNameLst>
                                          <p:attrName>ppt_x</p:attrName>
                                        </p:attrNameLst>
                                      </p:cBhvr>
                                      <p:tavLst>
                                        <p:tav tm="0">
                                          <p:val>
                                            <p:strVal val="0-#ppt_w/2"/>
                                          </p:val>
                                        </p:tav>
                                        <p:tav tm="100000">
                                          <p:val>
                                            <p:strVal val="#ppt_x"/>
                                          </p:val>
                                        </p:tav>
                                      </p:tavLst>
                                    </p:anim>
                                    <p:anim calcmode="lin" valueType="num">
                                      <p:cBhvr additive="base">
                                        <p:cTn id="182" dur="2000" fill="hold"/>
                                        <p:tgtEl>
                                          <p:spTgt spid="47"/>
                                        </p:tgtEl>
                                        <p:attrNameLst>
                                          <p:attrName>ppt_y</p:attrName>
                                        </p:attrNameLst>
                                      </p:cBhvr>
                                      <p:tavLst>
                                        <p:tav tm="0">
                                          <p:val>
                                            <p:strVal val="0-#ppt_h/2"/>
                                          </p:val>
                                        </p:tav>
                                        <p:tav tm="100000">
                                          <p:val>
                                            <p:strVal val="#ppt_y"/>
                                          </p:val>
                                        </p:tav>
                                      </p:tavLst>
                                    </p:anim>
                                  </p:childTnLst>
                                </p:cTn>
                              </p:par>
                              <p:par>
                                <p:cTn id="183" presetID="2" presetClass="entr" presetSubtype="9" fill="hold" nodeType="withEffect">
                                  <p:stCondLst>
                                    <p:cond delay="0"/>
                                  </p:stCondLst>
                                  <p:childTnLst>
                                    <p:set>
                                      <p:cBhvr>
                                        <p:cTn id="184" dur="1" fill="hold">
                                          <p:stCondLst>
                                            <p:cond delay="0"/>
                                          </p:stCondLst>
                                        </p:cTn>
                                        <p:tgtEl>
                                          <p:spTgt spid="48"/>
                                        </p:tgtEl>
                                        <p:attrNameLst>
                                          <p:attrName>style.visibility</p:attrName>
                                        </p:attrNameLst>
                                      </p:cBhvr>
                                      <p:to>
                                        <p:strVal val="visible"/>
                                      </p:to>
                                    </p:set>
                                    <p:anim calcmode="lin" valueType="num">
                                      <p:cBhvr additive="base">
                                        <p:cTn id="185" dur="2000" fill="hold"/>
                                        <p:tgtEl>
                                          <p:spTgt spid="48"/>
                                        </p:tgtEl>
                                        <p:attrNameLst>
                                          <p:attrName>ppt_x</p:attrName>
                                        </p:attrNameLst>
                                      </p:cBhvr>
                                      <p:tavLst>
                                        <p:tav tm="0">
                                          <p:val>
                                            <p:strVal val="0-#ppt_w/2"/>
                                          </p:val>
                                        </p:tav>
                                        <p:tav tm="100000">
                                          <p:val>
                                            <p:strVal val="#ppt_x"/>
                                          </p:val>
                                        </p:tav>
                                      </p:tavLst>
                                    </p:anim>
                                    <p:anim calcmode="lin" valueType="num">
                                      <p:cBhvr additive="base">
                                        <p:cTn id="186" dur="2000" fill="hold"/>
                                        <p:tgtEl>
                                          <p:spTgt spid="48"/>
                                        </p:tgtEl>
                                        <p:attrNameLst>
                                          <p:attrName>ppt_y</p:attrName>
                                        </p:attrNameLst>
                                      </p:cBhvr>
                                      <p:tavLst>
                                        <p:tav tm="0">
                                          <p:val>
                                            <p:strVal val="0-#ppt_h/2"/>
                                          </p:val>
                                        </p:tav>
                                        <p:tav tm="100000">
                                          <p:val>
                                            <p:strVal val="#ppt_y"/>
                                          </p:val>
                                        </p:tav>
                                      </p:tavLst>
                                    </p:anim>
                                  </p:childTnLst>
                                </p:cTn>
                              </p:par>
                              <p:par>
                                <p:cTn id="187" presetID="2" presetClass="entr" presetSubtype="9" fill="hold" nodeType="withEffect">
                                  <p:stCondLst>
                                    <p:cond delay="0"/>
                                  </p:stCondLst>
                                  <p:childTnLst>
                                    <p:set>
                                      <p:cBhvr>
                                        <p:cTn id="188" dur="1" fill="hold">
                                          <p:stCondLst>
                                            <p:cond delay="0"/>
                                          </p:stCondLst>
                                        </p:cTn>
                                        <p:tgtEl>
                                          <p:spTgt spid="49"/>
                                        </p:tgtEl>
                                        <p:attrNameLst>
                                          <p:attrName>style.visibility</p:attrName>
                                        </p:attrNameLst>
                                      </p:cBhvr>
                                      <p:to>
                                        <p:strVal val="visible"/>
                                      </p:to>
                                    </p:set>
                                    <p:anim calcmode="lin" valueType="num">
                                      <p:cBhvr additive="base">
                                        <p:cTn id="189" dur="2000" fill="hold"/>
                                        <p:tgtEl>
                                          <p:spTgt spid="49"/>
                                        </p:tgtEl>
                                        <p:attrNameLst>
                                          <p:attrName>ppt_x</p:attrName>
                                        </p:attrNameLst>
                                      </p:cBhvr>
                                      <p:tavLst>
                                        <p:tav tm="0">
                                          <p:val>
                                            <p:strVal val="0-#ppt_w/2"/>
                                          </p:val>
                                        </p:tav>
                                        <p:tav tm="100000">
                                          <p:val>
                                            <p:strVal val="#ppt_x"/>
                                          </p:val>
                                        </p:tav>
                                      </p:tavLst>
                                    </p:anim>
                                    <p:anim calcmode="lin" valueType="num">
                                      <p:cBhvr additive="base">
                                        <p:cTn id="190" dur="2000" fill="hold"/>
                                        <p:tgtEl>
                                          <p:spTgt spid="49"/>
                                        </p:tgtEl>
                                        <p:attrNameLst>
                                          <p:attrName>ppt_y</p:attrName>
                                        </p:attrNameLst>
                                      </p:cBhvr>
                                      <p:tavLst>
                                        <p:tav tm="0">
                                          <p:val>
                                            <p:strVal val="0-#ppt_h/2"/>
                                          </p:val>
                                        </p:tav>
                                        <p:tav tm="100000">
                                          <p:val>
                                            <p:strVal val="#ppt_y"/>
                                          </p:val>
                                        </p:tav>
                                      </p:tavLst>
                                    </p:anim>
                                  </p:childTnLst>
                                </p:cTn>
                              </p:par>
                              <p:par>
                                <p:cTn id="191" presetID="2" presetClass="entr" presetSubtype="9" fill="hold" nodeType="withEffect">
                                  <p:stCondLst>
                                    <p:cond delay="0"/>
                                  </p:stCondLst>
                                  <p:childTnLst>
                                    <p:set>
                                      <p:cBhvr>
                                        <p:cTn id="192" dur="1" fill="hold">
                                          <p:stCondLst>
                                            <p:cond delay="0"/>
                                          </p:stCondLst>
                                        </p:cTn>
                                        <p:tgtEl>
                                          <p:spTgt spid="50"/>
                                        </p:tgtEl>
                                        <p:attrNameLst>
                                          <p:attrName>style.visibility</p:attrName>
                                        </p:attrNameLst>
                                      </p:cBhvr>
                                      <p:to>
                                        <p:strVal val="visible"/>
                                      </p:to>
                                    </p:set>
                                    <p:anim calcmode="lin" valueType="num">
                                      <p:cBhvr additive="base">
                                        <p:cTn id="193" dur="2000" fill="hold"/>
                                        <p:tgtEl>
                                          <p:spTgt spid="50"/>
                                        </p:tgtEl>
                                        <p:attrNameLst>
                                          <p:attrName>ppt_x</p:attrName>
                                        </p:attrNameLst>
                                      </p:cBhvr>
                                      <p:tavLst>
                                        <p:tav tm="0">
                                          <p:val>
                                            <p:strVal val="0-#ppt_w/2"/>
                                          </p:val>
                                        </p:tav>
                                        <p:tav tm="100000">
                                          <p:val>
                                            <p:strVal val="#ppt_x"/>
                                          </p:val>
                                        </p:tav>
                                      </p:tavLst>
                                    </p:anim>
                                    <p:anim calcmode="lin" valueType="num">
                                      <p:cBhvr additive="base">
                                        <p:cTn id="194" dur="2000" fill="hold"/>
                                        <p:tgtEl>
                                          <p:spTgt spid="50"/>
                                        </p:tgtEl>
                                        <p:attrNameLst>
                                          <p:attrName>ppt_y</p:attrName>
                                        </p:attrNameLst>
                                      </p:cBhvr>
                                      <p:tavLst>
                                        <p:tav tm="0">
                                          <p:val>
                                            <p:strVal val="0-#ppt_h/2"/>
                                          </p:val>
                                        </p:tav>
                                        <p:tav tm="100000">
                                          <p:val>
                                            <p:strVal val="#ppt_y"/>
                                          </p:val>
                                        </p:tav>
                                      </p:tavLst>
                                    </p:anim>
                                  </p:childTnLst>
                                </p:cTn>
                              </p:par>
                              <p:par>
                                <p:cTn id="195" presetID="2" presetClass="entr" presetSubtype="9" fill="hold" nodeType="withEffect">
                                  <p:stCondLst>
                                    <p:cond delay="0"/>
                                  </p:stCondLst>
                                  <p:childTnLst>
                                    <p:set>
                                      <p:cBhvr>
                                        <p:cTn id="196" dur="1" fill="hold">
                                          <p:stCondLst>
                                            <p:cond delay="0"/>
                                          </p:stCondLst>
                                        </p:cTn>
                                        <p:tgtEl>
                                          <p:spTgt spid="51"/>
                                        </p:tgtEl>
                                        <p:attrNameLst>
                                          <p:attrName>style.visibility</p:attrName>
                                        </p:attrNameLst>
                                      </p:cBhvr>
                                      <p:to>
                                        <p:strVal val="visible"/>
                                      </p:to>
                                    </p:set>
                                    <p:anim calcmode="lin" valueType="num">
                                      <p:cBhvr additive="base">
                                        <p:cTn id="197" dur="2000" fill="hold"/>
                                        <p:tgtEl>
                                          <p:spTgt spid="51"/>
                                        </p:tgtEl>
                                        <p:attrNameLst>
                                          <p:attrName>ppt_x</p:attrName>
                                        </p:attrNameLst>
                                      </p:cBhvr>
                                      <p:tavLst>
                                        <p:tav tm="0">
                                          <p:val>
                                            <p:strVal val="0-#ppt_w/2"/>
                                          </p:val>
                                        </p:tav>
                                        <p:tav tm="100000">
                                          <p:val>
                                            <p:strVal val="#ppt_x"/>
                                          </p:val>
                                        </p:tav>
                                      </p:tavLst>
                                    </p:anim>
                                    <p:anim calcmode="lin" valueType="num">
                                      <p:cBhvr additive="base">
                                        <p:cTn id="198" dur="2000" fill="hold"/>
                                        <p:tgtEl>
                                          <p:spTgt spid="51"/>
                                        </p:tgtEl>
                                        <p:attrNameLst>
                                          <p:attrName>ppt_y</p:attrName>
                                        </p:attrNameLst>
                                      </p:cBhvr>
                                      <p:tavLst>
                                        <p:tav tm="0">
                                          <p:val>
                                            <p:strVal val="0-#ppt_h/2"/>
                                          </p:val>
                                        </p:tav>
                                        <p:tav tm="100000">
                                          <p:val>
                                            <p:strVal val="#ppt_y"/>
                                          </p:val>
                                        </p:tav>
                                      </p:tavLst>
                                    </p:anim>
                                  </p:childTnLst>
                                </p:cTn>
                              </p:par>
                              <p:par>
                                <p:cTn id="199" presetID="2" presetClass="entr" presetSubtype="9" fill="hold" nodeType="withEffect">
                                  <p:stCondLst>
                                    <p:cond delay="0"/>
                                  </p:stCondLst>
                                  <p:childTnLst>
                                    <p:set>
                                      <p:cBhvr>
                                        <p:cTn id="200" dur="1" fill="hold">
                                          <p:stCondLst>
                                            <p:cond delay="0"/>
                                          </p:stCondLst>
                                        </p:cTn>
                                        <p:tgtEl>
                                          <p:spTgt spid="52"/>
                                        </p:tgtEl>
                                        <p:attrNameLst>
                                          <p:attrName>style.visibility</p:attrName>
                                        </p:attrNameLst>
                                      </p:cBhvr>
                                      <p:to>
                                        <p:strVal val="visible"/>
                                      </p:to>
                                    </p:set>
                                    <p:anim calcmode="lin" valueType="num">
                                      <p:cBhvr additive="base">
                                        <p:cTn id="201" dur="2000" fill="hold"/>
                                        <p:tgtEl>
                                          <p:spTgt spid="52"/>
                                        </p:tgtEl>
                                        <p:attrNameLst>
                                          <p:attrName>ppt_x</p:attrName>
                                        </p:attrNameLst>
                                      </p:cBhvr>
                                      <p:tavLst>
                                        <p:tav tm="0">
                                          <p:val>
                                            <p:strVal val="0-#ppt_w/2"/>
                                          </p:val>
                                        </p:tav>
                                        <p:tav tm="100000">
                                          <p:val>
                                            <p:strVal val="#ppt_x"/>
                                          </p:val>
                                        </p:tav>
                                      </p:tavLst>
                                    </p:anim>
                                    <p:anim calcmode="lin" valueType="num">
                                      <p:cBhvr additive="base">
                                        <p:cTn id="202" dur="2000" fill="hold"/>
                                        <p:tgtEl>
                                          <p:spTgt spid="52"/>
                                        </p:tgtEl>
                                        <p:attrNameLst>
                                          <p:attrName>ppt_y</p:attrName>
                                        </p:attrNameLst>
                                      </p:cBhvr>
                                      <p:tavLst>
                                        <p:tav tm="0">
                                          <p:val>
                                            <p:strVal val="0-#ppt_h/2"/>
                                          </p:val>
                                        </p:tav>
                                        <p:tav tm="100000">
                                          <p:val>
                                            <p:strVal val="#ppt_y"/>
                                          </p:val>
                                        </p:tav>
                                      </p:tavLst>
                                    </p:anim>
                                  </p:childTnLst>
                                </p:cTn>
                              </p:par>
                              <p:par>
                                <p:cTn id="203" presetID="2" presetClass="entr" presetSubtype="9" fill="hold" nodeType="withEffect">
                                  <p:stCondLst>
                                    <p:cond delay="0"/>
                                  </p:stCondLst>
                                  <p:childTnLst>
                                    <p:set>
                                      <p:cBhvr>
                                        <p:cTn id="204" dur="1" fill="hold">
                                          <p:stCondLst>
                                            <p:cond delay="0"/>
                                          </p:stCondLst>
                                        </p:cTn>
                                        <p:tgtEl>
                                          <p:spTgt spid="53"/>
                                        </p:tgtEl>
                                        <p:attrNameLst>
                                          <p:attrName>style.visibility</p:attrName>
                                        </p:attrNameLst>
                                      </p:cBhvr>
                                      <p:to>
                                        <p:strVal val="visible"/>
                                      </p:to>
                                    </p:set>
                                    <p:anim calcmode="lin" valueType="num">
                                      <p:cBhvr additive="base">
                                        <p:cTn id="205" dur="2000" fill="hold"/>
                                        <p:tgtEl>
                                          <p:spTgt spid="53"/>
                                        </p:tgtEl>
                                        <p:attrNameLst>
                                          <p:attrName>ppt_x</p:attrName>
                                        </p:attrNameLst>
                                      </p:cBhvr>
                                      <p:tavLst>
                                        <p:tav tm="0">
                                          <p:val>
                                            <p:strVal val="0-#ppt_w/2"/>
                                          </p:val>
                                        </p:tav>
                                        <p:tav tm="100000">
                                          <p:val>
                                            <p:strVal val="#ppt_x"/>
                                          </p:val>
                                        </p:tav>
                                      </p:tavLst>
                                    </p:anim>
                                    <p:anim calcmode="lin" valueType="num">
                                      <p:cBhvr additive="base">
                                        <p:cTn id="206" dur="2000" fill="hold"/>
                                        <p:tgtEl>
                                          <p:spTgt spid="53"/>
                                        </p:tgtEl>
                                        <p:attrNameLst>
                                          <p:attrName>ppt_y</p:attrName>
                                        </p:attrNameLst>
                                      </p:cBhvr>
                                      <p:tavLst>
                                        <p:tav tm="0">
                                          <p:val>
                                            <p:strVal val="0-#ppt_h/2"/>
                                          </p:val>
                                        </p:tav>
                                        <p:tav tm="100000">
                                          <p:val>
                                            <p:strVal val="#ppt_y"/>
                                          </p:val>
                                        </p:tav>
                                      </p:tavLst>
                                    </p:anim>
                                  </p:childTnLst>
                                </p:cTn>
                              </p:par>
                              <p:par>
                                <p:cTn id="207" presetID="2" presetClass="entr" presetSubtype="9" fill="hold" nodeType="withEffect">
                                  <p:stCondLst>
                                    <p:cond delay="0"/>
                                  </p:stCondLst>
                                  <p:childTnLst>
                                    <p:set>
                                      <p:cBhvr>
                                        <p:cTn id="208" dur="1" fill="hold">
                                          <p:stCondLst>
                                            <p:cond delay="0"/>
                                          </p:stCondLst>
                                        </p:cTn>
                                        <p:tgtEl>
                                          <p:spTgt spid="54"/>
                                        </p:tgtEl>
                                        <p:attrNameLst>
                                          <p:attrName>style.visibility</p:attrName>
                                        </p:attrNameLst>
                                      </p:cBhvr>
                                      <p:to>
                                        <p:strVal val="visible"/>
                                      </p:to>
                                    </p:set>
                                    <p:anim calcmode="lin" valueType="num">
                                      <p:cBhvr additive="base">
                                        <p:cTn id="209" dur="2000" fill="hold"/>
                                        <p:tgtEl>
                                          <p:spTgt spid="54"/>
                                        </p:tgtEl>
                                        <p:attrNameLst>
                                          <p:attrName>ppt_x</p:attrName>
                                        </p:attrNameLst>
                                      </p:cBhvr>
                                      <p:tavLst>
                                        <p:tav tm="0">
                                          <p:val>
                                            <p:strVal val="0-#ppt_w/2"/>
                                          </p:val>
                                        </p:tav>
                                        <p:tav tm="100000">
                                          <p:val>
                                            <p:strVal val="#ppt_x"/>
                                          </p:val>
                                        </p:tav>
                                      </p:tavLst>
                                    </p:anim>
                                    <p:anim calcmode="lin" valueType="num">
                                      <p:cBhvr additive="base">
                                        <p:cTn id="210" dur="2000" fill="hold"/>
                                        <p:tgtEl>
                                          <p:spTgt spid="54"/>
                                        </p:tgtEl>
                                        <p:attrNameLst>
                                          <p:attrName>ppt_y</p:attrName>
                                        </p:attrNameLst>
                                      </p:cBhvr>
                                      <p:tavLst>
                                        <p:tav tm="0">
                                          <p:val>
                                            <p:strVal val="0-#ppt_h/2"/>
                                          </p:val>
                                        </p:tav>
                                        <p:tav tm="100000">
                                          <p:val>
                                            <p:strVal val="#ppt_y"/>
                                          </p:val>
                                        </p:tav>
                                      </p:tavLst>
                                    </p:anim>
                                  </p:childTnLst>
                                </p:cTn>
                              </p:par>
                              <p:par>
                                <p:cTn id="211" presetID="2" presetClass="entr" presetSubtype="9" fill="hold" nodeType="withEffect">
                                  <p:stCondLst>
                                    <p:cond delay="0"/>
                                  </p:stCondLst>
                                  <p:childTnLst>
                                    <p:set>
                                      <p:cBhvr>
                                        <p:cTn id="212" dur="1" fill="hold">
                                          <p:stCondLst>
                                            <p:cond delay="0"/>
                                          </p:stCondLst>
                                        </p:cTn>
                                        <p:tgtEl>
                                          <p:spTgt spid="55"/>
                                        </p:tgtEl>
                                        <p:attrNameLst>
                                          <p:attrName>style.visibility</p:attrName>
                                        </p:attrNameLst>
                                      </p:cBhvr>
                                      <p:to>
                                        <p:strVal val="visible"/>
                                      </p:to>
                                    </p:set>
                                    <p:anim calcmode="lin" valueType="num">
                                      <p:cBhvr additive="base">
                                        <p:cTn id="213" dur="2000" fill="hold"/>
                                        <p:tgtEl>
                                          <p:spTgt spid="55"/>
                                        </p:tgtEl>
                                        <p:attrNameLst>
                                          <p:attrName>ppt_x</p:attrName>
                                        </p:attrNameLst>
                                      </p:cBhvr>
                                      <p:tavLst>
                                        <p:tav tm="0">
                                          <p:val>
                                            <p:strVal val="0-#ppt_w/2"/>
                                          </p:val>
                                        </p:tav>
                                        <p:tav tm="100000">
                                          <p:val>
                                            <p:strVal val="#ppt_x"/>
                                          </p:val>
                                        </p:tav>
                                      </p:tavLst>
                                    </p:anim>
                                    <p:anim calcmode="lin" valueType="num">
                                      <p:cBhvr additive="base">
                                        <p:cTn id="214" dur="2000" fill="hold"/>
                                        <p:tgtEl>
                                          <p:spTgt spid="55"/>
                                        </p:tgtEl>
                                        <p:attrNameLst>
                                          <p:attrName>ppt_y</p:attrName>
                                        </p:attrNameLst>
                                      </p:cBhvr>
                                      <p:tavLst>
                                        <p:tav tm="0">
                                          <p:val>
                                            <p:strVal val="0-#ppt_h/2"/>
                                          </p:val>
                                        </p:tav>
                                        <p:tav tm="100000">
                                          <p:val>
                                            <p:strVal val="#ppt_y"/>
                                          </p:val>
                                        </p:tav>
                                      </p:tavLst>
                                    </p:anim>
                                  </p:childTnLst>
                                </p:cTn>
                              </p:par>
                              <p:par>
                                <p:cTn id="215" presetID="8" presetClass="emph" presetSubtype="0" autoRev="1" fill="hold" nodeType="withEffect">
                                  <p:stCondLst>
                                    <p:cond delay="0"/>
                                  </p:stCondLst>
                                  <p:childTnLst>
                                    <p:animRot by="21600000">
                                      <p:cBhvr>
                                        <p:cTn id="216" dur="2000" fill="hold"/>
                                        <p:tgtEl>
                                          <p:spTgt spid="4"/>
                                        </p:tgtEl>
                                        <p:attrNameLst>
                                          <p:attrName>r</p:attrName>
                                        </p:attrNameLst>
                                      </p:cBhvr>
                                    </p:animRot>
                                  </p:childTnLst>
                                </p:cTn>
                              </p:par>
                              <p:par>
                                <p:cTn id="217" presetID="8" presetClass="emph" presetSubtype="0" autoRev="1" fill="hold" nodeType="withEffect">
                                  <p:stCondLst>
                                    <p:cond delay="0"/>
                                  </p:stCondLst>
                                  <p:childTnLst>
                                    <p:animRot by="21600000">
                                      <p:cBhvr>
                                        <p:cTn id="218" dur="2000" fill="hold"/>
                                        <p:tgtEl>
                                          <p:spTgt spid="6"/>
                                        </p:tgtEl>
                                        <p:attrNameLst>
                                          <p:attrName>r</p:attrName>
                                        </p:attrNameLst>
                                      </p:cBhvr>
                                    </p:animRot>
                                  </p:childTnLst>
                                </p:cTn>
                              </p:par>
                              <p:par>
                                <p:cTn id="219" presetID="8" presetClass="emph" presetSubtype="0" autoRev="1" fill="hold" nodeType="withEffect">
                                  <p:stCondLst>
                                    <p:cond delay="0"/>
                                  </p:stCondLst>
                                  <p:childTnLst>
                                    <p:animRot by="21600000">
                                      <p:cBhvr>
                                        <p:cTn id="220" dur="2000" fill="hold"/>
                                        <p:tgtEl>
                                          <p:spTgt spid="8"/>
                                        </p:tgtEl>
                                        <p:attrNameLst>
                                          <p:attrName>r</p:attrName>
                                        </p:attrNameLst>
                                      </p:cBhvr>
                                    </p:animRot>
                                  </p:childTnLst>
                                </p:cTn>
                              </p:par>
                              <p:par>
                                <p:cTn id="221" presetID="8" presetClass="emph" presetSubtype="0" autoRev="1" fill="hold" nodeType="withEffect">
                                  <p:stCondLst>
                                    <p:cond delay="0"/>
                                  </p:stCondLst>
                                  <p:childTnLst>
                                    <p:animRot by="21600000">
                                      <p:cBhvr>
                                        <p:cTn id="222" dur="2000" fill="hold"/>
                                        <p:tgtEl>
                                          <p:spTgt spid="10"/>
                                        </p:tgtEl>
                                        <p:attrNameLst>
                                          <p:attrName>r</p:attrName>
                                        </p:attrNameLst>
                                      </p:cBhvr>
                                    </p:animRot>
                                  </p:childTnLst>
                                </p:cTn>
                              </p:par>
                              <p:par>
                                <p:cTn id="223" presetID="8" presetClass="emph" presetSubtype="0" autoRev="1" fill="hold" nodeType="withEffect">
                                  <p:stCondLst>
                                    <p:cond delay="0"/>
                                  </p:stCondLst>
                                  <p:childTnLst>
                                    <p:animRot by="21600000">
                                      <p:cBhvr>
                                        <p:cTn id="224" dur="2000" fill="hold"/>
                                        <p:tgtEl>
                                          <p:spTgt spid="12"/>
                                        </p:tgtEl>
                                        <p:attrNameLst>
                                          <p:attrName>r</p:attrName>
                                        </p:attrNameLst>
                                      </p:cBhvr>
                                    </p:animRot>
                                  </p:childTnLst>
                                </p:cTn>
                              </p:par>
                              <p:par>
                                <p:cTn id="225" presetID="8" presetClass="emph" presetSubtype="0" autoRev="1" fill="hold" nodeType="withEffect">
                                  <p:stCondLst>
                                    <p:cond delay="0"/>
                                  </p:stCondLst>
                                  <p:childTnLst>
                                    <p:animRot by="21600000">
                                      <p:cBhvr>
                                        <p:cTn id="226" dur="2000" fill="hold"/>
                                        <p:tgtEl>
                                          <p:spTgt spid="14"/>
                                        </p:tgtEl>
                                        <p:attrNameLst>
                                          <p:attrName>r</p:attrName>
                                        </p:attrNameLst>
                                      </p:cBhvr>
                                    </p:animRot>
                                  </p:childTnLst>
                                </p:cTn>
                              </p:par>
                              <p:par>
                                <p:cTn id="227" presetID="8" presetClass="emph" presetSubtype="0" autoRev="1" fill="hold" nodeType="withEffect">
                                  <p:stCondLst>
                                    <p:cond delay="0"/>
                                  </p:stCondLst>
                                  <p:childTnLst>
                                    <p:animRot by="21600000">
                                      <p:cBhvr>
                                        <p:cTn id="228" dur="2000" fill="hold"/>
                                        <p:tgtEl>
                                          <p:spTgt spid="16"/>
                                        </p:tgtEl>
                                        <p:attrNameLst>
                                          <p:attrName>r</p:attrName>
                                        </p:attrNameLst>
                                      </p:cBhvr>
                                    </p:animRot>
                                  </p:childTnLst>
                                </p:cTn>
                              </p:par>
                              <p:par>
                                <p:cTn id="229" presetID="8" presetClass="emph" presetSubtype="0" autoRev="1" fill="hold" nodeType="withEffect">
                                  <p:stCondLst>
                                    <p:cond delay="0"/>
                                  </p:stCondLst>
                                  <p:childTnLst>
                                    <p:animRot by="21600000">
                                      <p:cBhvr>
                                        <p:cTn id="230" dur="2000" fill="hold"/>
                                        <p:tgtEl>
                                          <p:spTgt spid="18"/>
                                        </p:tgtEl>
                                        <p:attrNameLst>
                                          <p:attrName>r</p:attrName>
                                        </p:attrNameLst>
                                      </p:cBhvr>
                                    </p:animRot>
                                  </p:childTnLst>
                                </p:cTn>
                              </p:par>
                              <p:par>
                                <p:cTn id="231" presetID="8" presetClass="emph" presetSubtype="0" autoRev="1" fill="hold" nodeType="withEffect">
                                  <p:stCondLst>
                                    <p:cond delay="0"/>
                                  </p:stCondLst>
                                  <p:childTnLst>
                                    <p:animRot by="21600000">
                                      <p:cBhvr>
                                        <p:cTn id="232" dur="2000" fill="hold"/>
                                        <p:tgtEl>
                                          <p:spTgt spid="20"/>
                                        </p:tgtEl>
                                        <p:attrNameLst>
                                          <p:attrName>r</p:attrName>
                                        </p:attrNameLst>
                                      </p:cBhvr>
                                    </p:animRot>
                                  </p:childTnLst>
                                </p:cTn>
                              </p:par>
                              <p:par>
                                <p:cTn id="233" presetID="8" presetClass="emph" presetSubtype="0" autoRev="1" fill="hold" nodeType="withEffect">
                                  <p:stCondLst>
                                    <p:cond delay="0"/>
                                  </p:stCondLst>
                                  <p:childTnLst>
                                    <p:animRot by="21600000">
                                      <p:cBhvr>
                                        <p:cTn id="234" dur="2000" fill="hold"/>
                                        <p:tgtEl>
                                          <p:spTgt spid="22"/>
                                        </p:tgtEl>
                                        <p:attrNameLst>
                                          <p:attrName>r</p:attrName>
                                        </p:attrNameLst>
                                      </p:cBhvr>
                                    </p:animRot>
                                  </p:childTnLst>
                                </p:cTn>
                              </p:par>
                              <p:par>
                                <p:cTn id="235" presetID="8" presetClass="emph" presetSubtype="0" autoRev="1" fill="hold" nodeType="withEffect">
                                  <p:stCondLst>
                                    <p:cond delay="0"/>
                                  </p:stCondLst>
                                  <p:childTnLst>
                                    <p:animRot by="21600000">
                                      <p:cBhvr>
                                        <p:cTn id="236" dur="2000" fill="hold"/>
                                        <p:tgtEl>
                                          <p:spTgt spid="24"/>
                                        </p:tgtEl>
                                        <p:attrNameLst>
                                          <p:attrName>r</p:attrName>
                                        </p:attrNameLst>
                                      </p:cBhvr>
                                    </p:animRot>
                                  </p:childTnLst>
                                </p:cTn>
                              </p:par>
                              <p:par>
                                <p:cTn id="237" presetID="8" presetClass="emph" presetSubtype="0" autoRev="1" fill="hold" nodeType="withEffect">
                                  <p:stCondLst>
                                    <p:cond delay="0"/>
                                  </p:stCondLst>
                                  <p:childTnLst>
                                    <p:animRot by="21600000">
                                      <p:cBhvr>
                                        <p:cTn id="238" dur="2000" fill="hold"/>
                                        <p:tgtEl>
                                          <p:spTgt spid="26"/>
                                        </p:tgtEl>
                                        <p:attrNameLst>
                                          <p:attrName>r</p:attrName>
                                        </p:attrNameLst>
                                      </p:cBhvr>
                                    </p:animRot>
                                  </p:childTnLst>
                                </p:cTn>
                              </p:par>
                              <p:par>
                                <p:cTn id="239" presetID="8" presetClass="emph" presetSubtype="0" autoRev="1" fill="hold" nodeType="withEffect">
                                  <p:stCondLst>
                                    <p:cond delay="0"/>
                                  </p:stCondLst>
                                  <p:childTnLst>
                                    <p:animRot by="21600000">
                                      <p:cBhvr>
                                        <p:cTn id="240" dur="2000" fill="hold"/>
                                        <p:tgtEl>
                                          <p:spTgt spid="28"/>
                                        </p:tgtEl>
                                        <p:attrNameLst>
                                          <p:attrName>r</p:attrName>
                                        </p:attrNameLst>
                                      </p:cBhvr>
                                    </p:animRot>
                                  </p:childTnLst>
                                </p:cTn>
                              </p:par>
                              <p:par>
                                <p:cTn id="241" presetID="8" presetClass="emph" presetSubtype="0" autoRev="1" fill="hold" nodeType="withEffect">
                                  <p:stCondLst>
                                    <p:cond delay="0"/>
                                  </p:stCondLst>
                                  <p:childTnLst>
                                    <p:animRot by="21600000">
                                      <p:cBhvr>
                                        <p:cTn id="242" dur="2000" fill="hold"/>
                                        <p:tgtEl>
                                          <p:spTgt spid="30"/>
                                        </p:tgtEl>
                                        <p:attrNameLst>
                                          <p:attrName>r</p:attrName>
                                        </p:attrNameLst>
                                      </p:cBhvr>
                                    </p:animRot>
                                  </p:childTnLst>
                                </p:cTn>
                              </p:par>
                              <p:par>
                                <p:cTn id="243" presetID="8" presetClass="emph" presetSubtype="0" autoRev="1" fill="hold" nodeType="withEffect">
                                  <p:stCondLst>
                                    <p:cond delay="0"/>
                                  </p:stCondLst>
                                  <p:childTnLst>
                                    <p:animRot by="21600000">
                                      <p:cBhvr>
                                        <p:cTn id="244" dur="2000" fill="hold"/>
                                        <p:tgtEl>
                                          <p:spTgt spid="31"/>
                                        </p:tgtEl>
                                        <p:attrNameLst>
                                          <p:attrName>r</p:attrName>
                                        </p:attrNameLst>
                                      </p:cBhvr>
                                    </p:animRot>
                                  </p:childTnLst>
                                </p:cTn>
                              </p:par>
                              <p:par>
                                <p:cTn id="245" presetID="8" presetClass="emph" presetSubtype="0" autoRev="1" fill="hold" nodeType="withEffect">
                                  <p:stCondLst>
                                    <p:cond delay="0"/>
                                  </p:stCondLst>
                                  <p:childTnLst>
                                    <p:animRot by="21600000">
                                      <p:cBhvr>
                                        <p:cTn id="246" dur="2000" fill="hold"/>
                                        <p:tgtEl>
                                          <p:spTgt spid="32"/>
                                        </p:tgtEl>
                                        <p:attrNameLst>
                                          <p:attrName>r</p:attrName>
                                        </p:attrNameLst>
                                      </p:cBhvr>
                                    </p:animRot>
                                  </p:childTnLst>
                                </p:cTn>
                              </p:par>
                              <p:par>
                                <p:cTn id="247" presetID="8" presetClass="emph" presetSubtype="0" autoRev="1" fill="hold" nodeType="withEffect">
                                  <p:stCondLst>
                                    <p:cond delay="0"/>
                                  </p:stCondLst>
                                  <p:childTnLst>
                                    <p:animRot by="21600000">
                                      <p:cBhvr>
                                        <p:cTn id="248" dur="2000" fill="hold"/>
                                        <p:tgtEl>
                                          <p:spTgt spid="33"/>
                                        </p:tgtEl>
                                        <p:attrNameLst>
                                          <p:attrName>r</p:attrName>
                                        </p:attrNameLst>
                                      </p:cBhvr>
                                    </p:animRot>
                                  </p:childTnLst>
                                </p:cTn>
                              </p:par>
                              <p:par>
                                <p:cTn id="249" presetID="8" presetClass="emph" presetSubtype="0" autoRev="1" fill="hold" nodeType="withEffect">
                                  <p:stCondLst>
                                    <p:cond delay="0"/>
                                  </p:stCondLst>
                                  <p:childTnLst>
                                    <p:animRot by="21600000">
                                      <p:cBhvr>
                                        <p:cTn id="250" dur="2000" fill="hold"/>
                                        <p:tgtEl>
                                          <p:spTgt spid="34"/>
                                        </p:tgtEl>
                                        <p:attrNameLst>
                                          <p:attrName>r</p:attrName>
                                        </p:attrNameLst>
                                      </p:cBhvr>
                                    </p:animRot>
                                  </p:childTnLst>
                                </p:cTn>
                              </p:par>
                              <p:par>
                                <p:cTn id="251" presetID="8" presetClass="emph" presetSubtype="0" autoRev="1" fill="hold" nodeType="withEffect">
                                  <p:stCondLst>
                                    <p:cond delay="0"/>
                                  </p:stCondLst>
                                  <p:childTnLst>
                                    <p:animRot by="21600000">
                                      <p:cBhvr>
                                        <p:cTn id="252" dur="2000" fill="hold"/>
                                        <p:tgtEl>
                                          <p:spTgt spid="35"/>
                                        </p:tgtEl>
                                        <p:attrNameLst>
                                          <p:attrName>r</p:attrName>
                                        </p:attrNameLst>
                                      </p:cBhvr>
                                    </p:animRot>
                                  </p:childTnLst>
                                </p:cTn>
                              </p:par>
                              <p:par>
                                <p:cTn id="253" presetID="8" presetClass="emph" presetSubtype="0" autoRev="1" fill="hold" nodeType="withEffect">
                                  <p:stCondLst>
                                    <p:cond delay="0"/>
                                  </p:stCondLst>
                                  <p:childTnLst>
                                    <p:animRot by="21600000">
                                      <p:cBhvr>
                                        <p:cTn id="254" dur="2000" fill="hold"/>
                                        <p:tgtEl>
                                          <p:spTgt spid="36"/>
                                        </p:tgtEl>
                                        <p:attrNameLst>
                                          <p:attrName>r</p:attrName>
                                        </p:attrNameLst>
                                      </p:cBhvr>
                                    </p:animRot>
                                  </p:childTnLst>
                                </p:cTn>
                              </p:par>
                              <p:par>
                                <p:cTn id="255" presetID="8" presetClass="emph" presetSubtype="0" autoRev="1" fill="hold" nodeType="withEffect">
                                  <p:stCondLst>
                                    <p:cond delay="0"/>
                                  </p:stCondLst>
                                  <p:childTnLst>
                                    <p:animRot by="21600000">
                                      <p:cBhvr>
                                        <p:cTn id="256" dur="2000" fill="hold"/>
                                        <p:tgtEl>
                                          <p:spTgt spid="37"/>
                                        </p:tgtEl>
                                        <p:attrNameLst>
                                          <p:attrName>r</p:attrName>
                                        </p:attrNameLst>
                                      </p:cBhvr>
                                    </p:animRot>
                                  </p:childTnLst>
                                </p:cTn>
                              </p:par>
                              <p:par>
                                <p:cTn id="257" presetID="8" presetClass="emph" presetSubtype="0" autoRev="1" fill="hold" nodeType="withEffect">
                                  <p:stCondLst>
                                    <p:cond delay="0"/>
                                  </p:stCondLst>
                                  <p:childTnLst>
                                    <p:animRot by="21600000">
                                      <p:cBhvr>
                                        <p:cTn id="258" dur="2000" fill="hold"/>
                                        <p:tgtEl>
                                          <p:spTgt spid="38"/>
                                        </p:tgtEl>
                                        <p:attrNameLst>
                                          <p:attrName>r</p:attrName>
                                        </p:attrNameLst>
                                      </p:cBhvr>
                                    </p:animRot>
                                  </p:childTnLst>
                                </p:cTn>
                              </p:par>
                              <p:par>
                                <p:cTn id="259" presetID="8" presetClass="emph" presetSubtype="0" autoRev="1" fill="hold" nodeType="withEffect">
                                  <p:stCondLst>
                                    <p:cond delay="0"/>
                                  </p:stCondLst>
                                  <p:childTnLst>
                                    <p:animRot by="21600000">
                                      <p:cBhvr>
                                        <p:cTn id="260" dur="2000" fill="hold"/>
                                        <p:tgtEl>
                                          <p:spTgt spid="39"/>
                                        </p:tgtEl>
                                        <p:attrNameLst>
                                          <p:attrName>r</p:attrName>
                                        </p:attrNameLst>
                                      </p:cBhvr>
                                    </p:animRot>
                                  </p:childTnLst>
                                </p:cTn>
                              </p:par>
                              <p:par>
                                <p:cTn id="261" presetID="8" presetClass="emph" presetSubtype="0" autoRev="1" fill="hold" nodeType="withEffect">
                                  <p:stCondLst>
                                    <p:cond delay="0"/>
                                  </p:stCondLst>
                                  <p:childTnLst>
                                    <p:animRot by="21600000">
                                      <p:cBhvr>
                                        <p:cTn id="262" dur="2000" fill="hold"/>
                                        <p:tgtEl>
                                          <p:spTgt spid="40"/>
                                        </p:tgtEl>
                                        <p:attrNameLst>
                                          <p:attrName>r</p:attrName>
                                        </p:attrNameLst>
                                      </p:cBhvr>
                                    </p:animRot>
                                  </p:childTnLst>
                                </p:cTn>
                              </p:par>
                              <p:par>
                                <p:cTn id="263" presetID="8" presetClass="emph" presetSubtype="0" autoRev="1" fill="hold" nodeType="withEffect">
                                  <p:stCondLst>
                                    <p:cond delay="0"/>
                                  </p:stCondLst>
                                  <p:childTnLst>
                                    <p:animRot by="21600000">
                                      <p:cBhvr>
                                        <p:cTn id="264" dur="2000" fill="hold"/>
                                        <p:tgtEl>
                                          <p:spTgt spid="41"/>
                                        </p:tgtEl>
                                        <p:attrNameLst>
                                          <p:attrName>r</p:attrName>
                                        </p:attrNameLst>
                                      </p:cBhvr>
                                    </p:animRot>
                                  </p:childTnLst>
                                </p:cTn>
                              </p:par>
                              <p:par>
                                <p:cTn id="265" presetID="8" presetClass="emph" presetSubtype="0" autoRev="1" fill="hold" nodeType="withEffect">
                                  <p:stCondLst>
                                    <p:cond delay="0"/>
                                  </p:stCondLst>
                                  <p:childTnLst>
                                    <p:animRot by="21600000">
                                      <p:cBhvr>
                                        <p:cTn id="266" dur="2000" fill="hold"/>
                                        <p:tgtEl>
                                          <p:spTgt spid="42"/>
                                        </p:tgtEl>
                                        <p:attrNameLst>
                                          <p:attrName>r</p:attrName>
                                        </p:attrNameLst>
                                      </p:cBhvr>
                                    </p:animRot>
                                  </p:childTnLst>
                                </p:cTn>
                              </p:par>
                              <p:par>
                                <p:cTn id="267" presetID="8" presetClass="emph" presetSubtype="0" autoRev="1" fill="hold" nodeType="withEffect">
                                  <p:stCondLst>
                                    <p:cond delay="0"/>
                                  </p:stCondLst>
                                  <p:childTnLst>
                                    <p:animRot by="-21600000">
                                      <p:cBhvr>
                                        <p:cTn id="268" dur="2000" fill="hold"/>
                                        <p:tgtEl>
                                          <p:spTgt spid="5"/>
                                        </p:tgtEl>
                                        <p:attrNameLst>
                                          <p:attrName>r</p:attrName>
                                        </p:attrNameLst>
                                      </p:cBhvr>
                                    </p:animRot>
                                  </p:childTnLst>
                                </p:cTn>
                              </p:par>
                              <p:par>
                                <p:cTn id="269" presetID="8" presetClass="emph" presetSubtype="0" autoRev="1" fill="hold" nodeType="withEffect">
                                  <p:stCondLst>
                                    <p:cond delay="0"/>
                                  </p:stCondLst>
                                  <p:childTnLst>
                                    <p:animRot by="-21600000">
                                      <p:cBhvr>
                                        <p:cTn id="270" dur="2000" fill="hold"/>
                                        <p:tgtEl>
                                          <p:spTgt spid="7"/>
                                        </p:tgtEl>
                                        <p:attrNameLst>
                                          <p:attrName>r</p:attrName>
                                        </p:attrNameLst>
                                      </p:cBhvr>
                                    </p:animRot>
                                  </p:childTnLst>
                                </p:cTn>
                              </p:par>
                              <p:par>
                                <p:cTn id="271" presetID="8" presetClass="emph" presetSubtype="0" autoRev="1" fill="hold" nodeType="withEffect">
                                  <p:stCondLst>
                                    <p:cond delay="0"/>
                                  </p:stCondLst>
                                  <p:childTnLst>
                                    <p:animRot by="-21600000">
                                      <p:cBhvr>
                                        <p:cTn id="272" dur="2000" fill="hold"/>
                                        <p:tgtEl>
                                          <p:spTgt spid="9"/>
                                        </p:tgtEl>
                                        <p:attrNameLst>
                                          <p:attrName>r</p:attrName>
                                        </p:attrNameLst>
                                      </p:cBhvr>
                                    </p:animRot>
                                  </p:childTnLst>
                                </p:cTn>
                              </p:par>
                              <p:par>
                                <p:cTn id="273" presetID="8" presetClass="emph" presetSubtype="0" autoRev="1" fill="hold" nodeType="withEffect">
                                  <p:stCondLst>
                                    <p:cond delay="0"/>
                                  </p:stCondLst>
                                  <p:childTnLst>
                                    <p:animRot by="-21600000">
                                      <p:cBhvr>
                                        <p:cTn id="274" dur="2000" fill="hold"/>
                                        <p:tgtEl>
                                          <p:spTgt spid="11"/>
                                        </p:tgtEl>
                                        <p:attrNameLst>
                                          <p:attrName>r</p:attrName>
                                        </p:attrNameLst>
                                      </p:cBhvr>
                                    </p:animRot>
                                  </p:childTnLst>
                                </p:cTn>
                              </p:par>
                              <p:par>
                                <p:cTn id="275" presetID="8" presetClass="emph" presetSubtype="0" autoRev="1" fill="hold" nodeType="withEffect">
                                  <p:stCondLst>
                                    <p:cond delay="0"/>
                                  </p:stCondLst>
                                  <p:childTnLst>
                                    <p:animRot by="-21600000">
                                      <p:cBhvr>
                                        <p:cTn id="276" dur="2000" fill="hold"/>
                                        <p:tgtEl>
                                          <p:spTgt spid="13"/>
                                        </p:tgtEl>
                                        <p:attrNameLst>
                                          <p:attrName>r</p:attrName>
                                        </p:attrNameLst>
                                      </p:cBhvr>
                                    </p:animRot>
                                  </p:childTnLst>
                                </p:cTn>
                              </p:par>
                              <p:par>
                                <p:cTn id="277" presetID="8" presetClass="emph" presetSubtype="0" autoRev="1" fill="hold" nodeType="withEffect">
                                  <p:stCondLst>
                                    <p:cond delay="0"/>
                                  </p:stCondLst>
                                  <p:childTnLst>
                                    <p:animRot by="-21600000">
                                      <p:cBhvr>
                                        <p:cTn id="278" dur="2000" fill="hold"/>
                                        <p:tgtEl>
                                          <p:spTgt spid="15"/>
                                        </p:tgtEl>
                                        <p:attrNameLst>
                                          <p:attrName>r</p:attrName>
                                        </p:attrNameLst>
                                      </p:cBhvr>
                                    </p:animRot>
                                  </p:childTnLst>
                                </p:cTn>
                              </p:par>
                              <p:par>
                                <p:cTn id="279" presetID="8" presetClass="emph" presetSubtype="0" autoRev="1" fill="hold" nodeType="withEffect">
                                  <p:stCondLst>
                                    <p:cond delay="0"/>
                                  </p:stCondLst>
                                  <p:childTnLst>
                                    <p:animRot by="-21600000">
                                      <p:cBhvr>
                                        <p:cTn id="280" dur="2000" fill="hold"/>
                                        <p:tgtEl>
                                          <p:spTgt spid="17"/>
                                        </p:tgtEl>
                                        <p:attrNameLst>
                                          <p:attrName>r</p:attrName>
                                        </p:attrNameLst>
                                      </p:cBhvr>
                                    </p:animRot>
                                  </p:childTnLst>
                                </p:cTn>
                              </p:par>
                              <p:par>
                                <p:cTn id="281" presetID="8" presetClass="emph" presetSubtype="0" autoRev="1" fill="hold" nodeType="withEffect">
                                  <p:stCondLst>
                                    <p:cond delay="0"/>
                                  </p:stCondLst>
                                  <p:childTnLst>
                                    <p:animRot by="-21600000">
                                      <p:cBhvr>
                                        <p:cTn id="282" dur="2000" fill="hold"/>
                                        <p:tgtEl>
                                          <p:spTgt spid="19"/>
                                        </p:tgtEl>
                                        <p:attrNameLst>
                                          <p:attrName>r</p:attrName>
                                        </p:attrNameLst>
                                      </p:cBhvr>
                                    </p:animRot>
                                  </p:childTnLst>
                                </p:cTn>
                              </p:par>
                              <p:par>
                                <p:cTn id="283" presetID="8" presetClass="emph" presetSubtype="0" autoRev="1" fill="hold" nodeType="withEffect">
                                  <p:stCondLst>
                                    <p:cond delay="0"/>
                                  </p:stCondLst>
                                  <p:childTnLst>
                                    <p:animRot by="-21600000">
                                      <p:cBhvr>
                                        <p:cTn id="284" dur="2000" fill="hold"/>
                                        <p:tgtEl>
                                          <p:spTgt spid="21"/>
                                        </p:tgtEl>
                                        <p:attrNameLst>
                                          <p:attrName>r</p:attrName>
                                        </p:attrNameLst>
                                      </p:cBhvr>
                                    </p:animRot>
                                  </p:childTnLst>
                                </p:cTn>
                              </p:par>
                              <p:par>
                                <p:cTn id="285" presetID="8" presetClass="emph" presetSubtype="0" autoRev="1" fill="hold" nodeType="withEffect">
                                  <p:stCondLst>
                                    <p:cond delay="0"/>
                                  </p:stCondLst>
                                  <p:childTnLst>
                                    <p:animRot by="-21600000">
                                      <p:cBhvr>
                                        <p:cTn id="286" dur="2000" fill="hold"/>
                                        <p:tgtEl>
                                          <p:spTgt spid="23"/>
                                        </p:tgtEl>
                                        <p:attrNameLst>
                                          <p:attrName>r</p:attrName>
                                        </p:attrNameLst>
                                      </p:cBhvr>
                                    </p:animRot>
                                  </p:childTnLst>
                                </p:cTn>
                              </p:par>
                              <p:par>
                                <p:cTn id="287" presetID="8" presetClass="emph" presetSubtype="0" autoRev="1" fill="hold" nodeType="withEffect">
                                  <p:stCondLst>
                                    <p:cond delay="0"/>
                                  </p:stCondLst>
                                  <p:childTnLst>
                                    <p:animRot by="-21600000">
                                      <p:cBhvr>
                                        <p:cTn id="288" dur="2000" fill="hold"/>
                                        <p:tgtEl>
                                          <p:spTgt spid="25"/>
                                        </p:tgtEl>
                                        <p:attrNameLst>
                                          <p:attrName>r</p:attrName>
                                        </p:attrNameLst>
                                      </p:cBhvr>
                                    </p:animRot>
                                  </p:childTnLst>
                                </p:cTn>
                              </p:par>
                              <p:par>
                                <p:cTn id="289" presetID="8" presetClass="emph" presetSubtype="0" autoRev="1" fill="hold" nodeType="withEffect">
                                  <p:stCondLst>
                                    <p:cond delay="0"/>
                                  </p:stCondLst>
                                  <p:childTnLst>
                                    <p:animRot by="-21600000">
                                      <p:cBhvr>
                                        <p:cTn id="290" dur="2000" fill="hold"/>
                                        <p:tgtEl>
                                          <p:spTgt spid="27"/>
                                        </p:tgtEl>
                                        <p:attrNameLst>
                                          <p:attrName>r</p:attrName>
                                        </p:attrNameLst>
                                      </p:cBhvr>
                                    </p:animRot>
                                  </p:childTnLst>
                                </p:cTn>
                              </p:par>
                              <p:par>
                                <p:cTn id="291" presetID="8" presetClass="emph" presetSubtype="0" autoRev="1" fill="hold" nodeType="withEffect">
                                  <p:stCondLst>
                                    <p:cond delay="0"/>
                                  </p:stCondLst>
                                  <p:childTnLst>
                                    <p:animRot by="-21600000">
                                      <p:cBhvr>
                                        <p:cTn id="292" dur="2000" fill="hold"/>
                                        <p:tgtEl>
                                          <p:spTgt spid="29"/>
                                        </p:tgtEl>
                                        <p:attrNameLst>
                                          <p:attrName>r</p:attrName>
                                        </p:attrNameLst>
                                      </p:cBhvr>
                                    </p:animRot>
                                  </p:childTnLst>
                                </p:cTn>
                              </p:par>
                              <p:par>
                                <p:cTn id="293" presetID="8" presetClass="emph" presetSubtype="0" autoRev="1" fill="hold" nodeType="withEffect">
                                  <p:stCondLst>
                                    <p:cond delay="0"/>
                                  </p:stCondLst>
                                  <p:childTnLst>
                                    <p:animRot by="-21600000">
                                      <p:cBhvr>
                                        <p:cTn id="294" dur="2000" fill="hold"/>
                                        <p:tgtEl>
                                          <p:spTgt spid="43"/>
                                        </p:tgtEl>
                                        <p:attrNameLst>
                                          <p:attrName>r</p:attrName>
                                        </p:attrNameLst>
                                      </p:cBhvr>
                                    </p:animRot>
                                  </p:childTnLst>
                                </p:cTn>
                              </p:par>
                              <p:par>
                                <p:cTn id="295" presetID="8" presetClass="emph" presetSubtype="0" autoRev="1" fill="hold" nodeType="withEffect">
                                  <p:stCondLst>
                                    <p:cond delay="0"/>
                                  </p:stCondLst>
                                  <p:childTnLst>
                                    <p:animRot by="-21600000">
                                      <p:cBhvr>
                                        <p:cTn id="296" dur="2000" fill="hold"/>
                                        <p:tgtEl>
                                          <p:spTgt spid="44"/>
                                        </p:tgtEl>
                                        <p:attrNameLst>
                                          <p:attrName>r</p:attrName>
                                        </p:attrNameLst>
                                      </p:cBhvr>
                                    </p:animRot>
                                  </p:childTnLst>
                                </p:cTn>
                              </p:par>
                              <p:par>
                                <p:cTn id="297" presetID="8" presetClass="emph" presetSubtype="0" autoRev="1" fill="hold" nodeType="withEffect">
                                  <p:stCondLst>
                                    <p:cond delay="0"/>
                                  </p:stCondLst>
                                  <p:childTnLst>
                                    <p:animRot by="-21600000">
                                      <p:cBhvr>
                                        <p:cTn id="298" dur="2000" fill="hold"/>
                                        <p:tgtEl>
                                          <p:spTgt spid="45"/>
                                        </p:tgtEl>
                                        <p:attrNameLst>
                                          <p:attrName>r</p:attrName>
                                        </p:attrNameLst>
                                      </p:cBhvr>
                                    </p:animRot>
                                  </p:childTnLst>
                                </p:cTn>
                              </p:par>
                              <p:par>
                                <p:cTn id="299" presetID="8" presetClass="emph" presetSubtype="0" autoRev="1" fill="hold" nodeType="withEffect">
                                  <p:stCondLst>
                                    <p:cond delay="0"/>
                                  </p:stCondLst>
                                  <p:childTnLst>
                                    <p:animRot by="-21600000">
                                      <p:cBhvr>
                                        <p:cTn id="300" dur="2000" fill="hold"/>
                                        <p:tgtEl>
                                          <p:spTgt spid="46"/>
                                        </p:tgtEl>
                                        <p:attrNameLst>
                                          <p:attrName>r</p:attrName>
                                        </p:attrNameLst>
                                      </p:cBhvr>
                                    </p:animRot>
                                  </p:childTnLst>
                                </p:cTn>
                              </p:par>
                              <p:par>
                                <p:cTn id="301" presetID="8" presetClass="emph" presetSubtype="0" autoRev="1" fill="hold" nodeType="withEffect">
                                  <p:stCondLst>
                                    <p:cond delay="0"/>
                                  </p:stCondLst>
                                  <p:childTnLst>
                                    <p:animRot by="-21600000">
                                      <p:cBhvr>
                                        <p:cTn id="302" dur="2000" fill="hold"/>
                                        <p:tgtEl>
                                          <p:spTgt spid="47"/>
                                        </p:tgtEl>
                                        <p:attrNameLst>
                                          <p:attrName>r</p:attrName>
                                        </p:attrNameLst>
                                      </p:cBhvr>
                                    </p:animRot>
                                  </p:childTnLst>
                                </p:cTn>
                              </p:par>
                              <p:par>
                                <p:cTn id="303" presetID="8" presetClass="emph" presetSubtype="0" autoRev="1" fill="hold" nodeType="withEffect">
                                  <p:stCondLst>
                                    <p:cond delay="0"/>
                                  </p:stCondLst>
                                  <p:childTnLst>
                                    <p:animRot by="-21600000">
                                      <p:cBhvr>
                                        <p:cTn id="304" dur="2000" fill="hold"/>
                                        <p:tgtEl>
                                          <p:spTgt spid="48"/>
                                        </p:tgtEl>
                                        <p:attrNameLst>
                                          <p:attrName>r</p:attrName>
                                        </p:attrNameLst>
                                      </p:cBhvr>
                                    </p:animRot>
                                  </p:childTnLst>
                                </p:cTn>
                              </p:par>
                              <p:par>
                                <p:cTn id="305" presetID="8" presetClass="emph" presetSubtype="0" autoRev="1" fill="hold" nodeType="withEffect">
                                  <p:stCondLst>
                                    <p:cond delay="0"/>
                                  </p:stCondLst>
                                  <p:childTnLst>
                                    <p:animRot by="-21600000">
                                      <p:cBhvr>
                                        <p:cTn id="306" dur="2000" fill="hold"/>
                                        <p:tgtEl>
                                          <p:spTgt spid="49"/>
                                        </p:tgtEl>
                                        <p:attrNameLst>
                                          <p:attrName>r</p:attrName>
                                        </p:attrNameLst>
                                      </p:cBhvr>
                                    </p:animRot>
                                  </p:childTnLst>
                                </p:cTn>
                              </p:par>
                              <p:par>
                                <p:cTn id="307" presetID="8" presetClass="emph" presetSubtype="0" autoRev="1" fill="hold" nodeType="withEffect">
                                  <p:stCondLst>
                                    <p:cond delay="0"/>
                                  </p:stCondLst>
                                  <p:childTnLst>
                                    <p:animRot by="-21600000">
                                      <p:cBhvr>
                                        <p:cTn id="308" dur="2000" fill="hold"/>
                                        <p:tgtEl>
                                          <p:spTgt spid="50"/>
                                        </p:tgtEl>
                                        <p:attrNameLst>
                                          <p:attrName>r</p:attrName>
                                        </p:attrNameLst>
                                      </p:cBhvr>
                                    </p:animRot>
                                  </p:childTnLst>
                                </p:cTn>
                              </p:par>
                              <p:par>
                                <p:cTn id="309" presetID="8" presetClass="emph" presetSubtype="0" autoRev="1" fill="hold" nodeType="withEffect">
                                  <p:stCondLst>
                                    <p:cond delay="0"/>
                                  </p:stCondLst>
                                  <p:childTnLst>
                                    <p:animRot by="-21600000">
                                      <p:cBhvr>
                                        <p:cTn id="310" dur="2000" fill="hold"/>
                                        <p:tgtEl>
                                          <p:spTgt spid="51"/>
                                        </p:tgtEl>
                                        <p:attrNameLst>
                                          <p:attrName>r</p:attrName>
                                        </p:attrNameLst>
                                      </p:cBhvr>
                                    </p:animRot>
                                  </p:childTnLst>
                                </p:cTn>
                              </p:par>
                              <p:par>
                                <p:cTn id="311" presetID="8" presetClass="emph" presetSubtype="0" autoRev="1" fill="hold" nodeType="withEffect">
                                  <p:stCondLst>
                                    <p:cond delay="0"/>
                                  </p:stCondLst>
                                  <p:childTnLst>
                                    <p:animRot by="-21600000">
                                      <p:cBhvr>
                                        <p:cTn id="312" dur="2000" fill="hold"/>
                                        <p:tgtEl>
                                          <p:spTgt spid="52"/>
                                        </p:tgtEl>
                                        <p:attrNameLst>
                                          <p:attrName>r</p:attrName>
                                        </p:attrNameLst>
                                      </p:cBhvr>
                                    </p:animRot>
                                  </p:childTnLst>
                                </p:cTn>
                              </p:par>
                              <p:par>
                                <p:cTn id="313" presetID="8" presetClass="emph" presetSubtype="0" autoRev="1" fill="hold" nodeType="withEffect">
                                  <p:stCondLst>
                                    <p:cond delay="0"/>
                                  </p:stCondLst>
                                  <p:childTnLst>
                                    <p:animRot by="-21600000">
                                      <p:cBhvr>
                                        <p:cTn id="314" dur="2000" fill="hold"/>
                                        <p:tgtEl>
                                          <p:spTgt spid="53"/>
                                        </p:tgtEl>
                                        <p:attrNameLst>
                                          <p:attrName>r</p:attrName>
                                        </p:attrNameLst>
                                      </p:cBhvr>
                                    </p:animRot>
                                  </p:childTnLst>
                                </p:cTn>
                              </p:par>
                              <p:par>
                                <p:cTn id="315" presetID="8" presetClass="emph" presetSubtype="0" autoRev="1" fill="hold" nodeType="withEffect">
                                  <p:stCondLst>
                                    <p:cond delay="0"/>
                                  </p:stCondLst>
                                  <p:childTnLst>
                                    <p:animRot by="-21600000">
                                      <p:cBhvr>
                                        <p:cTn id="316" dur="2000" fill="hold"/>
                                        <p:tgtEl>
                                          <p:spTgt spid="54"/>
                                        </p:tgtEl>
                                        <p:attrNameLst>
                                          <p:attrName>r</p:attrName>
                                        </p:attrNameLst>
                                      </p:cBhvr>
                                    </p:animRot>
                                  </p:childTnLst>
                                </p:cTn>
                              </p:par>
                              <p:par>
                                <p:cTn id="317" presetID="8" presetClass="emph" presetSubtype="0" autoRev="1" fill="hold" nodeType="withEffect">
                                  <p:stCondLst>
                                    <p:cond delay="0"/>
                                  </p:stCondLst>
                                  <p:childTnLst>
                                    <p:animRot by="-21600000">
                                      <p:cBhvr>
                                        <p:cTn id="318" dur="2000" fill="hold"/>
                                        <p:tgtEl>
                                          <p:spTgt spid="55"/>
                                        </p:tgtEl>
                                        <p:attrNameLst>
                                          <p:attrName>r</p:attrName>
                                        </p:attrNameLst>
                                      </p:cBhvr>
                                    </p:animRot>
                                  </p:childTnLst>
                                </p:cTn>
                              </p:par>
                            </p:childTnLst>
                          </p:cTn>
                        </p:par>
                        <p:par>
                          <p:cTn id="319" fill="hold">
                            <p:stCondLst>
                              <p:cond delay="4000"/>
                            </p:stCondLst>
                            <p:childTnLst>
                              <p:par>
                                <p:cTn id="320" presetID="2" presetClass="exit" presetSubtype="2" fill="hold" nodeType="afterEffect">
                                  <p:stCondLst>
                                    <p:cond delay="0"/>
                                  </p:stCondLst>
                                  <p:childTnLst>
                                    <p:anim calcmode="lin" valueType="num">
                                      <p:cBhvr additive="base">
                                        <p:cTn id="321" dur="2000"/>
                                        <p:tgtEl>
                                          <p:spTgt spid="4"/>
                                        </p:tgtEl>
                                        <p:attrNameLst>
                                          <p:attrName>ppt_x</p:attrName>
                                        </p:attrNameLst>
                                      </p:cBhvr>
                                      <p:tavLst>
                                        <p:tav tm="0">
                                          <p:val>
                                            <p:strVal val="ppt_x"/>
                                          </p:val>
                                        </p:tav>
                                        <p:tav tm="100000">
                                          <p:val>
                                            <p:strVal val="1+ppt_w/2"/>
                                          </p:val>
                                        </p:tav>
                                      </p:tavLst>
                                    </p:anim>
                                    <p:anim calcmode="lin" valueType="num">
                                      <p:cBhvr additive="base">
                                        <p:cTn id="322" dur="2000"/>
                                        <p:tgtEl>
                                          <p:spTgt spid="4"/>
                                        </p:tgtEl>
                                        <p:attrNameLst>
                                          <p:attrName>ppt_y</p:attrName>
                                        </p:attrNameLst>
                                      </p:cBhvr>
                                      <p:tavLst>
                                        <p:tav tm="0">
                                          <p:val>
                                            <p:strVal val="ppt_y"/>
                                          </p:val>
                                        </p:tav>
                                        <p:tav tm="100000">
                                          <p:val>
                                            <p:strVal val="ppt_y"/>
                                          </p:val>
                                        </p:tav>
                                      </p:tavLst>
                                    </p:anim>
                                    <p:set>
                                      <p:cBhvr>
                                        <p:cTn id="323" dur="1" fill="hold">
                                          <p:stCondLst>
                                            <p:cond delay="1999"/>
                                          </p:stCondLst>
                                        </p:cTn>
                                        <p:tgtEl>
                                          <p:spTgt spid="4"/>
                                        </p:tgtEl>
                                        <p:attrNameLst>
                                          <p:attrName>style.visibility</p:attrName>
                                        </p:attrNameLst>
                                      </p:cBhvr>
                                      <p:to>
                                        <p:strVal val="hidden"/>
                                      </p:to>
                                    </p:set>
                                  </p:childTnLst>
                                </p:cTn>
                              </p:par>
                              <p:par>
                                <p:cTn id="324" presetID="2" presetClass="exit" presetSubtype="2" fill="hold" nodeType="withEffect">
                                  <p:stCondLst>
                                    <p:cond delay="0"/>
                                  </p:stCondLst>
                                  <p:childTnLst>
                                    <p:anim calcmode="lin" valueType="num">
                                      <p:cBhvr additive="base">
                                        <p:cTn id="325" dur="2000"/>
                                        <p:tgtEl>
                                          <p:spTgt spid="6"/>
                                        </p:tgtEl>
                                        <p:attrNameLst>
                                          <p:attrName>ppt_x</p:attrName>
                                        </p:attrNameLst>
                                      </p:cBhvr>
                                      <p:tavLst>
                                        <p:tav tm="0">
                                          <p:val>
                                            <p:strVal val="ppt_x"/>
                                          </p:val>
                                        </p:tav>
                                        <p:tav tm="100000">
                                          <p:val>
                                            <p:strVal val="1+ppt_w/2"/>
                                          </p:val>
                                        </p:tav>
                                      </p:tavLst>
                                    </p:anim>
                                    <p:anim calcmode="lin" valueType="num">
                                      <p:cBhvr additive="base">
                                        <p:cTn id="326" dur="2000"/>
                                        <p:tgtEl>
                                          <p:spTgt spid="6"/>
                                        </p:tgtEl>
                                        <p:attrNameLst>
                                          <p:attrName>ppt_y</p:attrName>
                                        </p:attrNameLst>
                                      </p:cBhvr>
                                      <p:tavLst>
                                        <p:tav tm="0">
                                          <p:val>
                                            <p:strVal val="ppt_y"/>
                                          </p:val>
                                        </p:tav>
                                        <p:tav tm="100000">
                                          <p:val>
                                            <p:strVal val="ppt_y"/>
                                          </p:val>
                                        </p:tav>
                                      </p:tavLst>
                                    </p:anim>
                                    <p:set>
                                      <p:cBhvr>
                                        <p:cTn id="327" dur="1" fill="hold">
                                          <p:stCondLst>
                                            <p:cond delay="1999"/>
                                          </p:stCondLst>
                                        </p:cTn>
                                        <p:tgtEl>
                                          <p:spTgt spid="6"/>
                                        </p:tgtEl>
                                        <p:attrNameLst>
                                          <p:attrName>style.visibility</p:attrName>
                                        </p:attrNameLst>
                                      </p:cBhvr>
                                      <p:to>
                                        <p:strVal val="hidden"/>
                                      </p:to>
                                    </p:set>
                                  </p:childTnLst>
                                </p:cTn>
                              </p:par>
                              <p:par>
                                <p:cTn id="328" presetID="2" presetClass="exit" presetSubtype="2" fill="hold" nodeType="withEffect">
                                  <p:stCondLst>
                                    <p:cond delay="0"/>
                                  </p:stCondLst>
                                  <p:childTnLst>
                                    <p:anim calcmode="lin" valueType="num">
                                      <p:cBhvr additive="base">
                                        <p:cTn id="329" dur="2000"/>
                                        <p:tgtEl>
                                          <p:spTgt spid="8"/>
                                        </p:tgtEl>
                                        <p:attrNameLst>
                                          <p:attrName>ppt_x</p:attrName>
                                        </p:attrNameLst>
                                      </p:cBhvr>
                                      <p:tavLst>
                                        <p:tav tm="0">
                                          <p:val>
                                            <p:strVal val="ppt_x"/>
                                          </p:val>
                                        </p:tav>
                                        <p:tav tm="100000">
                                          <p:val>
                                            <p:strVal val="1+ppt_w/2"/>
                                          </p:val>
                                        </p:tav>
                                      </p:tavLst>
                                    </p:anim>
                                    <p:anim calcmode="lin" valueType="num">
                                      <p:cBhvr additive="base">
                                        <p:cTn id="330" dur="2000"/>
                                        <p:tgtEl>
                                          <p:spTgt spid="8"/>
                                        </p:tgtEl>
                                        <p:attrNameLst>
                                          <p:attrName>ppt_y</p:attrName>
                                        </p:attrNameLst>
                                      </p:cBhvr>
                                      <p:tavLst>
                                        <p:tav tm="0">
                                          <p:val>
                                            <p:strVal val="ppt_y"/>
                                          </p:val>
                                        </p:tav>
                                        <p:tav tm="100000">
                                          <p:val>
                                            <p:strVal val="ppt_y"/>
                                          </p:val>
                                        </p:tav>
                                      </p:tavLst>
                                    </p:anim>
                                    <p:set>
                                      <p:cBhvr>
                                        <p:cTn id="331" dur="1" fill="hold">
                                          <p:stCondLst>
                                            <p:cond delay="1999"/>
                                          </p:stCondLst>
                                        </p:cTn>
                                        <p:tgtEl>
                                          <p:spTgt spid="8"/>
                                        </p:tgtEl>
                                        <p:attrNameLst>
                                          <p:attrName>style.visibility</p:attrName>
                                        </p:attrNameLst>
                                      </p:cBhvr>
                                      <p:to>
                                        <p:strVal val="hidden"/>
                                      </p:to>
                                    </p:set>
                                  </p:childTnLst>
                                </p:cTn>
                              </p:par>
                              <p:par>
                                <p:cTn id="332" presetID="2" presetClass="exit" presetSubtype="2" fill="hold" nodeType="withEffect">
                                  <p:stCondLst>
                                    <p:cond delay="0"/>
                                  </p:stCondLst>
                                  <p:childTnLst>
                                    <p:anim calcmode="lin" valueType="num">
                                      <p:cBhvr additive="base">
                                        <p:cTn id="333" dur="2000"/>
                                        <p:tgtEl>
                                          <p:spTgt spid="10"/>
                                        </p:tgtEl>
                                        <p:attrNameLst>
                                          <p:attrName>ppt_x</p:attrName>
                                        </p:attrNameLst>
                                      </p:cBhvr>
                                      <p:tavLst>
                                        <p:tav tm="0">
                                          <p:val>
                                            <p:strVal val="ppt_x"/>
                                          </p:val>
                                        </p:tav>
                                        <p:tav tm="100000">
                                          <p:val>
                                            <p:strVal val="1+ppt_w/2"/>
                                          </p:val>
                                        </p:tav>
                                      </p:tavLst>
                                    </p:anim>
                                    <p:anim calcmode="lin" valueType="num">
                                      <p:cBhvr additive="base">
                                        <p:cTn id="334" dur="2000"/>
                                        <p:tgtEl>
                                          <p:spTgt spid="10"/>
                                        </p:tgtEl>
                                        <p:attrNameLst>
                                          <p:attrName>ppt_y</p:attrName>
                                        </p:attrNameLst>
                                      </p:cBhvr>
                                      <p:tavLst>
                                        <p:tav tm="0">
                                          <p:val>
                                            <p:strVal val="ppt_y"/>
                                          </p:val>
                                        </p:tav>
                                        <p:tav tm="100000">
                                          <p:val>
                                            <p:strVal val="ppt_y"/>
                                          </p:val>
                                        </p:tav>
                                      </p:tavLst>
                                    </p:anim>
                                    <p:set>
                                      <p:cBhvr>
                                        <p:cTn id="335" dur="1" fill="hold">
                                          <p:stCondLst>
                                            <p:cond delay="1999"/>
                                          </p:stCondLst>
                                        </p:cTn>
                                        <p:tgtEl>
                                          <p:spTgt spid="10"/>
                                        </p:tgtEl>
                                        <p:attrNameLst>
                                          <p:attrName>style.visibility</p:attrName>
                                        </p:attrNameLst>
                                      </p:cBhvr>
                                      <p:to>
                                        <p:strVal val="hidden"/>
                                      </p:to>
                                    </p:set>
                                  </p:childTnLst>
                                </p:cTn>
                              </p:par>
                              <p:par>
                                <p:cTn id="336" presetID="2" presetClass="exit" presetSubtype="2" fill="hold" nodeType="withEffect">
                                  <p:stCondLst>
                                    <p:cond delay="0"/>
                                  </p:stCondLst>
                                  <p:childTnLst>
                                    <p:anim calcmode="lin" valueType="num">
                                      <p:cBhvr additive="base">
                                        <p:cTn id="337" dur="2000"/>
                                        <p:tgtEl>
                                          <p:spTgt spid="12"/>
                                        </p:tgtEl>
                                        <p:attrNameLst>
                                          <p:attrName>ppt_x</p:attrName>
                                        </p:attrNameLst>
                                      </p:cBhvr>
                                      <p:tavLst>
                                        <p:tav tm="0">
                                          <p:val>
                                            <p:strVal val="ppt_x"/>
                                          </p:val>
                                        </p:tav>
                                        <p:tav tm="100000">
                                          <p:val>
                                            <p:strVal val="1+ppt_w/2"/>
                                          </p:val>
                                        </p:tav>
                                      </p:tavLst>
                                    </p:anim>
                                    <p:anim calcmode="lin" valueType="num">
                                      <p:cBhvr additive="base">
                                        <p:cTn id="338" dur="2000"/>
                                        <p:tgtEl>
                                          <p:spTgt spid="12"/>
                                        </p:tgtEl>
                                        <p:attrNameLst>
                                          <p:attrName>ppt_y</p:attrName>
                                        </p:attrNameLst>
                                      </p:cBhvr>
                                      <p:tavLst>
                                        <p:tav tm="0">
                                          <p:val>
                                            <p:strVal val="ppt_y"/>
                                          </p:val>
                                        </p:tav>
                                        <p:tav tm="100000">
                                          <p:val>
                                            <p:strVal val="ppt_y"/>
                                          </p:val>
                                        </p:tav>
                                      </p:tavLst>
                                    </p:anim>
                                    <p:set>
                                      <p:cBhvr>
                                        <p:cTn id="339" dur="1" fill="hold">
                                          <p:stCondLst>
                                            <p:cond delay="1999"/>
                                          </p:stCondLst>
                                        </p:cTn>
                                        <p:tgtEl>
                                          <p:spTgt spid="12"/>
                                        </p:tgtEl>
                                        <p:attrNameLst>
                                          <p:attrName>style.visibility</p:attrName>
                                        </p:attrNameLst>
                                      </p:cBhvr>
                                      <p:to>
                                        <p:strVal val="hidden"/>
                                      </p:to>
                                    </p:set>
                                  </p:childTnLst>
                                </p:cTn>
                              </p:par>
                              <p:par>
                                <p:cTn id="340" presetID="2" presetClass="exit" presetSubtype="2" fill="hold" nodeType="withEffect">
                                  <p:stCondLst>
                                    <p:cond delay="0"/>
                                  </p:stCondLst>
                                  <p:childTnLst>
                                    <p:anim calcmode="lin" valueType="num">
                                      <p:cBhvr additive="base">
                                        <p:cTn id="341" dur="2000"/>
                                        <p:tgtEl>
                                          <p:spTgt spid="14"/>
                                        </p:tgtEl>
                                        <p:attrNameLst>
                                          <p:attrName>ppt_x</p:attrName>
                                        </p:attrNameLst>
                                      </p:cBhvr>
                                      <p:tavLst>
                                        <p:tav tm="0">
                                          <p:val>
                                            <p:strVal val="ppt_x"/>
                                          </p:val>
                                        </p:tav>
                                        <p:tav tm="100000">
                                          <p:val>
                                            <p:strVal val="1+ppt_w/2"/>
                                          </p:val>
                                        </p:tav>
                                      </p:tavLst>
                                    </p:anim>
                                    <p:anim calcmode="lin" valueType="num">
                                      <p:cBhvr additive="base">
                                        <p:cTn id="342" dur="2000"/>
                                        <p:tgtEl>
                                          <p:spTgt spid="14"/>
                                        </p:tgtEl>
                                        <p:attrNameLst>
                                          <p:attrName>ppt_y</p:attrName>
                                        </p:attrNameLst>
                                      </p:cBhvr>
                                      <p:tavLst>
                                        <p:tav tm="0">
                                          <p:val>
                                            <p:strVal val="ppt_y"/>
                                          </p:val>
                                        </p:tav>
                                        <p:tav tm="100000">
                                          <p:val>
                                            <p:strVal val="ppt_y"/>
                                          </p:val>
                                        </p:tav>
                                      </p:tavLst>
                                    </p:anim>
                                    <p:set>
                                      <p:cBhvr>
                                        <p:cTn id="343" dur="1" fill="hold">
                                          <p:stCondLst>
                                            <p:cond delay="1999"/>
                                          </p:stCondLst>
                                        </p:cTn>
                                        <p:tgtEl>
                                          <p:spTgt spid="14"/>
                                        </p:tgtEl>
                                        <p:attrNameLst>
                                          <p:attrName>style.visibility</p:attrName>
                                        </p:attrNameLst>
                                      </p:cBhvr>
                                      <p:to>
                                        <p:strVal val="hidden"/>
                                      </p:to>
                                    </p:set>
                                  </p:childTnLst>
                                </p:cTn>
                              </p:par>
                              <p:par>
                                <p:cTn id="344" presetID="2" presetClass="exit" presetSubtype="2" fill="hold" nodeType="withEffect">
                                  <p:stCondLst>
                                    <p:cond delay="0"/>
                                  </p:stCondLst>
                                  <p:childTnLst>
                                    <p:anim calcmode="lin" valueType="num">
                                      <p:cBhvr additive="base">
                                        <p:cTn id="345" dur="2000"/>
                                        <p:tgtEl>
                                          <p:spTgt spid="16"/>
                                        </p:tgtEl>
                                        <p:attrNameLst>
                                          <p:attrName>ppt_x</p:attrName>
                                        </p:attrNameLst>
                                      </p:cBhvr>
                                      <p:tavLst>
                                        <p:tav tm="0">
                                          <p:val>
                                            <p:strVal val="ppt_x"/>
                                          </p:val>
                                        </p:tav>
                                        <p:tav tm="100000">
                                          <p:val>
                                            <p:strVal val="1+ppt_w/2"/>
                                          </p:val>
                                        </p:tav>
                                      </p:tavLst>
                                    </p:anim>
                                    <p:anim calcmode="lin" valueType="num">
                                      <p:cBhvr additive="base">
                                        <p:cTn id="346" dur="2000"/>
                                        <p:tgtEl>
                                          <p:spTgt spid="16"/>
                                        </p:tgtEl>
                                        <p:attrNameLst>
                                          <p:attrName>ppt_y</p:attrName>
                                        </p:attrNameLst>
                                      </p:cBhvr>
                                      <p:tavLst>
                                        <p:tav tm="0">
                                          <p:val>
                                            <p:strVal val="ppt_y"/>
                                          </p:val>
                                        </p:tav>
                                        <p:tav tm="100000">
                                          <p:val>
                                            <p:strVal val="ppt_y"/>
                                          </p:val>
                                        </p:tav>
                                      </p:tavLst>
                                    </p:anim>
                                    <p:set>
                                      <p:cBhvr>
                                        <p:cTn id="347" dur="1" fill="hold">
                                          <p:stCondLst>
                                            <p:cond delay="1999"/>
                                          </p:stCondLst>
                                        </p:cTn>
                                        <p:tgtEl>
                                          <p:spTgt spid="16"/>
                                        </p:tgtEl>
                                        <p:attrNameLst>
                                          <p:attrName>style.visibility</p:attrName>
                                        </p:attrNameLst>
                                      </p:cBhvr>
                                      <p:to>
                                        <p:strVal val="hidden"/>
                                      </p:to>
                                    </p:set>
                                  </p:childTnLst>
                                </p:cTn>
                              </p:par>
                              <p:par>
                                <p:cTn id="348" presetID="2" presetClass="exit" presetSubtype="2" fill="hold" nodeType="withEffect">
                                  <p:stCondLst>
                                    <p:cond delay="0"/>
                                  </p:stCondLst>
                                  <p:childTnLst>
                                    <p:anim calcmode="lin" valueType="num">
                                      <p:cBhvr additive="base">
                                        <p:cTn id="349" dur="2000"/>
                                        <p:tgtEl>
                                          <p:spTgt spid="18"/>
                                        </p:tgtEl>
                                        <p:attrNameLst>
                                          <p:attrName>ppt_x</p:attrName>
                                        </p:attrNameLst>
                                      </p:cBhvr>
                                      <p:tavLst>
                                        <p:tav tm="0">
                                          <p:val>
                                            <p:strVal val="ppt_x"/>
                                          </p:val>
                                        </p:tav>
                                        <p:tav tm="100000">
                                          <p:val>
                                            <p:strVal val="1+ppt_w/2"/>
                                          </p:val>
                                        </p:tav>
                                      </p:tavLst>
                                    </p:anim>
                                    <p:anim calcmode="lin" valueType="num">
                                      <p:cBhvr additive="base">
                                        <p:cTn id="350" dur="2000"/>
                                        <p:tgtEl>
                                          <p:spTgt spid="18"/>
                                        </p:tgtEl>
                                        <p:attrNameLst>
                                          <p:attrName>ppt_y</p:attrName>
                                        </p:attrNameLst>
                                      </p:cBhvr>
                                      <p:tavLst>
                                        <p:tav tm="0">
                                          <p:val>
                                            <p:strVal val="ppt_y"/>
                                          </p:val>
                                        </p:tav>
                                        <p:tav tm="100000">
                                          <p:val>
                                            <p:strVal val="ppt_y"/>
                                          </p:val>
                                        </p:tav>
                                      </p:tavLst>
                                    </p:anim>
                                    <p:set>
                                      <p:cBhvr>
                                        <p:cTn id="351" dur="1" fill="hold">
                                          <p:stCondLst>
                                            <p:cond delay="1999"/>
                                          </p:stCondLst>
                                        </p:cTn>
                                        <p:tgtEl>
                                          <p:spTgt spid="18"/>
                                        </p:tgtEl>
                                        <p:attrNameLst>
                                          <p:attrName>style.visibility</p:attrName>
                                        </p:attrNameLst>
                                      </p:cBhvr>
                                      <p:to>
                                        <p:strVal val="hidden"/>
                                      </p:to>
                                    </p:set>
                                  </p:childTnLst>
                                </p:cTn>
                              </p:par>
                              <p:par>
                                <p:cTn id="352" presetID="2" presetClass="exit" presetSubtype="2" fill="hold" nodeType="withEffect">
                                  <p:stCondLst>
                                    <p:cond delay="0"/>
                                  </p:stCondLst>
                                  <p:childTnLst>
                                    <p:anim calcmode="lin" valueType="num">
                                      <p:cBhvr additive="base">
                                        <p:cTn id="353" dur="2000"/>
                                        <p:tgtEl>
                                          <p:spTgt spid="20"/>
                                        </p:tgtEl>
                                        <p:attrNameLst>
                                          <p:attrName>ppt_x</p:attrName>
                                        </p:attrNameLst>
                                      </p:cBhvr>
                                      <p:tavLst>
                                        <p:tav tm="0">
                                          <p:val>
                                            <p:strVal val="ppt_x"/>
                                          </p:val>
                                        </p:tav>
                                        <p:tav tm="100000">
                                          <p:val>
                                            <p:strVal val="1+ppt_w/2"/>
                                          </p:val>
                                        </p:tav>
                                      </p:tavLst>
                                    </p:anim>
                                    <p:anim calcmode="lin" valueType="num">
                                      <p:cBhvr additive="base">
                                        <p:cTn id="354" dur="2000"/>
                                        <p:tgtEl>
                                          <p:spTgt spid="20"/>
                                        </p:tgtEl>
                                        <p:attrNameLst>
                                          <p:attrName>ppt_y</p:attrName>
                                        </p:attrNameLst>
                                      </p:cBhvr>
                                      <p:tavLst>
                                        <p:tav tm="0">
                                          <p:val>
                                            <p:strVal val="ppt_y"/>
                                          </p:val>
                                        </p:tav>
                                        <p:tav tm="100000">
                                          <p:val>
                                            <p:strVal val="ppt_y"/>
                                          </p:val>
                                        </p:tav>
                                      </p:tavLst>
                                    </p:anim>
                                    <p:set>
                                      <p:cBhvr>
                                        <p:cTn id="355" dur="1" fill="hold">
                                          <p:stCondLst>
                                            <p:cond delay="1999"/>
                                          </p:stCondLst>
                                        </p:cTn>
                                        <p:tgtEl>
                                          <p:spTgt spid="20"/>
                                        </p:tgtEl>
                                        <p:attrNameLst>
                                          <p:attrName>style.visibility</p:attrName>
                                        </p:attrNameLst>
                                      </p:cBhvr>
                                      <p:to>
                                        <p:strVal val="hidden"/>
                                      </p:to>
                                    </p:set>
                                  </p:childTnLst>
                                </p:cTn>
                              </p:par>
                              <p:par>
                                <p:cTn id="356" presetID="2" presetClass="exit" presetSubtype="2" fill="hold" nodeType="withEffect">
                                  <p:stCondLst>
                                    <p:cond delay="0"/>
                                  </p:stCondLst>
                                  <p:childTnLst>
                                    <p:anim calcmode="lin" valueType="num">
                                      <p:cBhvr additive="base">
                                        <p:cTn id="357" dur="2000"/>
                                        <p:tgtEl>
                                          <p:spTgt spid="22"/>
                                        </p:tgtEl>
                                        <p:attrNameLst>
                                          <p:attrName>ppt_x</p:attrName>
                                        </p:attrNameLst>
                                      </p:cBhvr>
                                      <p:tavLst>
                                        <p:tav tm="0">
                                          <p:val>
                                            <p:strVal val="ppt_x"/>
                                          </p:val>
                                        </p:tav>
                                        <p:tav tm="100000">
                                          <p:val>
                                            <p:strVal val="1+ppt_w/2"/>
                                          </p:val>
                                        </p:tav>
                                      </p:tavLst>
                                    </p:anim>
                                    <p:anim calcmode="lin" valueType="num">
                                      <p:cBhvr additive="base">
                                        <p:cTn id="358" dur="2000"/>
                                        <p:tgtEl>
                                          <p:spTgt spid="22"/>
                                        </p:tgtEl>
                                        <p:attrNameLst>
                                          <p:attrName>ppt_y</p:attrName>
                                        </p:attrNameLst>
                                      </p:cBhvr>
                                      <p:tavLst>
                                        <p:tav tm="0">
                                          <p:val>
                                            <p:strVal val="ppt_y"/>
                                          </p:val>
                                        </p:tav>
                                        <p:tav tm="100000">
                                          <p:val>
                                            <p:strVal val="ppt_y"/>
                                          </p:val>
                                        </p:tav>
                                      </p:tavLst>
                                    </p:anim>
                                    <p:set>
                                      <p:cBhvr>
                                        <p:cTn id="359" dur="1" fill="hold">
                                          <p:stCondLst>
                                            <p:cond delay="1999"/>
                                          </p:stCondLst>
                                        </p:cTn>
                                        <p:tgtEl>
                                          <p:spTgt spid="22"/>
                                        </p:tgtEl>
                                        <p:attrNameLst>
                                          <p:attrName>style.visibility</p:attrName>
                                        </p:attrNameLst>
                                      </p:cBhvr>
                                      <p:to>
                                        <p:strVal val="hidden"/>
                                      </p:to>
                                    </p:set>
                                  </p:childTnLst>
                                </p:cTn>
                              </p:par>
                              <p:par>
                                <p:cTn id="360" presetID="2" presetClass="exit" presetSubtype="2" fill="hold" nodeType="withEffect">
                                  <p:stCondLst>
                                    <p:cond delay="0"/>
                                  </p:stCondLst>
                                  <p:childTnLst>
                                    <p:anim calcmode="lin" valueType="num">
                                      <p:cBhvr additive="base">
                                        <p:cTn id="361" dur="2000"/>
                                        <p:tgtEl>
                                          <p:spTgt spid="24"/>
                                        </p:tgtEl>
                                        <p:attrNameLst>
                                          <p:attrName>ppt_x</p:attrName>
                                        </p:attrNameLst>
                                      </p:cBhvr>
                                      <p:tavLst>
                                        <p:tav tm="0">
                                          <p:val>
                                            <p:strVal val="ppt_x"/>
                                          </p:val>
                                        </p:tav>
                                        <p:tav tm="100000">
                                          <p:val>
                                            <p:strVal val="1+ppt_w/2"/>
                                          </p:val>
                                        </p:tav>
                                      </p:tavLst>
                                    </p:anim>
                                    <p:anim calcmode="lin" valueType="num">
                                      <p:cBhvr additive="base">
                                        <p:cTn id="362" dur="2000"/>
                                        <p:tgtEl>
                                          <p:spTgt spid="24"/>
                                        </p:tgtEl>
                                        <p:attrNameLst>
                                          <p:attrName>ppt_y</p:attrName>
                                        </p:attrNameLst>
                                      </p:cBhvr>
                                      <p:tavLst>
                                        <p:tav tm="0">
                                          <p:val>
                                            <p:strVal val="ppt_y"/>
                                          </p:val>
                                        </p:tav>
                                        <p:tav tm="100000">
                                          <p:val>
                                            <p:strVal val="ppt_y"/>
                                          </p:val>
                                        </p:tav>
                                      </p:tavLst>
                                    </p:anim>
                                    <p:set>
                                      <p:cBhvr>
                                        <p:cTn id="363" dur="1" fill="hold">
                                          <p:stCondLst>
                                            <p:cond delay="1999"/>
                                          </p:stCondLst>
                                        </p:cTn>
                                        <p:tgtEl>
                                          <p:spTgt spid="24"/>
                                        </p:tgtEl>
                                        <p:attrNameLst>
                                          <p:attrName>style.visibility</p:attrName>
                                        </p:attrNameLst>
                                      </p:cBhvr>
                                      <p:to>
                                        <p:strVal val="hidden"/>
                                      </p:to>
                                    </p:set>
                                  </p:childTnLst>
                                </p:cTn>
                              </p:par>
                              <p:par>
                                <p:cTn id="364" presetID="2" presetClass="exit" presetSubtype="2" fill="hold" nodeType="withEffect">
                                  <p:stCondLst>
                                    <p:cond delay="0"/>
                                  </p:stCondLst>
                                  <p:childTnLst>
                                    <p:anim calcmode="lin" valueType="num">
                                      <p:cBhvr additive="base">
                                        <p:cTn id="365" dur="2000"/>
                                        <p:tgtEl>
                                          <p:spTgt spid="26"/>
                                        </p:tgtEl>
                                        <p:attrNameLst>
                                          <p:attrName>ppt_x</p:attrName>
                                        </p:attrNameLst>
                                      </p:cBhvr>
                                      <p:tavLst>
                                        <p:tav tm="0">
                                          <p:val>
                                            <p:strVal val="ppt_x"/>
                                          </p:val>
                                        </p:tav>
                                        <p:tav tm="100000">
                                          <p:val>
                                            <p:strVal val="1+ppt_w/2"/>
                                          </p:val>
                                        </p:tav>
                                      </p:tavLst>
                                    </p:anim>
                                    <p:anim calcmode="lin" valueType="num">
                                      <p:cBhvr additive="base">
                                        <p:cTn id="366" dur="2000"/>
                                        <p:tgtEl>
                                          <p:spTgt spid="26"/>
                                        </p:tgtEl>
                                        <p:attrNameLst>
                                          <p:attrName>ppt_y</p:attrName>
                                        </p:attrNameLst>
                                      </p:cBhvr>
                                      <p:tavLst>
                                        <p:tav tm="0">
                                          <p:val>
                                            <p:strVal val="ppt_y"/>
                                          </p:val>
                                        </p:tav>
                                        <p:tav tm="100000">
                                          <p:val>
                                            <p:strVal val="ppt_y"/>
                                          </p:val>
                                        </p:tav>
                                      </p:tavLst>
                                    </p:anim>
                                    <p:set>
                                      <p:cBhvr>
                                        <p:cTn id="367" dur="1" fill="hold">
                                          <p:stCondLst>
                                            <p:cond delay="1999"/>
                                          </p:stCondLst>
                                        </p:cTn>
                                        <p:tgtEl>
                                          <p:spTgt spid="26"/>
                                        </p:tgtEl>
                                        <p:attrNameLst>
                                          <p:attrName>style.visibility</p:attrName>
                                        </p:attrNameLst>
                                      </p:cBhvr>
                                      <p:to>
                                        <p:strVal val="hidden"/>
                                      </p:to>
                                    </p:set>
                                  </p:childTnLst>
                                </p:cTn>
                              </p:par>
                              <p:par>
                                <p:cTn id="368" presetID="2" presetClass="exit" presetSubtype="2" fill="hold" nodeType="withEffect">
                                  <p:stCondLst>
                                    <p:cond delay="0"/>
                                  </p:stCondLst>
                                  <p:childTnLst>
                                    <p:anim calcmode="lin" valueType="num">
                                      <p:cBhvr additive="base">
                                        <p:cTn id="369" dur="2000"/>
                                        <p:tgtEl>
                                          <p:spTgt spid="28"/>
                                        </p:tgtEl>
                                        <p:attrNameLst>
                                          <p:attrName>ppt_x</p:attrName>
                                        </p:attrNameLst>
                                      </p:cBhvr>
                                      <p:tavLst>
                                        <p:tav tm="0">
                                          <p:val>
                                            <p:strVal val="ppt_x"/>
                                          </p:val>
                                        </p:tav>
                                        <p:tav tm="100000">
                                          <p:val>
                                            <p:strVal val="1+ppt_w/2"/>
                                          </p:val>
                                        </p:tav>
                                      </p:tavLst>
                                    </p:anim>
                                    <p:anim calcmode="lin" valueType="num">
                                      <p:cBhvr additive="base">
                                        <p:cTn id="370" dur="2000"/>
                                        <p:tgtEl>
                                          <p:spTgt spid="28"/>
                                        </p:tgtEl>
                                        <p:attrNameLst>
                                          <p:attrName>ppt_y</p:attrName>
                                        </p:attrNameLst>
                                      </p:cBhvr>
                                      <p:tavLst>
                                        <p:tav tm="0">
                                          <p:val>
                                            <p:strVal val="ppt_y"/>
                                          </p:val>
                                        </p:tav>
                                        <p:tav tm="100000">
                                          <p:val>
                                            <p:strVal val="ppt_y"/>
                                          </p:val>
                                        </p:tav>
                                      </p:tavLst>
                                    </p:anim>
                                    <p:set>
                                      <p:cBhvr>
                                        <p:cTn id="371" dur="1" fill="hold">
                                          <p:stCondLst>
                                            <p:cond delay="1999"/>
                                          </p:stCondLst>
                                        </p:cTn>
                                        <p:tgtEl>
                                          <p:spTgt spid="28"/>
                                        </p:tgtEl>
                                        <p:attrNameLst>
                                          <p:attrName>style.visibility</p:attrName>
                                        </p:attrNameLst>
                                      </p:cBhvr>
                                      <p:to>
                                        <p:strVal val="hidden"/>
                                      </p:to>
                                    </p:set>
                                  </p:childTnLst>
                                </p:cTn>
                              </p:par>
                              <p:par>
                                <p:cTn id="372" presetID="2" presetClass="exit" presetSubtype="2" fill="hold" nodeType="withEffect">
                                  <p:stCondLst>
                                    <p:cond delay="0"/>
                                  </p:stCondLst>
                                  <p:childTnLst>
                                    <p:anim calcmode="lin" valueType="num">
                                      <p:cBhvr additive="base">
                                        <p:cTn id="373" dur="2000"/>
                                        <p:tgtEl>
                                          <p:spTgt spid="30"/>
                                        </p:tgtEl>
                                        <p:attrNameLst>
                                          <p:attrName>ppt_x</p:attrName>
                                        </p:attrNameLst>
                                      </p:cBhvr>
                                      <p:tavLst>
                                        <p:tav tm="0">
                                          <p:val>
                                            <p:strVal val="ppt_x"/>
                                          </p:val>
                                        </p:tav>
                                        <p:tav tm="100000">
                                          <p:val>
                                            <p:strVal val="1+ppt_w/2"/>
                                          </p:val>
                                        </p:tav>
                                      </p:tavLst>
                                    </p:anim>
                                    <p:anim calcmode="lin" valueType="num">
                                      <p:cBhvr additive="base">
                                        <p:cTn id="374" dur="2000"/>
                                        <p:tgtEl>
                                          <p:spTgt spid="30"/>
                                        </p:tgtEl>
                                        <p:attrNameLst>
                                          <p:attrName>ppt_y</p:attrName>
                                        </p:attrNameLst>
                                      </p:cBhvr>
                                      <p:tavLst>
                                        <p:tav tm="0">
                                          <p:val>
                                            <p:strVal val="ppt_y"/>
                                          </p:val>
                                        </p:tav>
                                        <p:tav tm="100000">
                                          <p:val>
                                            <p:strVal val="ppt_y"/>
                                          </p:val>
                                        </p:tav>
                                      </p:tavLst>
                                    </p:anim>
                                    <p:set>
                                      <p:cBhvr>
                                        <p:cTn id="375" dur="1" fill="hold">
                                          <p:stCondLst>
                                            <p:cond delay="1999"/>
                                          </p:stCondLst>
                                        </p:cTn>
                                        <p:tgtEl>
                                          <p:spTgt spid="30"/>
                                        </p:tgtEl>
                                        <p:attrNameLst>
                                          <p:attrName>style.visibility</p:attrName>
                                        </p:attrNameLst>
                                      </p:cBhvr>
                                      <p:to>
                                        <p:strVal val="hidden"/>
                                      </p:to>
                                    </p:set>
                                  </p:childTnLst>
                                </p:cTn>
                              </p:par>
                              <p:par>
                                <p:cTn id="376" presetID="2" presetClass="exit" presetSubtype="2" fill="hold" nodeType="withEffect">
                                  <p:stCondLst>
                                    <p:cond delay="0"/>
                                  </p:stCondLst>
                                  <p:childTnLst>
                                    <p:anim calcmode="lin" valueType="num">
                                      <p:cBhvr additive="base">
                                        <p:cTn id="377" dur="2000"/>
                                        <p:tgtEl>
                                          <p:spTgt spid="31"/>
                                        </p:tgtEl>
                                        <p:attrNameLst>
                                          <p:attrName>ppt_x</p:attrName>
                                        </p:attrNameLst>
                                      </p:cBhvr>
                                      <p:tavLst>
                                        <p:tav tm="0">
                                          <p:val>
                                            <p:strVal val="ppt_x"/>
                                          </p:val>
                                        </p:tav>
                                        <p:tav tm="100000">
                                          <p:val>
                                            <p:strVal val="1+ppt_w/2"/>
                                          </p:val>
                                        </p:tav>
                                      </p:tavLst>
                                    </p:anim>
                                    <p:anim calcmode="lin" valueType="num">
                                      <p:cBhvr additive="base">
                                        <p:cTn id="378" dur="2000"/>
                                        <p:tgtEl>
                                          <p:spTgt spid="31"/>
                                        </p:tgtEl>
                                        <p:attrNameLst>
                                          <p:attrName>ppt_y</p:attrName>
                                        </p:attrNameLst>
                                      </p:cBhvr>
                                      <p:tavLst>
                                        <p:tav tm="0">
                                          <p:val>
                                            <p:strVal val="ppt_y"/>
                                          </p:val>
                                        </p:tav>
                                        <p:tav tm="100000">
                                          <p:val>
                                            <p:strVal val="ppt_y"/>
                                          </p:val>
                                        </p:tav>
                                      </p:tavLst>
                                    </p:anim>
                                    <p:set>
                                      <p:cBhvr>
                                        <p:cTn id="379" dur="1" fill="hold">
                                          <p:stCondLst>
                                            <p:cond delay="1999"/>
                                          </p:stCondLst>
                                        </p:cTn>
                                        <p:tgtEl>
                                          <p:spTgt spid="31"/>
                                        </p:tgtEl>
                                        <p:attrNameLst>
                                          <p:attrName>style.visibility</p:attrName>
                                        </p:attrNameLst>
                                      </p:cBhvr>
                                      <p:to>
                                        <p:strVal val="hidden"/>
                                      </p:to>
                                    </p:set>
                                  </p:childTnLst>
                                </p:cTn>
                              </p:par>
                              <p:par>
                                <p:cTn id="380" presetID="2" presetClass="exit" presetSubtype="2" fill="hold" nodeType="withEffect">
                                  <p:stCondLst>
                                    <p:cond delay="0"/>
                                  </p:stCondLst>
                                  <p:childTnLst>
                                    <p:anim calcmode="lin" valueType="num">
                                      <p:cBhvr additive="base">
                                        <p:cTn id="381" dur="2000"/>
                                        <p:tgtEl>
                                          <p:spTgt spid="32"/>
                                        </p:tgtEl>
                                        <p:attrNameLst>
                                          <p:attrName>ppt_x</p:attrName>
                                        </p:attrNameLst>
                                      </p:cBhvr>
                                      <p:tavLst>
                                        <p:tav tm="0">
                                          <p:val>
                                            <p:strVal val="ppt_x"/>
                                          </p:val>
                                        </p:tav>
                                        <p:tav tm="100000">
                                          <p:val>
                                            <p:strVal val="1+ppt_w/2"/>
                                          </p:val>
                                        </p:tav>
                                      </p:tavLst>
                                    </p:anim>
                                    <p:anim calcmode="lin" valueType="num">
                                      <p:cBhvr additive="base">
                                        <p:cTn id="382" dur="2000"/>
                                        <p:tgtEl>
                                          <p:spTgt spid="32"/>
                                        </p:tgtEl>
                                        <p:attrNameLst>
                                          <p:attrName>ppt_y</p:attrName>
                                        </p:attrNameLst>
                                      </p:cBhvr>
                                      <p:tavLst>
                                        <p:tav tm="0">
                                          <p:val>
                                            <p:strVal val="ppt_y"/>
                                          </p:val>
                                        </p:tav>
                                        <p:tav tm="100000">
                                          <p:val>
                                            <p:strVal val="ppt_y"/>
                                          </p:val>
                                        </p:tav>
                                      </p:tavLst>
                                    </p:anim>
                                    <p:set>
                                      <p:cBhvr>
                                        <p:cTn id="383" dur="1" fill="hold">
                                          <p:stCondLst>
                                            <p:cond delay="1999"/>
                                          </p:stCondLst>
                                        </p:cTn>
                                        <p:tgtEl>
                                          <p:spTgt spid="32"/>
                                        </p:tgtEl>
                                        <p:attrNameLst>
                                          <p:attrName>style.visibility</p:attrName>
                                        </p:attrNameLst>
                                      </p:cBhvr>
                                      <p:to>
                                        <p:strVal val="hidden"/>
                                      </p:to>
                                    </p:set>
                                  </p:childTnLst>
                                </p:cTn>
                              </p:par>
                              <p:par>
                                <p:cTn id="384" presetID="2" presetClass="exit" presetSubtype="2" fill="hold" nodeType="withEffect">
                                  <p:stCondLst>
                                    <p:cond delay="0"/>
                                  </p:stCondLst>
                                  <p:childTnLst>
                                    <p:anim calcmode="lin" valueType="num">
                                      <p:cBhvr additive="base">
                                        <p:cTn id="385" dur="2000"/>
                                        <p:tgtEl>
                                          <p:spTgt spid="33"/>
                                        </p:tgtEl>
                                        <p:attrNameLst>
                                          <p:attrName>ppt_x</p:attrName>
                                        </p:attrNameLst>
                                      </p:cBhvr>
                                      <p:tavLst>
                                        <p:tav tm="0">
                                          <p:val>
                                            <p:strVal val="ppt_x"/>
                                          </p:val>
                                        </p:tav>
                                        <p:tav tm="100000">
                                          <p:val>
                                            <p:strVal val="1+ppt_w/2"/>
                                          </p:val>
                                        </p:tav>
                                      </p:tavLst>
                                    </p:anim>
                                    <p:anim calcmode="lin" valueType="num">
                                      <p:cBhvr additive="base">
                                        <p:cTn id="386" dur="2000"/>
                                        <p:tgtEl>
                                          <p:spTgt spid="33"/>
                                        </p:tgtEl>
                                        <p:attrNameLst>
                                          <p:attrName>ppt_y</p:attrName>
                                        </p:attrNameLst>
                                      </p:cBhvr>
                                      <p:tavLst>
                                        <p:tav tm="0">
                                          <p:val>
                                            <p:strVal val="ppt_y"/>
                                          </p:val>
                                        </p:tav>
                                        <p:tav tm="100000">
                                          <p:val>
                                            <p:strVal val="ppt_y"/>
                                          </p:val>
                                        </p:tav>
                                      </p:tavLst>
                                    </p:anim>
                                    <p:set>
                                      <p:cBhvr>
                                        <p:cTn id="387" dur="1" fill="hold">
                                          <p:stCondLst>
                                            <p:cond delay="1999"/>
                                          </p:stCondLst>
                                        </p:cTn>
                                        <p:tgtEl>
                                          <p:spTgt spid="33"/>
                                        </p:tgtEl>
                                        <p:attrNameLst>
                                          <p:attrName>style.visibility</p:attrName>
                                        </p:attrNameLst>
                                      </p:cBhvr>
                                      <p:to>
                                        <p:strVal val="hidden"/>
                                      </p:to>
                                    </p:set>
                                  </p:childTnLst>
                                </p:cTn>
                              </p:par>
                              <p:par>
                                <p:cTn id="388" presetID="2" presetClass="exit" presetSubtype="2" fill="hold" nodeType="withEffect">
                                  <p:stCondLst>
                                    <p:cond delay="0"/>
                                  </p:stCondLst>
                                  <p:childTnLst>
                                    <p:anim calcmode="lin" valueType="num">
                                      <p:cBhvr additive="base">
                                        <p:cTn id="389" dur="2000"/>
                                        <p:tgtEl>
                                          <p:spTgt spid="34"/>
                                        </p:tgtEl>
                                        <p:attrNameLst>
                                          <p:attrName>ppt_x</p:attrName>
                                        </p:attrNameLst>
                                      </p:cBhvr>
                                      <p:tavLst>
                                        <p:tav tm="0">
                                          <p:val>
                                            <p:strVal val="ppt_x"/>
                                          </p:val>
                                        </p:tav>
                                        <p:tav tm="100000">
                                          <p:val>
                                            <p:strVal val="1+ppt_w/2"/>
                                          </p:val>
                                        </p:tav>
                                      </p:tavLst>
                                    </p:anim>
                                    <p:anim calcmode="lin" valueType="num">
                                      <p:cBhvr additive="base">
                                        <p:cTn id="390" dur="2000"/>
                                        <p:tgtEl>
                                          <p:spTgt spid="34"/>
                                        </p:tgtEl>
                                        <p:attrNameLst>
                                          <p:attrName>ppt_y</p:attrName>
                                        </p:attrNameLst>
                                      </p:cBhvr>
                                      <p:tavLst>
                                        <p:tav tm="0">
                                          <p:val>
                                            <p:strVal val="ppt_y"/>
                                          </p:val>
                                        </p:tav>
                                        <p:tav tm="100000">
                                          <p:val>
                                            <p:strVal val="ppt_y"/>
                                          </p:val>
                                        </p:tav>
                                      </p:tavLst>
                                    </p:anim>
                                    <p:set>
                                      <p:cBhvr>
                                        <p:cTn id="391" dur="1" fill="hold">
                                          <p:stCondLst>
                                            <p:cond delay="1999"/>
                                          </p:stCondLst>
                                        </p:cTn>
                                        <p:tgtEl>
                                          <p:spTgt spid="34"/>
                                        </p:tgtEl>
                                        <p:attrNameLst>
                                          <p:attrName>style.visibility</p:attrName>
                                        </p:attrNameLst>
                                      </p:cBhvr>
                                      <p:to>
                                        <p:strVal val="hidden"/>
                                      </p:to>
                                    </p:set>
                                  </p:childTnLst>
                                </p:cTn>
                              </p:par>
                              <p:par>
                                <p:cTn id="392" presetID="2" presetClass="exit" presetSubtype="2" fill="hold" nodeType="withEffect">
                                  <p:stCondLst>
                                    <p:cond delay="0"/>
                                  </p:stCondLst>
                                  <p:childTnLst>
                                    <p:anim calcmode="lin" valueType="num">
                                      <p:cBhvr additive="base">
                                        <p:cTn id="393" dur="2000"/>
                                        <p:tgtEl>
                                          <p:spTgt spid="35"/>
                                        </p:tgtEl>
                                        <p:attrNameLst>
                                          <p:attrName>ppt_x</p:attrName>
                                        </p:attrNameLst>
                                      </p:cBhvr>
                                      <p:tavLst>
                                        <p:tav tm="0">
                                          <p:val>
                                            <p:strVal val="ppt_x"/>
                                          </p:val>
                                        </p:tav>
                                        <p:tav tm="100000">
                                          <p:val>
                                            <p:strVal val="1+ppt_w/2"/>
                                          </p:val>
                                        </p:tav>
                                      </p:tavLst>
                                    </p:anim>
                                    <p:anim calcmode="lin" valueType="num">
                                      <p:cBhvr additive="base">
                                        <p:cTn id="394" dur="2000"/>
                                        <p:tgtEl>
                                          <p:spTgt spid="35"/>
                                        </p:tgtEl>
                                        <p:attrNameLst>
                                          <p:attrName>ppt_y</p:attrName>
                                        </p:attrNameLst>
                                      </p:cBhvr>
                                      <p:tavLst>
                                        <p:tav tm="0">
                                          <p:val>
                                            <p:strVal val="ppt_y"/>
                                          </p:val>
                                        </p:tav>
                                        <p:tav tm="100000">
                                          <p:val>
                                            <p:strVal val="ppt_y"/>
                                          </p:val>
                                        </p:tav>
                                      </p:tavLst>
                                    </p:anim>
                                    <p:set>
                                      <p:cBhvr>
                                        <p:cTn id="395" dur="1" fill="hold">
                                          <p:stCondLst>
                                            <p:cond delay="1999"/>
                                          </p:stCondLst>
                                        </p:cTn>
                                        <p:tgtEl>
                                          <p:spTgt spid="35"/>
                                        </p:tgtEl>
                                        <p:attrNameLst>
                                          <p:attrName>style.visibility</p:attrName>
                                        </p:attrNameLst>
                                      </p:cBhvr>
                                      <p:to>
                                        <p:strVal val="hidden"/>
                                      </p:to>
                                    </p:set>
                                  </p:childTnLst>
                                </p:cTn>
                              </p:par>
                              <p:par>
                                <p:cTn id="396" presetID="2" presetClass="exit" presetSubtype="2" fill="hold" nodeType="withEffect">
                                  <p:stCondLst>
                                    <p:cond delay="0"/>
                                  </p:stCondLst>
                                  <p:childTnLst>
                                    <p:anim calcmode="lin" valueType="num">
                                      <p:cBhvr additive="base">
                                        <p:cTn id="397" dur="2000"/>
                                        <p:tgtEl>
                                          <p:spTgt spid="36"/>
                                        </p:tgtEl>
                                        <p:attrNameLst>
                                          <p:attrName>ppt_x</p:attrName>
                                        </p:attrNameLst>
                                      </p:cBhvr>
                                      <p:tavLst>
                                        <p:tav tm="0">
                                          <p:val>
                                            <p:strVal val="ppt_x"/>
                                          </p:val>
                                        </p:tav>
                                        <p:tav tm="100000">
                                          <p:val>
                                            <p:strVal val="1+ppt_w/2"/>
                                          </p:val>
                                        </p:tav>
                                      </p:tavLst>
                                    </p:anim>
                                    <p:anim calcmode="lin" valueType="num">
                                      <p:cBhvr additive="base">
                                        <p:cTn id="398" dur="2000"/>
                                        <p:tgtEl>
                                          <p:spTgt spid="36"/>
                                        </p:tgtEl>
                                        <p:attrNameLst>
                                          <p:attrName>ppt_y</p:attrName>
                                        </p:attrNameLst>
                                      </p:cBhvr>
                                      <p:tavLst>
                                        <p:tav tm="0">
                                          <p:val>
                                            <p:strVal val="ppt_y"/>
                                          </p:val>
                                        </p:tav>
                                        <p:tav tm="100000">
                                          <p:val>
                                            <p:strVal val="ppt_y"/>
                                          </p:val>
                                        </p:tav>
                                      </p:tavLst>
                                    </p:anim>
                                    <p:set>
                                      <p:cBhvr>
                                        <p:cTn id="399" dur="1" fill="hold">
                                          <p:stCondLst>
                                            <p:cond delay="1999"/>
                                          </p:stCondLst>
                                        </p:cTn>
                                        <p:tgtEl>
                                          <p:spTgt spid="36"/>
                                        </p:tgtEl>
                                        <p:attrNameLst>
                                          <p:attrName>style.visibility</p:attrName>
                                        </p:attrNameLst>
                                      </p:cBhvr>
                                      <p:to>
                                        <p:strVal val="hidden"/>
                                      </p:to>
                                    </p:set>
                                  </p:childTnLst>
                                </p:cTn>
                              </p:par>
                              <p:par>
                                <p:cTn id="400" presetID="2" presetClass="exit" presetSubtype="2" fill="hold"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1+ppt_w/2"/>
                                          </p:val>
                                        </p:tav>
                                      </p:tavLst>
                                    </p:anim>
                                    <p:anim calcmode="lin" valueType="num">
                                      <p:cBhvr additive="base">
                                        <p:cTn id="402" dur="2000"/>
                                        <p:tgtEl>
                                          <p:spTgt spid="37"/>
                                        </p:tgtEl>
                                        <p:attrNameLst>
                                          <p:attrName>ppt_y</p:attrName>
                                        </p:attrNameLst>
                                      </p:cBhvr>
                                      <p:tavLst>
                                        <p:tav tm="0">
                                          <p:val>
                                            <p:strVal val="ppt_y"/>
                                          </p:val>
                                        </p:tav>
                                        <p:tav tm="100000">
                                          <p:val>
                                            <p:strVal val="ppt_y"/>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2" fill="hold" nodeType="withEffect">
                                  <p:stCondLst>
                                    <p:cond delay="0"/>
                                  </p:stCondLst>
                                  <p:childTnLst>
                                    <p:anim calcmode="lin" valueType="num">
                                      <p:cBhvr additive="base">
                                        <p:cTn id="405" dur="2000"/>
                                        <p:tgtEl>
                                          <p:spTgt spid="38"/>
                                        </p:tgtEl>
                                        <p:attrNameLst>
                                          <p:attrName>ppt_x</p:attrName>
                                        </p:attrNameLst>
                                      </p:cBhvr>
                                      <p:tavLst>
                                        <p:tav tm="0">
                                          <p:val>
                                            <p:strVal val="ppt_x"/>
                                          </p:val>
                                        </p:tav>
                                        <p:tav tm="100000">
                                          <p:val>
                                            <p:strVal val="1+ppt_w/2"/>
                                          </p:val>
                                        </p:tav>
                                      </p:tavLst>
                                    </p:anim>
                                    <p:anim calcmode="lin" valueType="num">
                                      <p:cBhvr additive="base">
                                        <p:cTn id="406" dur="2000"/>
                                        <p:tgtEl>
                                          <p:spTgt spid="38"/>
                                        </p:tgtEl>
                                        <p:attrNameLst>
                                          <p:attrName>ppt_y</p:attrName>
                                        </p:attrNameLst>
                                      </p:cBhvr>
                                      <p:tavLst>
                                        <p:tav tm="0">
                                          <p:val>
                                            <p:strVal val="ppt_y"/>
                                          </p:val>
                                        </p:tav>
                                        <p:tav tm="100000">
                                          <p:val>
                                            <p:strVal val="ppt_y"/>
                                          </p:val>
                                        </p:tav>
                                      </p:tavLst>
                                    </p:anim>
                                    <p:set>
                                      <p:cBhvr>
                                        <p:cTn id="407" dur="1" fill="hold">
                                          <p:stCondLst>
                                            <p:cond delay="1999"/>
                                          </p:stCondLst>
                                        </p:cTn>
                                        <p:tgtEl>
                                          <p:spTgt spid="38"/>
                                        </p:tgtEl>
                                        <p:attrNameLst>
                                          <p:attrName>style.visibility</p:attrName>
                                        </p:attrNameLst>
                                      </p:cBhvr>
                                      <p:to>
                                        <p:strVal val="hidden"/>
                                      </p:to>
                                    </p:set>
                                  </p:childTnLst>
                                </p:cTn>
                              </p:par>
                              <p:par>
                                <p:cTn id="408" presetID="2" presetClass="exit" presetSubtype="2" fill="hold" nodeType="withEffect">
                                  <p:stCondLst>
                                    <p:cond delay="0"/>
                                  </p:stCondLst>
                                  <p:childTnLst>
                                    <p:anim calcmode="lin" valueType="num">
                                      <p:cBhvr additive="base">
                                        <p:cTn id="409" dur="2000"/>
                                        <p:tgtEl>
                                          <p:spTgt spid="39"/>
                                        </p:tgtEl>
                                        <p:attrNameLst>
                                          <p:attrName>ppt_x</p:attrName>
                                        </p:attrNameLst>
                                      </p:cBhvr>
                                      <p:tavLst>
                                        <p:tav tm="0">
                                          <p:val>
                                            <p:strVal val="ppt_x"/>
                                          </p:val>
                                        </p:tav>
                                        <p:tav tm="100000">
                                          <p:val>
                                            <p:strVal val="1+ppt_w/2"/>
                                          </p:val>
                                        </p:tav>
                                      </p:tavLst>
                                    </p:anim>
                                    <p:anim calcmode="lin" valueType="num">
                                      <p:cBhvr additive="base">
                                        <p:cTn id="410" dur="2000"/>
                                        <p:tgtEl>
                                          <p:spTgt spid="39"/>
                                        </p:tgtEl>
                                        <p:attrNameLst>
                                          <p:attrName>ppt_y</p:attrName>
                                        </p:attrNameLst>
                                      </p:cBhvr>
                                      <p:tavLst>
                                        <p:tav tm="0">
                                          <p:val>
                                            <p:strVal val="ppt_y"/>
                                          </p:val>
                                        </p:tav>
                                        <p:tav tm="100000">
                                          <p:val>
                                            <p:strVal val="ppt_y"/>
                                          </p:val>
                                        </p:tav>
                                      </p:tavLst>
                                    </p:anim>
                                    <p:set>
                                      <p:cBhvr>
                                        <p:cTn id="411" dur="1" fill="hold">
                                          <p:stCondLst>
                                            <p:cond delay="1999"/>
                                          </p:stCondLst>
                                        </p:cTn>
                                        <p:tgtEl>
                                          <p:spTgt spid="39"/>
                                        </p:tgtEl>
                                        <p:attrNameLst>
                                          <p:attrName>style.visibility</p:attrName>
                                        </p:attrNameLst>
                                      </p:cBhvr>
                                      <p:to>
                                        <p:strVal val="hidden"/>
                                      </p:to>
                                    </p:set>
                                  </p:childTnLst>
                                </p:cTn>
                              </p:par>
                              <p:par>
                                <p:cTn id="412" presetID="2" presetClass="exit" presetSubtype="2" fill="hold" nodeType="withEffect">
                                  <p:stCondLst>
                                    <p:cond delay="0"/>
                                  </p:stCondLst>
                                  <p:childTnLst>
                                    <p:anim calcmode="lin" valueType="num">
                                      <p:cBhvr additive="base">
                                        <p:cTn id="413" dur="2000"/>
                                        <p:tgtEl>
                                          <p:spTgt spid="40"/>
                                        </p:tgtEl>
                                        <p:attrNameLst>
                                          <p:attrName>ppt_x</p:attrName>
                                        </p:attrNameLst>
                                      </p:cBhvr>
                                      <p:tavLst>
                                        <p:tav tm="0">
                                          <p:val>
                                            <p:strVal val="ppt_x"/>
                                          </p:val>
                                        </p:tav>
                                        <p:tav tm="100000">
                                          <p:val>
                                            <p:strVal val="1+ppt_w/2"/>
                                          </p:val>
                                        </p:tav>
                                      </p:tavLst>
                                    </p:anim>
                                    <p:anim calcmode="lin" valueType="num">
                                      <p:cBhvr additive="base">
                                        <p:cTn id="414" dur="2000"/>
                                        <p:tgtEl>
                                          <p:spTgt spid="40"/>
                                        </p:tgtEl>
                                        <p:attrNameLst>
                                          <p:attrName>ppt_y</p:attrName>
                                        </p:attrNameLst>
                                      </p:cBhvr>
                                      <p:tavLst>
                                        <p:tav tm="0">
                                          <p:val>
                                            <p:strVal val="ppt_y"/>
                                          </p:val>
                                        </p:tav>
                                        <p:tav tm="100000">
                                          <p:val>
                                            <p:strVal val="ppt_y"/>
                                          </p:val>
                                        </p:tav>
                                      </p:tavLst>
                                    </p:anim>
                                    <p:set>
                                      <p:cBhvr>
                                        <p:cTn id="415" dur="1" fill="hold">
                                          <p:stCondLst>
                                            <p:cond delay="1999"/>
                                          </p:stCondLst>
                                        </p:cTn>
                                        <p:tgtEl>
                                          <p:spTgt spid="40"/>
                                        </p:tgtEl>
                                        <p:attrNameLst>
                                          <p:attrName>style.visibility</p:attrName>
                                        </p:attrNameLst>
                                      </p:cBhvr>
                                      <p:to>
                                        <p:strVal val="hidden"/>
                                      </p:to>
                                    </p:set>
                                  </p:childTnLst>
                                </p:cTn>
                              </p:par>
                              <p:par>
                                <p:cTn id="416" presetID="2" presetClass="exit" presetSubtype="2" fill="hold" nodeType="withEffect">
                                  <p:stCondLst>
                                    <p:cond delay="0"/>
                                  </p:stCondLst>
                                  <p:childTnLst>
                                    <p:anim calcmode="lin" valueType="num">
                                      <p:cBhvr additive="base">
                                        <p:cTn id="417" dur="2000"/>
                                        <p:tgtEl>
                                          <p:spTgt spid="41"/>
                                        </p:tgtEl>
                                        <p:attrNameLst>
                                          <p:attrName>ppt_x</p:attrName>
                                        </p:attrNameLst>
                                      </p:cBhvr>
                                      <p:tavLst>
                                        <p:tav tm="0">
                                          <p:val>
                                            <p:strVal val="ppt_x"/>
                                          </p:val>
                                        </p:tav>
                                        <p:tav tm="100000">
                                          <p:val>
                                            <p:strVal val="1+ppt_w/2"/>
                                          </p:val>
                                        </p:tav>
                                      </p:tavLst>
                                    </p:anim>
                                    <p:anim calcmode="lin" valueType="num">
                                      <p:cBhvr additive="base">
                                        <p:cTn id="418" dur="2000"/>
                                        <p:tgtEl>
                                          <p:spTgt spid="41"/>
                                        </p:tgtEl>
                                        <p:attrNameLst>
                                          <p:attrName>ppt_y</p:attrName>
                                        </p:attrNameLst>
                                      </p:cBhvr>
                                      <p:tavLst>
                                        <p:tav tm="0">
                                          <p:val>
                                            <p:strVal val="ppt_y"/>
                                          </p:val>
                                        </p:tav>
                                        <p:tav tm="100000">
                                          <p:val>
                                            <p:strVal val="ppt_y"/>
                                          </p:val>
                                        </p:tav>
                                      </p:tavLst>
                                    </p:anim>
                                    <p:set>
                                      <p:cBhvr>
                                        <p:cTn id="419" dur="1" fill="hold">
                                          <p:stCondLst>
                                            <p:cond delay="1999"/>
                                          </p:stCondLst>
                                        </p:cTn>
                                        <p:tgtEl>
                                          <p:spTgt spid="41"/>
                                        </p:tgtEl>
                                        <p:attrNameLst>
                                          <p:attrName>style.visibility</p:attrName>
                                        </p:attrNameLst>
                                      </p:cBhvr>
                                      <p:to>
                                        <p:strVal val="hidden"/>
                                      </p:to>
                                    </p:set>
                                  </p:childTnLst>
                                </p:cTn>
                              </p:par>
                              <p:par>
                                <p:cTn id="420" presetID="2" presetClass="exit" presetSubtype="2" fill="hold" nodeType="withEffect">
                                  <p:stCondLst>
                                    <p:cond delay="0"/>
                                  </p:stCondLst>
                                  <p:childTnLst>
                                    <p:anim calcmode="lin" valueType="num">
                                      <p:cBhvr additive="base">
                                        <p:cTn id="421" dur="2000"/>
                                        <p:tgtEl>
                                          <p:spTgt spid="42"/>
                                        </p:tgtEl>
                                        <p:attrNameLst>
                                          <p:attrName>ppt_x</p:attrName>
                                        </p:attrNameLst>
                                      </p:cBhvr>
                                      <p:tavLst>
                                        <p:tav tm="0">
                                          <p:val>
                                            <p:strVal val="ppt_x"/>
                                          </p:val>
                                        </p:tav>
                                        <p:tav tm="100000">
                                          <p:val>
                                            <p:strVal val="1+ppt_w/2"/>
                                          </p:val>
                                        </p:tav>
                                      </p:tavLst>
                                    </p:anim>
                                    <p:anim calcmode="lin" valueType="num">
                                      <p:cBhvr additive="base">
                                        <p:cTn id="422" dur="2000"/>
                                        <p:tgtEl>
                                          <p:spTgt spid="42"/>
                                        </p:tgtEl>
                                        <p:attrNameLst>
                                          <p:attrName>ppt_y</p:attrName>
                                        </p:attrNameLst>
                                      </p:cBhvr>
                                      <p:tavLst>
                                        <p:tav tm="0">
                                          <p:val>
                                            <p:strVal val="ppt_y"/>
                                          </p:val>
                                        </p:tav>
                                        <p:tav tm="100000">
                                          <p:val>
                                            <p:strVal val="ppt_y"/>
                                          </p:val>
                                        </p:tav>
                                      </p:tavLst>
                                    </p:anim>
                                    <p:set>
                                      <p:cBhvr>
                                        <p:cTn id="423" dur="1" fill="hold">
                                          <p:stCondLst>
                                            <p:cond delay="1999"/>
                                          </p:stCondLst>
                                        </p:cTn>
                                        <p:tgtEl>
                                          <p:spTgt spid="42"/>
                                        </p:tgtEl>
                                        <p:attrNameLst>
                                          <p:attrName>style.visibility</p:attrName>
                                        </p:attrNameLst>
                                      </p:cBhvr>
                                      <p:to>
                                        <p:strVal val="hidden"/>
                                      </p:to>
                                    </p:set>
                                  </p:childTnLst>
                                </p:cTn>
                              </p:par>
                              <p:par>
                                <p:cTn id="424" presetID="2" presetClass="exit" presetSubtype="8" fill="hold" nodeType="withEffect">
                                  <p:stCondLst>
                                    <p:cond delay="0"/>
                                  </p:stCondLst>
                                  <p:childTnLst>
                                    <p:anim calcmode="lin" valueType="num">
                                      <p:cBhvr additive="base">
                                        <p:cTn id="425" dur="2000"/>
                                        <p:tgtEl>
                                          <p:spTgt spid="5"/>
                                        </p:tgtEl>
                                        <p:attrNameLst>
                                          <p:attrName>ppt_x</p:attrName>
                                        </p:attrNameLst>
                                      </p:cBhvr>
                                      <p:tavLst>
                                        <p:tav tm="0">
                                          <p:val>
                                            <p:strVal val="ppt_x"/>
                                          </p:val>
                                        </p:tav>
                                        <p:tav tm="100000">
                                          <p:val>
                                            <p:strVal val="0-ppt_w/2"/>
                                          </p:val>
                                        </p:tav>
                                      </p:tavLst>
                                    </p:anim>
                                    <p:anim calcmode="lin" valueType="num">
                                      <p:cBhvr additive="base">
                                        <p:cTn id="426" dur="2000"/>
                                        <p:tgtEl>
                                          <p:spTgt spid="5"/>
                                        </p:tgtEl>
                                        <p:attrNameLst>
                                          <p:attrName>ppt_y</p:attrName>
                                        </p:attrNameLst>
                                      </p:cBhvr>
                                      <p:tavLst>
                                        <p:tav tm="0">
                                          <p:val>
                                            <p:strVal val="ppt_y"/>
                                          </p:val>
                                        </p:tav>
                                        <p:tav tm="100000">
                                          <p:val>
                                            <p:strVal val="ppt_y"/>
                                          </p:val>
                                        </p:tav>
                                      </p:tavLst>
                                    </p:anim>
                                    <p:set>
                                      <p:cBhvr>
                                        <p:cTn id="427" dur="1" fill="hold">
                                          <p:stCondLst>
                                            <p:cond delay="1999"/>
                                          </p:stCondLst>
                                        </p:cTn>
                                        <p:tgtEl>
                                          <p:spTgt spid="5"/>
                                        </p:tgtEl>
                                        <p:attrNameLst>
                                          <p:attrName>style.visibility</p:attrName>
                                        </p:attrNameLst>
                                      </p:cBhvr>
                                      <p:to>
                                        <p:strVal val="hidden"/>
                                      </p:to>
                                    </p:set>
                                  </p:childTnLst>
                                </p:cTn>
                              </p:par>
                              <p:par>
                                <p:cTn id="428" presetID="2" presetClass="exit" presetSubtype="8" fill="hold" nodeType="withEffect">
                                  <p:stCondLst>
                                    <p:cond delay="0"/>
                                  </p:stCondLst>
                                  <p:childTnLst>
                                    <p:anim calcmode="lin" valueType="num">
                                      <p:cBhvr additive="base">
                                        <p:cTn id="429" dur="2000"/>
                                        <p:tgtEl>
                                          <p:spTgt spid="7"/>
                                        </p:tgtEl>
                                        <p:attrNameLst>
                                          <p:attrName>ppt_x</p:attrName>
                                        </p:attrNameLst>
                                      </p:cBhvr>
                                      <p:tavLst>
                                        <p:tav tm="0">
                                          <p:val>
                                            <p:strVal val="ppt_x"/>
                                          </p:val>
                                        </p:tav>
                                        <p:tav tm="100000">
                                          <p:val>
                                            <p:strVal val="0-ppt_w/2"/>
                                          </p:val>
                                        </p:tav>
                                      </p:tavLst>
                                    </p:anim>
                                    <p:anim calcmode="lin" valueType="num">
                                      <p:cBhvr additive="base">
                                        <p:cTn id="430" dur="2000"/>
                                        <p:tgtEl>
                                          <p:spTgt spid="7"/>
                                        </p:tgtEl>
                                        <p:attrNameLst>
                                          <p:attrName>ppt_y</p:attrName>
                                        </p:attrNameLst>
                                      </p:cBhvr>
                                      <p:tavLst>
                                        <p:tav tm="0">
                                          <p:val>
                                            <p:strVal val="ppt_y"/>
                                          </p:val>
                                        </p:tav>
                                        <p:tav tm="100000">
                                          <p:val>
                                            <p:strVal val="ppt_y"/>
                                          </p:val>
                                        </p:tav>
                                      </p:tavLst>
                                    </p:anim>
                                    <p:set>
                                      <p:cBhvr>
                                        <p:cTn id="431" dur="1" fill="hold">
                                          <p:stCondLst>
                                            <p:cond delay="1999"/>
                                          </p:stCondLst>
                                        </p:cTn>
                                        <p:tgtEl>
                                          <p:spTgt spid="7"/>
                                        </p:tgtEl>
                                        <p:attrNameLst>
                                          <p:attrName>style.visibility</p:attrName>
                                        </p:attrNameLst>
                                      </p:cBhvr>
                                      <p:to>
                                        <p:strVal val="hidden"/>
                                      </p:to>
                                    </p:set>
                                  </p:childTnLst>
                                </p:cTn>
                              </p:par>
                              <p:par>
                                <p:cTn id="432" presetID="2" presetClass="exit" presetSubtype="8" fill="hold" nodeType="withEffect">
                                  <p:stCondLst>
                                    <p:cond delay="0"/>
                                  </p:stCondLst>
                                  <p:childTnLst>
                                    <p:anim calcmode="lin" valueType="num">
                                      <p:cBhvr additive="base">
                                        <p:cTn id="433" dur="2000"/>
                                        <p:tgtEl>
                                          <p:spTgt spid="9"/>
                                        </p:tgtEl>
                                        <p:attrNameLst>
                                          <p:attrName>ppt_x</p:attrName>
                                        </p:attrNameLst>
                                      </p:cBhvr>
                                      <p:tavLst>
                                        <p:tav tm="0">
                                          <p:val>
                                            <p:strVal val="ppt_x"/>
                                          </p:val>
                                        </p:tav>
                                        <p:tav tm="100000">
                                          <p:val>
                                            <p:strVal val="0-ppt_w/2"/>
                                          </p:val>
                                        </p:tav>
                                      </p:tavLst>
                                    </p:anim>
                                    <p:anim calcmode="lin" valueType="num">
                                      <p:cBhvr additive="base">
                                        <p:cTn id="434" dur="2000"/>
                                        <p:tgtEl>
                                          <p:spTgt spid="9"/>
                                        </p:tgtEl>
                                        <p:attrNameLst>
                                          <p:attrName>ppt_y</p:attrName>
                                        </p:attrNameLst>
                                      </p:cBhvr>
                                      <p:tavLst>
                                        <p:tav tm="0">
                                          <p:val>
                                            <p:strVal val="ppt_y"/>
                                          </p:val>
                                        </p:tav>
                                        <p:tav tm="100000">
                                          <p:val>
                                            <p:strVal val="ppt_y"/>
                                          </p:val>
                                        </p:tav>
                                      </p:tavLst>
                                    </p:anim>
                                    <p:set>
                                      <p:cBhvr>
                                        <p:cTn id="435" dur="1" fill="hold">
                                          <p:stCondLst>
                                            <p:cond delay="1999"/>
                                          </p:stCondLst>
                                        </p:cTn>
                                        <p:tgtEl>
                                          <p:spTgt spid="9"/>
                                        </p:tgtEl>
                                        <p:attrNameLst>
                                          <p:attrName>style.visibility</p:attrName>
                                        </p:attrNameLst>
                                      </p:cBhvr>
                                      <p:to>
                                        <p:strVal val="hidden"/>
                                      </p:to>
                                    </p:set>
                                  </p:childTnLst>
                                </p:cTn>
                              </p:par>
                              <p:par>
                                <p:cTn id="436" presetID="2" presetClass="exit" presetSubtype="8" fill="hold" nodeType="withEffect">
                                  <p:stCondLst>
                                    <p:cond delay="0"/>
                                  </p:stCondLst>
                                  <p:childTnLst>
                                    <p:anim calcmode="lin" valueType="num">
                                      <p:cBhvr additive="base">
                                        <p:cTn id="437" dur="2000"/>
                                        <p:tgtEl>
                                          <p:spTgt spid="11"/>
                                        </p:tgtEl>
                                        <p:attrNameLst>
                                          <p:attrName>ppt_x</p:attrName>
                                        </p:attrNameLst>
                                      </p:cBhvr>
                                      <p:tavLst>
                                        <p:tav tm="0">
                                          <p:val>
                                            <p:strVal val="ppt_x"/>
                                          </p:val>
                                        </p:tav>
                                        <p:tav tm="100000">
                                          <p:val>
                                            <p:strVal val="0-ppt_w/2"/>
                                          </p:val>
                                        </p:tav>
                                      </p:tavLst>
                                    </p:anim>
                                    <p:anim calcmode="lin" valueType="num">
                                      <p:cBhvr additive="base">
                                        <p:cTn id="438" dur="2000"/>
                                        <p:tgtEl>
                                          <p:spTgt spid="11"/>
                                        </p:tgtEl>
                                        <p:attrNameLst>
                                          <p:attrName>ppt_y</p:attrName>
                                        </p:attrNameLst>
                                      </p:cBhvr>
                                      <p:tavLst>
                                        <p:tav tm="0">
                                          <p:val>
                                            <p:strVal val="ppt_y"/>
                                          </p:val>
                                        </p:tav>
                                        <p:tav tm="100000">
                                          <p:val>
                                            <p:strVal val="ppt_y"/>
                                          </p:val>
                                        </p:tav>
                                      </p:tavLst>
                                    </p:anim>
                                    <p:set>
                                      <p:cBhvr>
                                        <p:cTn id="439" dur="1" fill="hold">
                                          <p:stCondLst>
                                            <p:cond delay="1999"/>
                                          </p:stCondLst>
                                        </p:cTn>
                                        <p:tgtEl>
                                          <p:spTgt spid="11"/>
                                        </p:tgtEl>
                                        <p:attrNameLst>
                                          <p:attrName>style.visibility</p:attrName>
                                        </p:attrNameLst>
                                      </p:cBhvr>
                                      <p:to>
                                        <p:strVal val="hidden"/>
                                      </p:to>
                                    </p:set>
                                  </p:childTnLst>
                                </p:cTn>
                              </p:par>
                              <p:par>
                                <p:cTn id="440" presetID="2" presetClass="exit" presetSubtype="8" fill="hold" nodeType="withEffect">
                                  <p:stCondLst>
                                    <p:cond delay="0"/>
                                  </p:stCondLst>
                                  <p:childTnLst>
                                    <p:anim calcmode="lin" valueType="num">
                                      <p:cBhvr additive="base">
                                        <p:cTn id="441" dur="2000"/>
                                        <p:tgtEl>
                                          <p:spTgt spid="13"/>
                                        </p:tgtEl>
                                        <p:attrNameLst>
                                          <p:attrName>ppt_x</p:attrName>
                                        </p:attrNameLst>
                                      </p:cBhvr>
                                      <p:tavLst>
                                        <p:tav tm="0">
                                          <p:val>
                                            <p:strVal val="ppt_x"/>
                                          </p:val>
                                        </p:tav>
                                        <p:tav tm="100000">
                                          <p:val>
                                            <p:strVal val="0-ppt_w/2"/>
                                          </p:val>
                                        </p:tav>
                                      </p:tavLst>
                                    </p:anim>
                                    <p:anim calcmode="lin" valueType="num">
                                      <p:cBhvr additive="base">
                                        <p:cTn id="442" dur="2000"/>
                                        <p:tgtEl>
                                          <p:spTgt spid="13"/>
                                        </p:tgtEl>
                                        <p:attrNameLst>
                                          <p:attrName>ppt_y</p:attrName>
                                        </p:attrNameLst>
                                      </p:cBhvr>
                                      <p:tavLst>
                                        <p:tav tm="0">
                                          <p:val>
                                            <p:strVal val="ppt_y"/>
                                          </p:val>
                                        </p:tav>
                                        <p:tav tm="100000">
                                          <p:val>
                                            <p:strVal val="ppt_y"/>
                                          </p:val>
                                        </p:tav>
                                      </p:tavLst>
                                    </p:anim>
                                    <p:set>
                                      <p:cBhvr>
                                        <p:cTn id="443" dur="1" fill="hold">
                                          <p:stCondLst>
                                            <p:cond delay="1999"/>
                                          </p:stCondLst>
                                        </p:cTn>
                                        <p:tgtEl>
                                          <p:spTgt spid="13"/>
                                        </p:tgtEl>
                                        <p:attrNameLst>
                                          <p:attrName>style.visibility</p:attrName>
                                        </p:attrNameLst>
                                      </p:cBhvr>
                                      <p:to>
                                        <p:strVal val="hidden"/>
                                      </p:to>
                                    </p:set>
                                  </p:childTnLst>
                                </p:cTn>
                              </p:par>
                              <p:par>
                                <p:cTn id="444" presetID="2" presetClass="exit" presetSubtype="8" fill="hold" nodeType="withEffect">
                                  <p:stCondLst>
                                    <p:cond delay="0"/>
                                  </p:stCondLst>
                                  <p:childTnLst>
                                    <p:anim calcmode="lin" valueType="num">
                                      <p:cBhvr additive="base">
                                        <p:cTn id="445" dur="2000"/>
                                        <p:tgtEl>
                                          <p:spTgt spid="15"/>
                                        </p:tgtEl>
                                        <p:attrNameLst>
                                          <p:attrName>ppt_x</p:attrName>
                                        </p:attrNameLst>
                                      </p:cBhvr>
                                      <p:tavLst>
                                        <p:tav tm="0">
                                          <p:val>
                                            <p:strVal val="ppt_x"/>
                                          </p:val>
                                        </p:tav>
                                        <p:tav tm="100000">
                                          <p:val>
                                            <p:strVal val="0-ppt_w/2"/>
                                          </p:val>
                                        </p:tav>
                                      </p:tavLst>
                                    </p:anim>
                                    <p:anim calcmode="lin" valueType="num">
                                      <p:cBhvr additive="base">
                                        <p:cTn id="446" dur="2000"/>
                                        <p:tgtEl>
                                          <p:spTgt spid="15"/>
                                        </p:tgtEl>
                                        <p:attrNameLst>
                                          <p:attrName>ppt_y</p:attrName>
                                        </p:attrNameLst>
                                      </p:cBhvr>
                                      <p:tavLst>
                                        <p:tav tm="0">
                                          <p:val>
                                            <p:strVal val="ppt_y"/>
                                          </p:val>
                                        </p:tav>
                                        <p:tav tm="100000">
                                          <p:val>
                                            <p:strVal val="ppt_y"/>
                                          </p:val>
                                        </p:tav>
                                      </p:tavLst>
                                    </p:anim>
                                    <p:set>
                                      <p:cBhvr>
                                        <p:cTn id="447" dur="1" fill="hold">
                                          <p:stCondLst>
                                            <p:cond delay="1999"/>
                                          </p:stCondLst>
                                        </p:cTn>
                                        <p:tgtEl>
                                          <p:spTgt spid="15"/>
                                        </p:tgtEl>
                                        <p:attrNameLst>
                                          <p:attrName>style.visibility</p:attrName>
                                        </p:attrNameLst>
                                      </p:cBhvr>
                                      <p:to>
                                        <p:strVal val="hidden"/>
                                      </p:to>
                                    </p:set>
                                  </p:childTnLst>
                                </p:cTn>
                              </p:par>
                              <p:par>
                                <p:cTn id="448" presetID="2" presetClass="exit" presetSubtype="8" fill="hold" nodeType="withEffect">
                                  <p:stCondLst>
                                    <p:cond delay="0"/>
                                  </p:stCondLst>
                                  <p:childTnLst>
                                    <p:anim calcmode="lin" valueType="num">
                                      <p:cBhvr additive="base">
                                        <p:cTn id="449" dur="2000"/>
                                        <p:tgtEl>
                                          <p:spTgt spid="17"/>
                                        </p:tgtEl>
                                        <p:attrNameLst>
                                          <p:attrName>ppt_x</p:attrName>
                                        </p:attrNameLst>
                                      </p:cBhvr>
                                      <p:tavLst>
                                        <p:tav tm="0">
                                          <p:val>
                                            <p:strVal val="ppt_x"/>
                                          </p:val>
                                        </p:tav>
                                        <p:tav tm="100000">
                                          <p:val>
                                            <p:strVal val="0-ppt_w/2"/>
                                          </p:val>
                                        </p:tav>
                                      </p:tavLst>
                                    </p:anim>
                                    <p:anim calcmode="lin" valueType="num">
                                      <p:cBhvr additive="base">
                                        <p:cTn id="450" dur="2000"/>
                                        <p:tgtEl>
                                          <p:spTgt spid="17"/>
                                        </p:tgtEl>
                                        <p:attrNameLst>
                                          <p:attrName>ppt_y</p:attrName>
                                        </p:attrNameLst>
                                      </p:cBhvr>
                                      <p:tavLst>
                                        <p:tav tm="0">
                                          <p:val>
                                            <p:strVal val="ppt_y"/>
                                          </p:val>
                                        </p:tav>
                                        <p:tav tm="100000">
                                          <p:val>
                                            <p:strVal val="ppt_y"/>
                                          </p:val>
                                        </p:tav>
                                      </p:tavLst>
                                    </p:anim>
                                    <p:set>
                                      <p:cBhvr>
                                        <p:cTn id="451" dur="1" fill="hold">
                                          <p:stCondLst>
                                            <p:cond delay="1999"/>
                                          </p:stCondLst>
                                        </p:cTn>
                                        <p:tgtEl>
                                          <p:spTgt spid="17"/>
                                        </p:tgtEl>
                                        <p:attrNameLst>
                                          <p:attrName>style.visibility</p:attrName>
                                        </p:attrNameLst>
                                      </p:cBhvr>
                                      <p:to>
                                        <p:strVal val="hidden"/>
                                      </p:to>
                                    </p:set>
                                  </p:childTnLst>
                                </p:cTn>
                              </p:par>
                              <p:par>
                                <p:cTn id="452" presetID="2" presetClass="exit" presetSubtype="8" fill="hold" nodeType="withEffect">
                                  <p:stCondLst>
                                    <p:cond delay="0"/>
                                  </p:stCondLst>
                                  <p:childTnLst>
                                    <p:anim calcmode="lin" valueType="num">
                                      <p:cBhvr additive="base">
                                        <p:cTn id="453" dur="2000"/>
                                        <p:tgtEl>
                                          <p:spTgt spid="19"/>
                                        </p:tgtEl>
                                        <p:attrNameLst>
                                          <p:attrName>ppt_x</p:attrName>
                                        </p:attrNameLst>
                                      </p:cBhvr>
                                      <p:tavLst>
                                        <p:tav tm="0">
                                          <p:val>
                                            <p:strVal val="ppt_x"/>
                                          </p:val>
                                        </p:tav>
                                        <p:tav tm="100000">
                                          <p:val>
                                            <p:strVal val="0-ppt_w/2"/>
                                          </p:val>
                                        </p:tav>
                                      </p:tavLst>
                                    </p:anim>
                                    <p:anim calcmode="lin" valueType="num">
                                      <p:cBhvr additive="base">
                                        <p:cTn id="454" dur="2000"/>
                                        <p:tgtEl>
                                          <p:spTgt spid="19"/>
                                        </p:tgtEl>
                                        <p:attrNameLst>
                                          <p:attrName>ppt_y</p:attrName>
                                        </p:attrNameLst>
                                      </p:cBhvr>
                                      <p:tavLst>
                                        <p:tav tm="0">
                                          <p:val>
                                            <p:strVal val="ppt_y"/>
                                          </p:val>
                                        </p:tav>
                                        <p:tav tm="100000">
                                          <p:val>
                                            <p:strVal val="ppt_y"/>
                                          </p:val>
                                        </p:tav>
                                      </p:tavLst>
                                    </p:anim>
                                    <p:set>
                                      <p:cBhvr>
                                        <p:cTn id="455" dur="1" fill="hold">
                                          <p:stCondLst>
                                            <p:cond delay="1999"/>
                                          </p:stCondLst>
                                        </p:cTn>
                                        <p:tgtEl>
                                          <p:spTgt spid="19"/>
                                        </p:tgtEl>
                                        <p:attrNameLst>
                                          <p:attrName>style.visibility</p:attrName>
                                        </p:attrNameLst>
                                      </p:cBhvr>
                                      <p:to>
                                        <p:strVal val="hidden"/>
                                      </p:to>
                                    </p:set>
                                  </p:childTnLst>
                                </p:cTn>
                              </p:par>
                              <p:par>
                                <p:cTn id="456" presetID="2" presetClass="exit" presetSubtype="8" fill="hold" nodeType="withEffect">
                                  <p:stCondLst>
                                    <p:cond delay="0"/>
                                  </p:stCondLst>
                                  <p:childTnLst>
                                    <p:anim calcmode="lin" valueType="num">
                                      <p:cBhvr additive="base">
                                        <p:cTn id="457" dur="2000"/>
                                        <p:tgtEl>
                                          <p:spTgt spid="21"/>
                                        </p:tgtEl>
                                        <p:attrNameLst>
                                          <p:attrName>ppt_x</p:attrName>
                                        </p:attrNameLst>
                                      </p:cBhvr>
                                      <p:tavLst>
                                        <p:tav tm="0">
                                          <p:val>
                                            <p:strVal val="ppt_x"/>
                                          </p:val>
                                        </p:tav>
                                        <p:tav tm="100000">
                                          <p:val>
                                            <p:strVal val="0-ppt_w/2"/>
                                          </p:val>
                                        </p:tav>
                                      </p:tavLst>
                                    </p:anim>
                                    <p:anim calcmode="lin" valueType="num">
                                      <p:cBhvr additive="base">
                                        <p:cTn id="458" dur="2000"/>
                                        <p:tgtEl>
                                          <p:spTgt spid="21"/>
                                        </p:tgtEl>
                                        <p:attrNameLst>
                                          <p:attrName>ppt_y</p:attrName>
                                        </p:attrNameLst>
                                      </p:cBhvr>
                                      <p:tavLst>
                                        <p:tav tm="0">
                                          <p:val>
                                            <p:strVal val="ppt_y"/>
                                          </p:val>
                                        </p:tav>
                                        <p:tav tm="100000">
                                          <p:val>
                                            <p:strVal val="ppt_y"/>
                                          </p:val>
                                        </p:tav>
                                      </p:tavLst>
                                    </p:anim>
                                    <p:set>
                                      <p:cBhvr>
                                        <p:cTn id="459" dur="1" fill="hold">
                                          <p:stCondLst>
                                            <p:cond delay="1999"/>
                                          </p:stCondLst>
                                        </p:cTn>
                                        <p:tgtEl>
                                          <p:spTgt spid="21"/>
                                        </p:tgtEl>
                                        <p:attrNameLst>
                                          <p:attrName>style.visibility</p:attrName>
                                        </p:attrNameLst>
                                      </p:cBhvr>
                                      <p:to>
                                        <p:strVal val="hidden"/>
                                      </p:to>
                                    </p:set>
                                  </p:childTnLst>
                                </p:cTn>
                              </p:par>
                              <p:par>
                                <p:cTn id="460" presetID="2" presetClass="exit" presetSubtype="8" fill="hold" nodeType="withEffect">
                                  <p:stCondLst>
                                    <p:cond delay="0"/>
                                  </p:stCondLst>
                                  <p:childTnLst>
                                    <p:anim calcmode="lin" valueType="num">
                                      <p:cBhvr additive="base">
                                        <p:cTn id="461" dur="2000"/>
                                        <p:tgtEl>
                                          <p:spTgt spid="23"/>
                                        </p:tgtEl>
                                        <p:attrNameLst>
                                          <p:attrName>ppt_x</p:attrName>
                                        </p:attrNameLst>
                                      </p:cBhvr>
                                      <p:tavLst>
                                        <p:tav tm="0">
                                          <p:val>
                                            <p:strVal val="ppt_x"/>
                                          </p:val>
                                        </p:tav>
                                        <p:tav tm="100000">
                                          <p:val>
                                            <p:strVal val="0-ppt_w/2"/>
                                          </p:val>
                                        </p:tav>
                                      </p:tavLst>
                                    </p:anim>
                                    <p:anim calcmode="lin" valueType="num">
                                      <p:cBhvr additive="base">
                                        <p:cTn id="462" dur="2000"/>
                                        <p:tgtEl>
                                          <p:spTgt spid="23"/>
                                        </p:tgtEl>
                                        <p:attrNameLst>
                                          <p:attrName>ppt_y</p:attrName>
                                        </p:attrNameLst>
                                      </p:cBhvr>
                                      <p:tavLst>
                                        <p:tav tm="0">
                                          <p:val>
                                            <p:strVal val="ppt_y"/>
                                          </p:val>
                                        </p:tav>
                                        <p:tav tm="100000">
                                          <p:val>
                                            <p:strVal val="ppt_y"/>
                                          </p:val>
                                        </p:tav>
                                      </p:tavLst>
                                    </p:anim>
                                    <p:set>
                                      <p:cBhvr>
                                        <p:cTn id="463" dur="1" fill="hold">
                                          <p:stCondLst>
                                            <p:cond delay="1999"/>
                                          </p:stCondLst>
                                        </p:cTn>
                                        <p:tgtEl>
                                          <p:spTgt spid="23"/>
                                        </p:tgtEl>
                                        <p:attrNameLst>
                                          <p:attrName>style.visibility</p:attrName>
                                        </p:attrNameLst>
                                      </p:cBhvr>
                                      <p:to>
                                        <p:strVal val="hidden"/>
                                      </p:to>
                                    </p:set>
                                  </p:childTnLst>
                                </p:cTn>
                              </p:par>
                              <p:par>
                                <p:cTn id="464" presetID="2" presetClass="exit" presetSubtype="8" fill="hold" nodeType="withEffect">
                                  <p:stCondLst>
                                    <p:cond delay="0"/>
                                  </p:stCondLst>
                                  <p:childTnLst>
                                    <p:anim calcmode="lin" valueType="num">
                                      <p:cBhvr additive="base">
                                        <p:cTn id="465" dur="2000"/>
                                        <p:tgtEl>
                                          <p:spTgt spid="25"/>
                                        </p:tgtEl>
                                        <p:attrNameLst>
                                          <p:attrName>ppt_x</p:attrName>
                                        </p:attrNameLst>
                                      </p:cBhvr>
                                      <p:tavLst>
                                        <p:tav tm="0">
                                          <p:val>
                                            <p:strVal val="ppt_x"/>
                                          </p:val>
                                        </p:tav>
                                        <p:tav tm="100000">
                                          <p:val>
                                            <p:strVal val="0-ppt_w/2"/>
                                          </p:val>
                                        </p:tav>
                                      </p:tavLst>
                                    </p:anim>
                                    <p:anim calcmode="lin" valueType="num">
                                      <p:cBhvr additive="base">
                                        <p:cTn id="466" dur="2000"/>
                                        <p:tgtEl>
                                          <p:spTgt spid="25"/>
                                        </p:tgtEl>
                                        <p:attrNameLst>
                                          <p:attrName>ppt_y</p:attrName>
                                        </p:attrNameLst>
                                      </p:cBhvr>
                                      <p:tavLst>
                                        <p:tav tm="0">
                                          <p:val>
                                            <p:strVal val="ppt_y"/>
                                          </p:val>
                                        </p:tav>
                                        <p:tav tm="100000">
                                          <p:val>
                                            <p:strVal val="ppt_y"/>
                                          </p:val>
                                        </p:tav>
                                      </p:tavLst>
                                    </p:anim>
                                    <p:set>
                                      <p:cBhvr>
                                        <p:cTn id="467" dur="1" fill="hold">
                                          <p:stCondLst>
                                            <p:cond delay="1999"/>
                                          </p:stCondLst>
                                        </p:cTn>
                                        <p:tgtEl>
                                          <p:spTgt spid="25"/>
                                        </p:tgtEl>
                                        <p:attrNameLst>
                                          <p:attrName>style.visibility</p:attrName>
                                        </p:attrNameLst>
                                      </p:cBhvr>
                                      <p:to>
                                        <p:strVal val="hidden"/>
                                      </p:to>
                                    </p:set>
                                  </p:childTnLst>
                                </p:cTn>
                              </p:par>
                              <p:par>
                                <p:cTn id="468" presetID="2" presetClass="exit" presetSubtype="8" fill="hold" nodeType="withEffect">
                                  <p:stCondLst>
                                    <p:cond delay="0"/>
                                  </p:stCondLst>
                                  <p:childTnLst>
                                    <p:anim calcmode="lin" valueType="num">
                                      <p:cBhvr additive="base">
                                        <p:cTn id="469" dur="2000"/>
                                        <p:tgtEl>
                                          <p:spTgt spid="27"/>
                                        </p:tgtEl>
                                        <p:attrNameLst>
                                          <p:attrName>ppt_x</p:attrName>
                                        </p:attrNameLst>
                                      </p:cBhvr>
                                      <p:tavLst>
                                        <p:tav tm="0">
                                          <p:val>
                                            <p:strVal val="ppt_x"/>
                                          </p:val>
                                        </p:tav>
                                        <p:tav tm="100000">
                                          <p:val>
                                            <p:strVal val="0-ppt_w/2"/>
                                          </p:val>
                                        </p:tav>
                                      </p:tavLst>
                                    </p:anim>
                                    <p:anim calcmode="lin" valueType="num">
                                      <p:cBhvr additive="base">
                                        <p:cTn id="470" dur="2000"/>
                                        <p:tgtEl>
                                          <p:spTgt spid="27"/>
                                        </p:tgtEl>
                                        <p:attrNameLst>
                                          <p:attrName>ppt_y</p:attrName>
                                        </p:attrNameLst>
                                      </p:cBhvr>
                                      <p:tavLst>
                                        <p:tav tm="0">
                                          <p:val>
                                            <p:strVal val="ppt_y"/>
                                          </p:val>
                                        </p:tav>
                                        <p:tav tm="100000">
                                          <p:val>
                                            <p:strVal val="ppt_y"/>
                                          </p:val>
                                        </p:tav>
                                      </p:tavLst>
                                    </p:anim>
                                    <p:set>
                                      <p:cBhvr>
                                        <p:cTn id="471" dur="1" fill="hold">
                                          <p:stCondLst>
                                            <p:cond delay="1999"/>
                                          </p:stCondLst>
                                        </p:cTn>
                                        <p:tgtEl>
                                          <p:spTgt spid="27"/>
                                        </p:tgtEl>
                                        <p:attrNameLst>
                                          <p:attrName>style.visibility</p:attrName>
                                        </p:attrNameLst>
                                      </p:cBhvr>
                                      <p:to>
                                        <p:strVal val="hidden"/>
                                      </p:to>
                                    </p:set>
                                  </p:childTnLst>
                                </p:cTn>
                              </p:par>
                              <p:par>
                                <p:cTn id="472" presetID="2" presetClass="exit" presetSubtype="8" fill="hold" nodeType="withEffect">
                                  <p:stCondLst>
                                    <p:cond delay="0"/>
                                  </p:stCondLst>
                                  <p:childTnLst>
                                    <p:anim calcmode="lin" valueType="num">
                                      <p:cBhvr additive="base">
                                        <p:cTn id="473" dur="2000"/>
                                        <p:tgtEl>
                                          <p:spTgt spid="29"/>
                                        </p:tgtEl>
                                        <p:attrNameLst>
                                          <p:attrName>ppt_x</p:attrName>
                                        </p:attrNameLst>
                                      </p:cBhvr>
                                      <p:tavLst>
                                        <p:tav tm="0">
                                          <p:val>
                                            <p:strVal val="ppt_x"/>
                                          </p:val>
                                        </p:tav>
                                        <p:tav tm="100000">
                                          <p:val>
                                            <p:strVal val="0-ppt_w/2"/>
                                          </p:val>
                                        </p:tav>
                                      </p:tavLst>
                                    </p:anim>
                                    <p:anim calcmode="lin" valueType="num">
                                      <p:cBhvr additive="base">
                                        <p:cTn id="474" dur="2000"/>
                                        <p:tgtEl>
                                          <p:spTgt spid="29"/>
                                        </p:tgtEl>
                                        <p:attrNameLst>
                                          <p:attrName>ppt_y</p:attrName>
                                        </p:attrNameLst>
                                      </p:cBhvr>
                                      <p:tavLst>
                                        <p:tav tm="0">
                                          <p:val>
                                            <p:strVal val="ppt_y"/>
                                          </p:val>
                                        </p:tav>
                                        <p:tav tm="100000">
                                          <p:val>
                                            <p:strVal val="ppt_y"/>
                                          </p:val>
                                        </p:tav>
                                      </p:tavLst>
                                    </p:anim>
                                    <p:set>
                                      <p:cBhvr>
                                        <p:cTn id="475" dur="1" fill="hold">
                                          <p:stCondLst>
                                            <p:cond delay="1999"/>
                                          </p:stCondLst>
                                        </p:cTn>
                                        <p:tgtEl>
                                          <p:spTgt spid="29"/>
                                        </p:tgtEl>
                                        <p:attrNameLst>
                                          <p:attrName>style.visibility</p:attrName>
                                        </p:attrNameLst>
                                      </p:cBhvr>
                                      <p:to>
                                        <p:strVal val="hidden"/>
                                      </p:to>
                                    </p:set>
                                  </p:childTnLst>
                                </p:cTn>
                              </p:par>
                              <p:par>
                                <p:cTn id="476" presetID="2" presetClass="exit" presetSubtype="8" fill="hold" nodeType="withEffect">
                                  <p:stCondLst>
                                    <p:cond delay="0"/>
                                  </p:stCondLst>
                                  <p:childTnLst>
                                    <p:anim calcmode="lin" valueType="num">
                                      <p:cBhvr additive="base">
                                        <p:cTn id="477" dur="2000"/>
                                        <p:tgtEl>
                                          <p:spTgt spid="43"/>
                                        </p:tgtEl>
                                        <p:attrNameLst>
                                          <p:attrName>ppt_x</p:attrName>
                                        </p:attrNameLst>
                                      </p:cBhvr>
                                      <p:tavLst>
                                        <p:tav tm="0">
                                          <p:val>
                                            <p:strVal val="ppt_x"/>
                                          </p:val>
                                        </p:tav>
                                        <p:tav tm="100000">
                                          <p:val>
                                            <p:strVal val="0-ppt_w/2"/>
                                          </p:val>
                                        </p:tav>
                                      </p:tavLst>
                                    </p:anim>
                                    <p:anim calcmode="lin" valueType="num">
                                      <p:cBhvr additive="base">
                                        <p:cTn id="478" dur="2000"/>
                                        <p:tgtEl>
                                          <p:spTgt spid="43"/>
                                        </p:tgtEl>
                                        <p:attrNameLst>
                                          <p:attrName>ppt_y</p:attrName>
                                        </p:attrNameLst>
                                      </p:cBhvr>
                                      <p:tavLst>
                                        <p:tav tm="0">
                                          <p:val>
                                            <p:strVal val="ppt_y"/>
                                          </p:val>
                                        </p:tav>
                                        <p:tav tm="100000">
                                          <p:val>
                                            <p:strVal val="ppt_y"/>
                                          </p:val>
                                        </p:tav>
                                      </p:tavLst>
                                    </p:anim>
                                    <p:set>
                                      <p:cBhvr>
                                        <p:cTn id="479" dur="1" fill="hold">
                                          <p:stCondLst>
                                            <p:cond delay="1999"/>
                                          </p:stCondLst>
                                        </p:cTn>
                                        <p:tgtEl>
                                          <p:spTgt spid="43"/>
                                        </p:tgtEl>
                                        <p:attrNameLst>
                                          <p:attrName>style.visibility</p:attrName>
                                        </p:attrNameLst>
                                      </p:cBhvr>
                                      <p:to>
                                        <p:strVal val="hidden"/>
                                      </p:to>
                                    </p:set>
                                  </p:childTnLst>
                                </p:cTn>
                              </p:par>
                              <p:par>
                                <p:cTn id="480" presetID="2" presetClass="exit" presetSubtype="8" fill="hold" nodeType="withEffect">
                                  <p:stCondLst>
                                    <p:cond delay="0"/>
                                  </p:stCondLst>
                                  <p:childTnLst>
                                    <p:anim calcmode="lin" valueType="num">
                                      <p:cBhvr additive="base">
                                        <p:cTn id="481" dur="2000"/>
                                        <p:tgtEl>
                                          <p:spTgt spid="44"/>
                                        </p:tgtEl>
                                        <p:attrNameLst>
                                          <p:attrName>ppt_x</p:attrName>
                                        </p:attrNameLst>
                                      </p:cBhvr>
                                      <p:tavLst>
                                        <p:tav tm="0">
                                          <p:val>
                                            <p:strVal val="ppt_x"/>
                                          </p:val>
                                        </p:tav>
                                        <p:tav tm="100000">
                                          <p:val>
                                            <p:strVal val="0-ppt_w/2"/>
                                          </p:val>
                                        </p:tav>
                                      </p:tavLst>
                                    </p:anim>
                                    <p:anim calcmode="lin" valueType="num">
                                      <p:cBhvr additive="base">
                                        <p:cTn id="482" dur="2000"/>
                                        <p:tgtEl>
                                          <p:spTgt spid="44"/>
                                        </p:tgtEl>
                                        <p:attrNameLst>
                                          <p:attrName>ppt_y</p:attrName>
                                        </p:attrNameLst>
                                      </p:cBhvr>
                                      <p:tavLst>
                                        <p:tav tm="0">
                                          <p:val>
                                            <p:strVal val="ppt_y"/>
                                          </p:val>
                                        </p:tav>
                                        <p:tav tm="100000">
                                          <p:val>
                                            <p:strVal val="ppt_y"/>
                                          </p:val>
                                        </p:tav>
                                      </p:tavLst>
                                    </p:anim>
                                    <p:set>
                                      <p:cBhvr>
                                        <p:cTn id="483" dur="1" fill="hold">
                                          <p:stCondLst>
                                            <p:cond delay="1999"/>
                                          </p:stCondLst>
                                        </p:cTn>
                                        <p:tgtEl>
                                          <p:spTgt spid="44"/>
                                        </p:tgtEl>
                                        <p:attrNameLst>
                                          <p:attrName>style.visibility</p:attrName>
                                        </p:attrNameLst>
                                      </p:cBhvr>
                                      <p:to>
                                        <p:strVal val="hidden"/>
                                      </p:to>
                                    </p:set>
                                  </p:childTnLst>
                                </p:cTn>
                              </p:par>
                              <p:par>
                                <p:cTn id="484" presetID="2" presetClass="exit" presetSubtype="8" fill="hold" nodeType="withEffect">
                                  <p:stCondLst>
                                    <p:cond delay="0"/>
                                  </p:stCondLst>
                                  <p:childTnLst>
                                    <p:anim calcmode="lin" valueType="num">
                                      <p:cBhvr additive="base">
                                        <p:cTn id="485" dur="2000"/>
                                        <p:tgtEl>
                                          <p:spTgt spid="45"/>
                                        </p:tgtEl>
                                        <p:attrNameLst>
                                          <p:attrName>ppt_x</p:attrName>
                                        </p:attrNameLst>
                                      </p:cBhvr>
                                      <p:tavLst>
                                        <p:tav tm="0">
                                          <p:val>
                                            <p:strVal val="ppt_x"/>
                                          </p:val>
                                        </p:tav>
                                        <p:tav tm="100000">
                                          <p:val>
                                            <p:strVal val="0-ppt_w/2"/>
                                          </p:val>
                                        </p:tav>
                                      </p:tavLst>
                                    </p:anim>
                                    <p:anim calcmode="lin" valueType="num">
                                      <p:cBhvr additive="base">
                                        <p:cTn id="486" dur="2000"/>
                                        <p:tgtEl>
                                          <p:spTgt spid="45"/>
                                        </p:tgtEl>
                                        <p:attrNameLst>
                                          <p:attrName>ppt_y</p:attrName>
                                        </p:attrNameLst>
                                      </p:cBhvr>
                                      <p:tavLst>
                                        <p:tav tm="0">
                                          <p:val>
                                            <p:strVal val="ppt_y"/>
                                          </p:val>
                                        </p:tav>
                                        <p:tav tm="100000">
                                          <p:val>
                                            <p:strVal val="ppt_y"/>
                                          </p:val>
                                        </p:tav>
                                      </p:tavLst>
                                    </p:anim>
                                    <p:set>
                                      <p:cBhvr>
                                        <p:cTn id="487" dur="1" fill="hold">
                                          <p:stCondLst>
                                            <p:cond delay="1999"/>
                                          </p:stCondLst>
                                        </p:cTn>
                                        <p:tgtEl>
                                          <p:spTgt spid="45"/>
                                        </p:tgtEl>
                                        <p:attrNameLst>
                                          <p:attrName>style.visibility</p:attrName>
                                        </p:attrNameLst>
                                      </p:cBhvr>
                                      <p:to>
                                        <p:strVal val="hidden"/>
                                      </p:to>
                                    </p:set>
                                  </p:childTnLst>
                                </p:cTn>
                              </p:par>
                              <p:par>
                                <p:cTn id="488" presetID="2" presetClass="exit" presetSubtype="8" fill="hold" nodeType="withEffect">
                                  <p:stCondLst>
                                    <p:cond delay="0"/>
                                  </p:stCondLst>
                                  <p:childTnLst>
                                    <p:anim calcmode="lin" valueType="num">
                                      <p:cBhvr additive="base">
                                        <p:cTn id="489" dur="2000"/>
                                        <p:tgtEl>
                                          <p:spTgt spid="46"/>
                                        </p:tgtEl>
                                        <p:attrNameLst>
                                          <p:attrName>ppt_x</p:attrName>
                                        </p:attrNameLst>
                                      </p:cBhvr>
                                      <p:tavLst>
                                        <p:tav tm="0">
                                          <p:val>
                                            <p:strVal val="ppt_x"/>
                                          </p:val>
                                        </p:tav>
                                        <p:tav tm="100000">
                                          <p:val>
                                            <p:strVal val="0-ppt_w/2"/>
                                          </p:val>
                                        </p:tav>
                                      </p:tavLst>
                                    </p:anim>
                                    <p:anim calcmode="lin" valueType="num">
                                      <p:cBhvr additive="base">
                                        <p:cTn id="490" dur="2000"/>
                                        <p:tgtEl>
                                          <p:spTgt spid="46"/>
                                        </p:tgtEl>
                                        <p:attrNameLst>
                                          <p:attrName>ppt_y</p:attrName>
                                        </p:attrNameLst>
                                      </p:cBhvr>
                                      <p:tavLst>
                                        <p:tav tm="0">
                                          <p:val>
                                            <p:strVal val="ppt_y"/>
                                          </p:val>
                                        </p:tav>
                                        <p:tav tm="100000">
                                          <p:val>
                                            <p:strVal val="ppt_y"/>
                                          </p:val>
                                        </p:tav>
                                      </p:tavLst>
                                    </p:anim>
                                    <p:set>
                                      <p:cBhvr>
                                        <p:cTn id="491" dur="1" fill="hold">
                                          <p:stCondLst>
                                            <p:cond delay="1999"/>
                                          </p:stCondLst>
                                        </p:cTn>
                                        <p:tgtEl>
                                          <p:spTgt spid="46"/>
                                        </p:tgtEl>
                                        <p:attrNameLst>
                                          <p:attrName>style.visibility</p:attrName>
                                        </p:attrNameLst>
                                      </p:cBhvr>
                                      <p:to>
                                        <p:strVal val="hidden"/>
                                      </p:to>
                                    </p:set>
                                  </p:childTnLst>
                                </p:cTn>
                              </p:par>
                              <p:par>
                                <p:cTn id="492" presetID="2" presetClass="exit" presetSubtype="8" fill="hold" nodeType="withEffect">
                                  <p:stCondLst>
                                    <p:cond delay="0"/>
                                  </p:stCondLst>
                                  <p:childTnLst>
                                    <p:anim calcmode="lin" valueType="num">
                                      <p:cBhvr additive="base">
                                        <p:cTn id="493" dur="2000"/>
                                        <p:tgtEl>
                                          <p:spTgt spid="47"/>
                                        </p:tgtEl>
                                        <p:attrNameLst>
                                          <p:attrName>ppt_x</p:attrName>
                                        </p:attrNameLst>
                                      </p:cBhvr>
                                      <p:tavLst>
                                        <p:tav tm="0">
                                          <p:val>
                                            <p:strVal val="ppt_x"/>
                                          </p:val>
                                        </p:tav>
                                        <p:tav tm="100000">
                                          <p:val>
                                            <p:strVal val="0-ppt_w/2"/>
                                          </p:val>
                                        </p:tav>
                                      </p:tavLst>
                                    </p:anim>
                                    <p:anim calcmode="lin" valueType="num">
                                      <p:cBhvr additive="base">
                                        <p:cTn id="494" dur="2000"/>
                                        <p:tgtEl>
                                          <p:spTgt spid="47"/>
                                        </p:tgtEl>
                                        <p:attrNameLst>
                                          <p:attrName>ppt_y</p:attrName>
                                        </p:attrNameLst>
                                      </p:cBhvr>
                                      <p:tavLst>
                                        <p:tav tm="0">
                                          <p:val>
                                            <p:strVal val="ppt_y"/>
                                          </p:val>
                                        </p:tav>
                                        <p:tav tm="100000">
                                          <p:val>
                                            <p:strVal val="ppt_y"/>
                                          </p:val>
                                        </p:tav>
                                      </p:tavLst>
                                    </p:anim>
                                    <p:set>
                                      <p:cBhvr>
                                        <p:cTn id="495" dur="1" fill="hold">
                                          <p:stCondLst>
                                            <p:cond delay="1999"/>
                                          </p:stCondLst>
                                        </p:cTn>
                                        <p:tgtEl>
                                          <p:spTgt spid="47"/>
                                        </p:tgtEl>
                                        <p:attrNameLst>
                                          <p:attrName>style.visibility</p:attrName>
                                        </p:attrNameLst>
                                      </p:cBhvr>
                                      <p:to>
                                        <p:strVal val="hidden"/>
                                      </p:to>
                                    </p:set>
                                  </p:childTnLst>
                                </p:cTn>
                              </p:par>
                              <p:par>
                                <p:cTn id="496" presetID="2" presetClass="exit" presetSubtype="8" fill="hold" nodeType="withEffect">
                                  <p:stCondLst>
                                    <p:cond delay="0"/>
                                  </p:stCondLst>
                                  <p:childTnLst>
                                    <p:anim calcmode="lin" valueType="num">
                                      <p:cBhvr additive="base">
                                        <p:cTn id="497" dur="2000"/>
                                        <p:tgtEl>
                                          <p:spTgt spid="48"/>
                                        </p:tgtEl>
                                        <p:attrNameLst>
                                          <p:attrName>ppt_x</p:attrName>
                                        </p:attrNameLst>
                                      </p:cBhvr>
                                      <p:tavLst>
                                        <p:tav tm="0">
                                          <p:val>
                                            <p:strVal val="ppt_x"/>
                                          </p:val>
                                        </p:tav>
                                        <p:tav tm="100000">
                                          <p:val>
                                            <p:strVal val="0-ppt_w/2"/>
                                          </p:val>
                                        </p:tav>
                                      </p:tavLst>
                                    </p:anim>
                                    <p:anim calcmode="lin" valueType="num">
                                      <p:cBhvr additive="base">
                                        <p:cTn id="498" dur="2000"/>
                                        <p:tgtEl>
                                          <p:spTgt spid="48"/>
                                        </p:tgtEl>
                                        <p:attrNameLst>
                                          <p:attrName>ppt_y</p:attrName>
                                        </p:attrNameLst>
                                      </p:cBhvr>
                                      <p:tavLst>
                                        <p:tav tm="0">
                                          <p:val>
                                            <p:strVal val="ppt_y"/>
                                          </p:val>
                                        </p:tav>
                                        <p:tav tm="100000">
                                          <p:val>
                                            <p:strVal val="ppt_y"/>
                                          </p:val>
                                        </p:tav>
                                      </p:tavLst>
                                    </p:anim>
                                    <p:set>
                                      <p:cBhvr>
                                        <p:cTn id="499" dur="1" fill="hold">
                                          <p:stCondLst>
                                            <p:cond delay="1999"/>
                                          </p:stCondLst>
                                        </p:cTn>
                                        <p:tgtEl>
                                          <p:spTgt spid="48"/>
                                        </p:tgtEl>
                                        <p:attrNameLst>
                                          <p:attrName>style.visibility</p:attrName>
                                        </p:attrNameLst>
                                      </p:cBhvr>
                                      <p:to>
                                        <p:strVal val="hidden"/>
                                      </p:to>
                                    </p:set>
                                  </p:childTnLst>
                                </p:cTn>
                              </p:par>
                              <p:par>
                                <p:cTn id="500" presetID="2" presetClass="exit" presetSubtype="8" fill="hold" nodeType="withEffect">
                                  <p:stCondLst>
                                    <p:cond delay="0"/>
                                  </p:stCondLst>
                                  <p:childTnLst>
                                    <p:anim calcmode="lin" valueType="num">
                                      <p:cBhvr additive="base">
                                        <p:cTn id="501" dur="2000"/>
                                        <p:tgtEl>
                                          <p:spTgt spid="49"/>
                                        </p:tgtEl>
                                        <p:attrNameLst>
                                          <p:attrName>ppt_x</p:attrName>
                                        </p:attrNameLst>
                                      </p:cBhvr>
                                      <p:tavLst>
                                        <p:tav tm="0">
                                          <p:val>
                                            <p:strVal val="ppt_x"/>
                                          </p:val>
                                        </p:tav>
                                        <p:tav tm="100000">
                                          <p:val>
                                            <p:strVal val="0-ppt_w/2"/>
                                          </p:val>
                                        </p:tav>
                                      </p:tavLst>
                                    </p:anim>
                                    <p:anim calcmode="lin" valueType="num">
                                      <p:cBhvr additive="base">
                                        <p:cTn id="502" dur="2000"/>
                                        <p:tgtEl>
                                          <p:spTgt spid="49"/>
                                        </p:tgtEl>
                                        <p:attrNameLst>
                                          <p:attrName>ppt_y</p:attrName>
                                        </p:attrNameLst>
                                      </p:cBhvr>
                                      <p:tavLst>
                                        <p:tav tm="0">
                                          <p:val>
                                            <p:strVal val="ppt_y"/>
                                          </p:val>
                                        </p:tav>
                                        <p:tav tm="100000">
                                          <p:val>
                                            <p:strVal val="ppt_y"/>
                                          </p:val>
                                        </p:tav>
                                      </p:tavLst>
                                    </p:anim>
                                    <p:set>
                                      <p:cBhvr>
                                        <p:cTn id="503" dur="1" fill="hold">
                                          <p:stCondLst>
                                            <p:cond delay="1999"/>
                                          </p:stCondLst>
                                        </p:cTn>
                                        <p:tgtEl>
                                          <p:spTgt spid="49"/>
                                        </p:tgtEl>
                                        <p:attrNameLst>
                                          <p:attrName>style.visibility</p:attrName>
                                        </p:attrNameLst>
                                      </p:cBhvr>
                                      <p:to>
                                        <p:strVal val="hidden"/>
                                      </p:to>
                                    </p:set>
                                  </p:childTnLst>
                                </p:cTn>
                              </p:par>
                              <p:par>
                                <p:cTn id="504" presetID="2" presetClass="exit" presetSubtype="8" fill="hold" nodeType="withEffect">
                                  <p:stCondLst>
                                    <p:cond delay="0"/>
                                  </p:stCondLst>
                                  <p:childTnLst>
                                    <p:anim calcmode="lin" valueType="num">
                                      <p:cBhvr additive="base">
                                        <p:cTn id="505" dur="2000"/>
                                        <p:tgtEl>
                                          <p:spTgt spid="50"/>
                                        </p:tgtEl>
                                        <p:attrNameLst>
                                          <p:attrName>ppt_x</p:attrName>
                                        </p:attrNameLst>
                                      </p:cBhvr>
                                      <p:tavLst>
                                        <p:tav tm="0">
                                          <p:val>
                                            <p:strVal val="ppt_x"/>
                                          </p:val>
                                        </p:tav>
                                        <p:tav tm="100000">
                                          <p:val>
                                            <p:strVal val="0-ppt_w/2"/>
                                          </p:val>
                                        </p:tav>
                                      </p:tavLst>
                                    </p:anim>
                                    <p:anim calcmode="lin" valueType="num">
                                      <p:cBhvr additive="base">
                                        <p:cTn id="506" dur="2000"/>
                                        <p:tgtEl>
                                          <p:spTgt spid="50"/>
                                        </p:tgtEl>
                                        <p:attrNameLst>
                                          <p:attrName>ppt_y</p:attrName>
                                        </p:attrNameLst>
                                      </p:cBhvr>
                                      <p:tavLst>
                                        <p:tav tm="0">
                                          <p:val>
                                            <p:strVal val="ppt_y"/>
                                          </p:val>
                                        </p:tav>
                                        <p:tav tm="100000">
                                          <p:val>
                                            <p:strVal val="ppt_y"/>
                                          </p:val>
                                        </p:tav>
                                      </p:tavLst>
                                    </p:anim>
                                    <p:set>
                                      <p:cBhvr>
                                        <p:cTn id="507" dur="1" fill="hold">
                                          <p:stCondLst>
                                            <p:cond delay="1999"/>
                                          </p:stCondLst>
                                        </p:cTn>
                                        <p:tgtEl>
                                          <p:spTgt spid="50"/>
                                        </p:tgtEl>
                                        <p:attrNameLst>
                                          <p:attrName>style.visibility</p:attrName>
                                        </p:attrNameLst>
                                      </p:cBhvr>
                                      <p:to>
                                        <p:strVal val="hidden"/>
                                      </p:to>
                                    </p:set>
                                  </p:childTnLst>
                                </p:cTn>
                              </p:par>
                              <p:par>
                                <p:cTn id="508" presetID="2" presetClass="exit" presetSubtype="8" fill="hold" nodeType="withEffect">
                                  <p:stCondLst>
                                    <p:cond delay="0"/>
                                  </p:stCondLst>
                                  <p:childTnLst>
                                    <p:anim calcmode="lin" valueType="num">
                                      <p:cBhvr additive="base">
                                        <p:cTn id="509" dur="2000"/>
                                        <p:tgtEl>
                                          <p:spTgt spid="51"/>
                                        </p:tgtEl>
                                        <p:attrNameLst>
                                          <p:attrName>ppt_x</p:attrName>
                                        </p:attrNameLst>
                                      </p:cBhvr>
                                      <p:tavLst>
                                        <p:tav tm="0">
                                          <p:val>
                                            <p:strVal val="ppt_x"/>
                                          </p:val>
                                        </p:tav>
                                        <p:tav tm="100000">
                                          <p:val>
                                            <p:strVal val="0-ppt_w/2"/>
                                          </p:val>
                                        </p:tav>
                                      </p:tavLst>
                                    </p:anim>
                                    <p:anim calcmode="lin" valueType="num">
                                      <p:cBhvr additive="base">
                                        <p:cTn id="510" dur="2000"/>
                                        <p:tgtEl>
                                          <p:spTgt spid="51"/>
                                        </p:tgtEl>
                                        <p:attrNameLst>
                                          <p:attrName>ppt_y</p:attrName>
                                        </p:attrNameLst>
                                      </p:cBhvr>
                                      <p:tavLst>
                                        <p:tav tm="0">
                                          <p:val>
                                            <p:strVal val="ppt_y"/>
                                          </p:val>
                                        </p:tav>
                                        <p:tav tm="100000">
                                          <p:val>
                                            <p:strVal val="ppt_y"/>
                                          </p:val>
                                        </p:tav>
                                      </p:tavLst>
                                    </p:anim>
                                    <p:set>
                                      <p:cBhvr>
                                        <p:cTn id="511" dur="1" fill="hold">
                                          <p:stCondLst>
                                            <p:cond delay="1999"/>
                                          </p:stCondLst>
                                        </p:cTn>
                                        <p:tgtEl>
                                          <p:spTgt spid="51"/>
                                        </p:tgtEl>
                                        <p:attrNameLst>
                                          <p:attrName>style.visibility</p:attrName>
                                        </p:attrNameLst>
                                      </p:cBhvr>
                                      <p:to>
                                        <p:strVal val="hidden"/>
                                      </p:to>
                                    </p:set>
                                  </p:childTnLst>
                                </p:cTn>
                              </p:par>
                              <p:par>
                                <p:cTn id="512" presetID="2" presetClass="exit" presetSubtype="8" fill="hold" nodeType="withEffect">
                                  <p:stCondLst>
                                    <p:cond delay="0"/>
                                  </p:stCondLst>
                                  <p:childTnLst>
                                    <p:anim calcmode="lin" valueType="num">
                                      <p:cBhvr additive="base">
                                        <p:cTn id="513" dur="2000"/>
                                        <p:tgtEl>
                                          <p:spTgt spid="52"/>
                                        </p:tgtEl>
                                        <p:attrNameLst>
                                          <p:attrName>ppt_x</p:attrName>
                                        </p:attrNameLst>
                                      </p:cBhvr>
                                      <p:tavLst>
                                        <p:tav tm="0">
                                          <p:val>
                                            <p:strVal val="ppt_x"/>
                                          </p:val>
                                        </p:tav>
                                        <p:tav tm="100000">
                                          <p:val>
                                            <p:strVal val="0-ppt_w/2"/>
                                          </p:val>
                                        </p:tav>
                                      </p:tavLst>
                                    </p:anim>
                                    <p:anim calcmode="lin" valueType="num">
                                      <p:cBhvr additive="base">
                                        <p:cTn id="514" dur="2000"/>
                                        <p:tgtEl>
                                          <p:spTgt spid="52"/>
                                        </p:tgtEl>
                                        <p:attrNameLst>
                                          <p:attrName>ppt_y</p:attrName>
                                        </p:attrNameLst>
                                      </p:cBhvr>
                                      <p:tavLst>
                                        <p:tav tm="0">
                                          <p:val>
                                            <p:strVal val="ppt_y"/>
                                          </p:val>
                                        </p:tav>
                                        <p:tav tm="100000">
                                          <p:val>
                                            <p:strVal val="ppt_y"/>
                                          </p:val>
                                        </p:tav>
                                      </p:tavLst>
                                    </p:anim>
                                    <p:set>
                                      <p:cBhvr>
                                        <p:cTn id="515" dur="1" fill="hold">
                                          <p:stCondLst>
                                            <p:cond delay="1999"/>
                                          </p:stCondLst>
                                        </p:cTn>
                                        <p:tgtEl>
                                          <p:spTgt spid="52"/>
                                        </p:tgtEl>
                                        <p:attrNameLst>
                                          <p:attrName>style.visibility</p:attrName>
                                        </p:attrNameLst>
                                      </p:cBhvr>
                                      <p:to>
                                        <p:strVal val="hidden"/>
                                      </p:to>
                                    </p:set>
                                  </p:childTnLst>
                                </p:cTn>
                              </p:par>
                              <p:par>
                                <p:cTn id="516" presetID="2" presetClass="exit" presetSubtype="8" fill="hold" nodeType="withEffect">
                                  <p:stCondLst>
                                    <p:cond delay="0"/>
                                  </p:stCondLst>
                                  <p:childTnLst>
                                    <p:anim calcmode="lin" valueType="num">
                                      <p:cBhvr additive="base">
                                        <p:cTn id="517" dur="2000"/>
                                        <p:tgtEl>
                                          <p:spTgt spid="53"/>
                                        </p:tgtEl>
                                        <p:attrNameLst>
                                          <p:attrName>ppt_x</p:attrName>
                                        </p:attrNameLst>
                                      </p:cBhvr>
                                      <p:tavLst>
                                        <p:tav tm="0">
                                          <p:val>
                                            <p:strVal val="ppt_x"/>
                                          </p:val>
                                        </p:tav>
                                        <p:tav tm="100000">
                                          <p:val>
                                            <p:strVal val="0-ppt_w/2"/>
                                          </p:val>
                                        </p:tav>
                                      </p:tavLst>
                                    </p:anim>
                                    <p:anim calcmode="lin" valueType="num">
                                      <p:cBhvr additive="base">
                                        <p:cTn id="518" dur="2000"/>
                                        <p:tgtEl>
                                          <p:spTgt spid="53"/>
                                        </p:tgtEl>
                                        <p:attrNameLst>
                                          <p:attrName>ppt_y</p:attrName>
                                        </p:attrNameLst>
                                      </p:cBhvr>
                                      <p:tavLst>
                                        <p:tav tm="0">
                                          <p:val>
                                            <p:strVal val="ppt_y"/>
                                          </p:val>
                                        </p:tav>
                                        <p:tav tm="100000">
                                          <p:val>
                                            <p:strVal val="ppt_y"/>
                                          </p:val>
                                        </p:tav>
                                      </p:tavLst>
                                    </p:anim>
                                    <p:set>
                                      <p:cBhvr>
                                        <p:cTn id="519" dur="1" fill="hold">
                                          <p:stCondLst>
                                            <p:cond delay="1999"/>
                                          </p:stCondLst>
                                        </p:cTn>
                                        <p:tgtEl>
                                          <p:spTgt spid="53"/>
                                        </p:tgtEl>
                                        <p:attrNameLst>
                                          <p:attrName>style.visibility</p:attrName>
                                        </p:attrNameLst>
                                      </p:cBhvr>
                                      <p:to>
                                        <p:strVal val="hidden"/>
                                      </p:to>
                                    </p:set>
                                  </p:childTnLst>
                                </p:cTn>
                              </p:par>
                              <p:par>
                                <p:cTn id="520" presetID="2" presetClass="exit" presetSubtype="8" fill="hold" nodeType="withEffect">
                                  <p:stCondLst>
                                    <p:cond delay="0"/>
                                  </p:stCondLst>
                                  <p:childTnLst>
                                    <p:anim calcmode="lin" valueType="num">
                                      <p:cBhvr additive="base">
                                        <p:cTn id="521" dur="2000"/>
                                        <p:tgtEl>
                                          <p:spTgt spid="54"/>
                                        </p:tgtEl>
                                        <p:attrNameLst>
                                          <p:attrName>ppt_x</p:attrName>
                                        </p:attrNameLst>
                                      </p:cBhvr>
                                      <p:tavLst>
                                        <p:tav tm="0">
                                          <p:val>
                                            <p:strVal val="ppt_x"/>
                                          </p:val>
                                        </p:tav>
                                        <p:tav tm="100000">
                                          <p:val>
                                            <p:strVal val="0-ppt_w/2"/>
                                          </p:val>
                                        </p:tav>
                                      </p:tavLst>
                                    </p:anim>
                                    <p:anim calcmode="lin" valueType="num">
                                      <p:cBhvr additive="base">
                                        <p:cTn id="522" dur="2000"/>
                                        <p:tgtEl>
                                          <p:spTgt spid="54"/>
                                        </p:tgtEl>
                                        <p:attrNameLst>
                                          <p:attrName>ppt_y</p:attrName>
                                        </p:attrNameLst>
                                      </p:cBhvr>
                                      <p:tavLst>
                                        <p:tav tm="0">
                                          <p:val>
                                            <p:strVal val="ppt_y"/>
                                          </p:val>
                                        </p:tav>
                                        <p:tav tm="100000">
                                          <p:val>
                                            <p:strVal val="ppt_y"/>
                                          </p:val>
                                        </p:tav>
                                      </p:tavLst>
                                    </p:anim>
                                    <p:set>
                                      <p:cBhvr>
                                        <p:cTn id="523" dur="1" fill="hold">
                                          <p:stCondLst>
                                            <p:cond delay="1999"/>
                                          </p:stCondLst>
                                        </p:cTn>
                                        <p:tgtEl>
                                          <p:spTgt spid="54"/>
                                        </p:tgtEl>
                                        <p:attrNameLst>
                                          <p:attrName>style.visibility</p:attrName>
                                        </p:attrNameLst>
                                      </p:cBhvr>
                                      <p:to>
                                        <p:strVal val="hidden"/>
                                      </p:to>
                                    </p:set>
                                  </p:childTnLst>
                                </p:cTn>
                              </p:par>
                              <p:par>
                                <p:cTn id="524" presetID="2" presetClass="exit" presetSubtype="8" fill="hold" nodeType="withEffect">
                                  <p:stCondLst>
                                    <p:cond delay="0"/>
                                  </p:stCondLst>
                                  <p:childTnLst>
                                    <p:anim calcmode="lin" valueType="num">
                                      <p:cBhvr additive="base">
                                        <p:cTn id="525" dur="2000"/>
                                        <p:tgtEl>
                                          <p:spTgt spid="55"/>
                                        </p:tgtEl>
                                        <p:attrNameLst>
                                          <p:attrName>ppt_x</p:attrName>
                                        </p:attrNameLst>
                                      </p:cBhvr>
                                      <p:tavLst>
                                        <p:tav tm="0">
                                          <p:val>
                                            <p:strVal val="ppt_x"/>
                                          </p:val>
                                        </p:tav>
                                        <p:tav tm="100000">
                                          <p:val>
                                            <p:strVal val="0-ppt_w/2"/>
                                          </p:val>
                                        </p:tav>
                                      </p:tavLst>
                                    </p:anim>
                                    <p:anim calcmode="lin" valueType="num">
                                      <p:cBhvr additive="base">
                                        <p:cTn id="526" dur="2000"/>
                                        <p:tgtEl>
                                          <p:spTgt spid="55"/>
                                        </p:tgtEl>
                                        <p:attrNameLst>
                                          <p:attrName>ppt_y</p:attrName>
                                        </p:attrNameLst>
                                      </p:cBhvr>
                                      <p:tavLst>
                                        <p:tav tm="0">
                                          <p:val>
                                            <p:strVal val="ppt_y"/>
                                          </p:val>
                                        </p:tav>
                                        <p:tav tm="100000">
                                          <p:val>
                                            <p:strVal val="ppt_y"/>
                                          </p:val>
                                        </p:tav>
                                      </p:tavLst>
                                    </p:anim>
                                    <p:set>
                                      <p:cBhvr>
                                        <p:cTn id="527" dur="1" fill="hold">
                                          <p:stCondLst>
                                            <p:cond delay="1999"/>
                                          </p:stCondLst>
                                        </p:cTn>
                                        <p:tgtEl>
                                          <p:spTgt spid="55"/>
                                        </p:tgtEl>
                                        <p:attrNameLst>
                                          <p:attrName>style.visibility</p:attrName>
                                        </p:attrNameLst>
                                      </p:cBhvr>
                                      <p:to>
                                        <p:strVal val="hidden"/>
                                      </p:to>
                                    </p:set>
                                  </p:childTnLst>
                                </p:cTn>
                              </p:par>
                              <p:par>
                                <p:cTn id="528" presetID="8" presetClass="emph" presetSubtype="0" autoRev="1" fill="hold" nodeType="withEffect">
                                  <p:stCondLst>
                                    <p:cond delay="0"/>
                                  </p:stCondLst>
                                  <p:childTnLst>
                                    <p:animRot by="10800000">
                                      <p:cBhvr>
                                        <p:cTn id="529" dur="2000" fill="hold"/>
                                        <p:tgtEl>
                                          <p:spTgt spid="4"/>
                                        </p:tgtEl>
                                        <p:attrNameLst>
                                          <p:attrName>r</p:attrName>
                                        </p:attrNameLst>
                                      </p:cBhvr>
                                    </p:animRot>
                                  </p:childTnLst>
                                </p:cTn>
                              </p:par>
                              <p:par>
                                <p:cTn id="530" presetID="8" presetClass="emph" presetSubtype="0" autoRev="1" fill="hold" nodeType="withEffect">
                                  <p:stCondLst>
                                    <p:cond delay="0"/>
                                  </p:stCondLst>
                                  <p:childTnLst>
                                    <p:animRot by="10800000">
                                      <p:cBhvr>
                                        <p:cTn id="531" dur="2000" fill="hold"/>
                                        <p:tgtEl>
                                          <p:spTgt spid="6"/>
                                        </p:tgtEl>
                                        <p:attrNameLst>
                                          <p:attrName>r</p:attrName>
                                        </p:attrNameLst>
                                      </p:cBhvr>
                                    </p:animRot>
                                  </p:childTnLst>
                                </p:cTn>
                              </p:par>
                              <p:par>
                                <p:cTn id="532" presetID="8" presetClass="emph" presetSubtype="0" autoRev="1" fill="hold" nodeType="withEffect">
                                  <p:stCondLst>
                                    <p:cond delay="0"/>
                                  </p:stCondLst>
                                  <p:childTnLst>
                                    <p:animRot by="10800000">
                                      <p:cBhvr>
                                        <p:cTn id="533" dur="2000" fill="hold"/>
                                        <p:tgtEl>
                                          <p:spTgt spid="8"/>
                                        </p:tgtEl>
                                        <p:attrNameLst>
                                          <p:attrName>r</p:attrName>
                                        </p:attrNameLst>
                                      </p:cBhvr>
                                    </p:animRot>
                                  </p:childTnLst>
                                </p:cTn>
                              </p:par>
                              <p:par>
                                <p:cTn id="534" presetID="8" presetClass="emph" presetSubtype="0" autoRev="1" fill="hold" nodeType="withEffect">
                                  <p:stCondLst>
                                    <p:cond delay="0"/>
                                  </p:stCondLst>
                                  <p:childTnLst>
                                    <p:animRot by="10800000">
                                      <p:cBhvr>
                                        <p:cTn id="535" dur="2000" fill="hold"/>
                                        <p:tgtEl>
                                          <p:spTgt spid="10"/>
                                        </p:tgtEl>
                                        <p:attrNameLst>
                                          <p:attrName>r</p:attrName>
                                        </p:attrNameLst>
                                      </p:cBhvr>
                                    </p:animRot>
                                  </p:childTnLst>
                                </p:cTn>
                              </p:par>
                              <p:par>
                                <p:cTn id="536" presetID="8" presetClass="emph" presetSubtype="0" autoRev="1" fill="hold" nodeType="withEffect">
                                  <p:stCondLst>
                                    <p:cond delay="0"/>
                                  </p:stCondLst>
                                  <p:childTnLst>
                                    <p:animRot by="10800000">
                                      <p:cBhvr>
                                        <p:cTn id="537" dur="2000" fill="hold"/>
                                        <p:tgtEl>
                                          <p:spTgt spid="12"/>
                                        </p:tgtEl>
                                        <p:attrNameLst>
                                          <p:attrName>r</p:attrName>
                                        </p:attrNameLst>
                                      </p:cBhvr>
                                    </p:animRot>
                                  </p:childTnLst>
                                </p:cTn>
                              </p:par>
                              <p:par>
                                <p:cTn id="538" presetID="8" presetClass="emph" presetSubtype="0" autoRev="1" fill="hold" nodeType="withEffect">
                                  <p:stCondLst>
                                    <p:cond delay="0"/>
                                  </p:stCondLst>
                                  <p:childTnLst>
                                    <p:animRot by="10800000">
                                      <p:cBhvr>
                                        <p:cTn id="539" dur="2000" fill="hold"/>
                                        <p:tgtEl>
                                          <p:spTgt spid="14"/>
                                        </p:tgtEl>
                                        <p:attrNameLst>
                                          <p:attrName>r</p:attrName>
                                        </p:attrNameLst>
                                      </p:cBhvr>
                                    </p:animRot>
                                  </p:childTnLst>
                                </p:cTn>
                              </p:par>
                              <p:par>
                                <p:cTn id="540" presetID="8" presetClass="emph" presetSubtype="0" autoRev="1" fill="hold" nodeType="withEffect">
                                  <p:stCondLst>
                                    <p:cond delay="0"/>
                                  </p:stCondLst>
                                  <p:childTnLst>
                                    <p:animRot by="10800000">
                                      <p:cBhvr>
                                        <p:cTn id="541" dur="2000" fill="hold"/>
                                        <p:tgtEl>
                                          <p:spTgt spid="16"/>
                                        </p:tgtEl>
                                        <p:attrNameLst>
                                          <p:attrName>r</p:attrName>
                                        </p:attrNameLst>
                                      </p:cBhvr>
                                    </p:animRot>
                                  </p:childTnLst>
                                </p:cTn>
                              </p:par>
                              <p:par>
                                <p:cTn id="542" presetID="8" presetClass="emph" presetSubtype="0" autoRev="1" fill="hold" nodeType="withEffect">
                                  <p:stCondLst>
                                    <p:cond delay="0"/>
                                  </p:stCondLst>
                                  <p:childTnLst>
                                    <p:animRot by="10800000">
                                      <p:cBhvr>
                                        <p:cTn id="543" dur="2000" fill="hold"/>
                                        <p:tgtEl>
                                          <p:spTgt spid="18"/>
                                        </p:tgtEl>
                                        <p:attrNameLst>
                                          <p:attrName>r</p:attrName>
                                        </p:attrNameLst>
                                      </p:cBhvr>
                                    </p:animRot>
                                  </p:childTnLst>
                                </p:cTn>
                              </p:par>
                              <p:par>
                                <p:cTn id="544" presetID="8" presetClass="emph" presetSubtype="0" autoRev="1" fill="hold" nodeType="withEffect">
                                  <p:stCondLst>
                                    <p:cond delay="0"/>
                                  </p:stCondLst>
                                  <p:childTnLst>
                                    <p:animRot by="10800000">
                                      <p:cBhvr>
                                        <p:cTn id="545" dur="2000" fill="hold"/>
                                        <p:tgtEl>
                                          <p:spTgt spid="20"/>
                                        </p:tgtEl>
                                        <p:attrNameLst>
                                          <p:attrName>r</p:attrName>
                                        </p:attrNameLst>
                                      </p:cBhvr>
                                    </p:animRot>
                                  </p:childTnLst>
                                </p:cTn>
                              </p:par>
                              <p:par>
                                <p:cTn id="546" presetID="8" presetClass="emph" presetSubtype="0" autoRev="1" fill="hold" nodeType="withEffect">
                                  <p:stCondLst>
                                    <p:cond delay="0"/>
                                  </p:stCondLst>
                                  <p:childTnLst>
                                    <p:animRot by="10800000">
                                      <p:cBhvr>
                                        <p:cTn id="547" dur="2000" fill="hold"/>
                                        <p:tgtEl>
                                          <p:spTgt spid="22"/>
                                        </p:tgtEl>
                                        <p:attrNameLst>
                                          <p:attrName>r</p:attrName>
                                        </p:attrNameLst>
                                      </p:cBhvr>
                                    </p:animRot>
                                  </p:childTnLst>
                                </p:cTn>
                              </p:par>
                              <p:par>
                                <p:cTn id="548" presetID="8" presetClass="emph" presetSubtype="0" autoRev="1" fill="hold" nodeType="withEffect">
                                  <p:stCondLst>
                                    <p:cond delay="0"/>
                                  </p:stCondLst>
                                  <p:childTnLst>
                                    <p:animRot by="10800000">
                                      <p:cBhvr>
                                        <p:cTn id="549" dur="2000" fill="hold"/>
                                        <p:tgtEl>
                                          <p:spTgt spid="24"/>
                                        </p:tgtEl>
                                        <p:attrNameLst>
                                          <p:attrName>r</p:attrName>
                                        </p:attrNameLst>
                                      </p:cBhvr>
                                    </p:animRot>
                                  </p:childTnLst>
                                </p:cTn>
                              </p:par>
                              <p:par>
                                <p:cTn id="550" presetID="8" presetClass="emph" presetSubtype="0" autoRev="1" fill="hold" nodeType="withEffect">
                                  <p:stCondLst>
                                    <p:cond delay="0"/>
                                  </p:stCondLst>
                                  <p:childTnLst>
                                    <p:animRot by="10800000">
                                      <p:cBhvr>
                                        <p:cTn id="551" dur="2000" fill="hold"/>
                                        <p:tgtEl>
                                          <p:spTgt spid="26"/>
                                        </p:tgtEl>
                                        <p:attrNameLst>
                                          <p:attrName>r</p:attrName>
                                        </p:attrNameLst>
                                      </p:cBhvr>
                                    </p:animRot>
                                  </p:childTnLst>
                                </p:cTn>
                              </p:par>
                              <p:par>
                                <p:cTn id="552" presetID="8" presetClass="emph" presetSubtype="0" autoRev="1" fill="hold" nodeType="withEffect">
                                  <p:stCondLst>
                                    <p:cond delay="0"/>
                                  </p:stCondLst>
                                  <p:childTnLst>
                                    <p:animRot by="10800000">
                                      <p:cBhvr>
                                        <p:cTn id="553" dur="2000" fill="hold"/>
                                        <p:tgtEl>
                                          <p:spTgt spid="28"/>
                                        </p:tgtEl>
                                        <p:attrNameLst>
                                          <p:attrName>r</p:attrName>
                                        </p:attrNameLst>
                                      </p:cBhvr>
                                    </p:animRot>
                                  </p:childTnLst>
                                </p:cTn>
                              </p:par>
                              <p:par>
                                <p:cTn id="554" presetID="8" presetClass="emph" presetSubtype="0" autoRev="1" fill="hold" nodeType="withEffect">
                                  <p:stCondLst>
                                    <p:cond delay="0"/>
                                  </p:stCondLst>
                                  <p:childTnLst>
                                    <p:animRot by="10800000">
                                      <p:cBhvr>
                                        <p:cTn id="555" dur="2000" fill="hold"/>
                                        <p:tgtEl>
                                          <p:spTgt spid="30"/>
                                        </p:tgtEl>
                                        <p:attrNameLst>
                                          <p:attrName>r</p:attrName>
                                        </p:attrNameLst>
                                      </p:cBhvr>
                                    </p:animRot>
                                  </p:childTnLst>
                                </p:cTn>
                              </p:par>
                              <p:par>
                                <p:cTn id="556" presetID="8" presetClass="emph" presetSubtype="0" autoRev="1" fill="hold" nodeType="withEffect">
                                  <p:stCondLst>
                                    <p:cond delay="0"/>
                                  </p:stCondLst>
                                  <p:childTnLst>
                                    <p:animRot by="10800000">
                                      <p:cBhvr>
                                        <p:cTn id="557" dur="2000" fill="hold"/>
                                        <p:tgtEl>
                                          <p:spTgt spid="31"/>
                                        </p:tgtEl>
                                        <p:attrNameLst>
                                          <p:attrName>r</p:attrName>
                                        </p:attrNameLst>
                                      </p:cBhvr>
                                    </p:animRot>
                                  </p:childTnLst>
                                </p:cTn>
                              </p:par>
                              <p:par>
                                <p:cTn id="558" presetID="8" presetClass="emph" presetSubtype="0" autoRev="1" fill="hold" nodeType="withEffect">
                                  <p:stCondLst>
                                    <p:cond delay="0"/>
                                  </p:stCondLst>
                                  <p:childTnLst>
                                    <p:animRot by="10800000">
                                      <p:cBhvr>
                                        <p:cTn id="559" dur="2000" fill="hold"/>
                                        <p:tgtEl>
                                          <p:spTgt spid="32"/>
                                        </p:tgtEl>
                                        <p:attrNameLst>
                                          <p:attrName>r</p:attrName>
                                        </p:attrNameLst>
                                      </p:cBhvr>
                                    </p:animRot>
                                  </p:childTnLst>
                                </p:cTn>
                              </p:par>
                              <p:par>
                                <p:cTn id="560" presetID="8" presetClass="emph" presetSubtype="0" autoRev="1" fill="hold" nodeType="withEffect">
                                  <p:stCondLst>
                                    <p:cond delay="0"/>
                                  </p:stCondLst>
                                  <p:childTnLst>
                                    <p:animRot by="10800000">
                                      <p:cBhvr>
                                        <p:cTn id="561" dur="2000" fill="hold"/>
                                        <p:tgtEl>
                                          <p:spTgt spid="33"/>
                                        </p:tgtEl>
                                        <p:attrNameLst>
                                          <p:attrName>r</p:attrName>
                                        </p:attrNameLst>
                                      </p:cBhvr>
                                    </p:animRot>
                                  </p:childTnLst>
                                </p:cTn>
                              </p:par>
                              <p:par>
                                <p:cTn id="562" presetID="8" presetClass="emph" presetSubtype="0" autoRev="1" fill="hold" nodeType="withEffect">
                                  <p:stCondLst>
                                    <p:cond delay="0"/>
                                  </p:stCondLst>
                                  <p:childTnLst>
                                    <p:animRot by="10800000">
                                      <p:cBhvr>
                                        <p:cTn id="563" dur="2000" fill="hold"/>
                                        <p:tgtEl>
                                          <p:spTgt spid="34"/>
                                        </p:tgtEl>
                                        <p:attrNameLst>
                                          <p:attrName>r</p:attrName>
                                        </p:attrNameLst>
                                      </p:cBhvr>
                                    </p:animRot>
                                  </p:childTnLst>
                                </p:cTn>
                              </p:par>
                              <p:par>
                                <p:cTn id="564" presetID="8" presetClass="emph" presetSubtype="0" autoRev="1" fill="hold" nodeType="withEffect">
                                  <p:stCondLst>
                                    <p:cond delay="0"/>
                                  </p:stCondLst>
                                  <p:childTnLst>
                                    <p:animRot by="10800000">
                                      <p:cBhvr>
                                        <p:cTn id="565" dur="2000" fill="hold"/>
                                        <p:tgtEl>
                                          <p:spTgt spid="35"/>
                                        </p:tgtEl>
                                        <p:attrNameLst>
                                          <p:attrName>r</p:attrName>
                                        </p:attrNameLst>
                                      </p:cBhvr>
                                    </p:animRot>
                                  </p:childTnLst>
                                </p:cTn>
                              </p:par>
                              <p:par>
                                <p:cTn id="566" presetID="8" presetClass="emph" presetSubtype="0" autoRev="1" fill="hold" nodeType="withEffect">
                                  <p:stCondLst>
                                    <p:cond delay="0"/>
                                  </p:stCondLst>
                                  <p:childTnLst>
                                    <p:animRot by="10800000">
                                      <p:cBhvr>
                                        <p:cTn id="567" dur="2000" fill="hold"/>
                                        <p:tgtEl>
                                          <p:spTgt spid="36"/>
                                        </p:tgtEl>
                                        <p:attrNameLst>
                                          <p:attrName>r</p:attrName>
                                        </p:attrNameLst>
                                      </p:cBhvr>
                                    </p:animRot>
                                  </p:childTnLst>
                                </p:cTn>
                              </p:par>
                              <p:par>
                                <p:cTn id="568" presetID="8" presetClass="emph" presetSubtype="0" autoRev="1" fill="hold" nodeType="withEffect">
                                  <p:stCondLst>
                                    <p:cond delay="0"/>
                                  </p:stCondLst>
                                  <p:childTnLst>
                                    <p:animRot by="10800000">
                                      <p:cBhvr>
                                        <p:cTn id="569" dur="2000" fill="hold"/>
                                        <p:tgtEl>
                                          <p:spTgt spid="37"/>
                                        </p:tgtEl>
                                        <p:attrNameLst>
                                          <p:attrName>r</p:attrName>
                                        </p:attrNameLst>
                                      </p:cBhvr>
                                    </p:animRot>
                                  </p:childTnLst>
                                </p:cTn>
                              </p:par>
                              <p:par>
                                <p:cTn id="570" presetID="8" presetClass="emph" presetSubtype="0" autoRev="1" fill="hold" nodeType="withEffect">
                                  <p:stCondLst>
                                    <p:cond delay="0"/>
                                  </p:stCondLst>
                                  <p:childTnLst>
                                    <p:animRot by="10800000">
                                      <p:cBhvr>
                                        <p:cTn id="571" dur="2000" fill="hold"/>
                                        <p:tgtEl>
                                          <p:spTgt spid="38"/>
                                        </p:tgtEl>
                                        <p:attrNameLst>
                                          <p:attrName>r</p:attrName>
                                        </p:attrNameLst>
                                      </p:cBhvr>
                                    </p:animRot>
                                  </p:childTnLst>
                                </p:cTn>
                              </p:par>
                              <p:par>
                                <p:cTn id="572" presetID="8" presetClass="emph" presetSubtype="0" autoRev="1" fill="hold" nodeType="withEffect">
                                  <p:stCondLst>
                                    <p:cond delay="0"/>
                                  </p:stCondLst>
                                  <p:childTnLst>
                                    <p:animRot by="10800000">
                                      <p:cBhvr>
                                        <p:cTn id="573" dur="2000" fill="hold"/>
                                        <p:tgtEl>
                                          <p:spTgt spid="39"/>
                                        </p:tgtEl>
                                        <p:attrNameLst>
                                          <p:attrName>r</p:attrName>
                                        </p:attrNameLst>
                                      </p:cBhvr>
                                    </p:animRot>
                                  </p:childTnLst>
                                </p:cTn>
                              </p:par>
                              <p:par>
                                <p:cTn id="574" presetID="8" presetClass="emph" presetSubtype="0" autoRev="1" fill="hold" nodeType="withEffect">
                                  <p:stCondLst>
                                    <p:cond delay="0"/>
                                  </p:stCondLst>
                                  <p:childTnLst>
                                    <p:animRot by="10800000">
                                      <p:cBhvr>
                                        <p:cTn id="575" dur="2000" fill="hold"/>
                                        <p:tgtEl>
                                          <p:spTgt spid="40"/>
                                        </p:tgtEl>
                                        <p:attrNameLst>
                                          <p:attrName>r</p:attrName>
                                        </p:attrNameLst>
                                      </p:cBhvr>
                                    </p:animRot>
                                  </p:childTnLst>
                                </p:cTn>
                              </p:par>
                              <p:par>
                                <p:cTn id="576" presetID="8" presetClass="emph" presetSubtype="0" autoRev="1" fill="hold" nodeType="withEffect">
                                  <p:stCondLst>
                                    <p:cond delay="0"/>
                                  </p:stCondLst>
                                  <p:childTnLst>
                                    <p:animRot by="10800000">
                                      <p:cBhvr>
                                        <p:cTn id="577" dur="2000" fill="hold"/>
                                        <p:tgtEl>
                                          <p:spTgt spid="41"/>
                                        </p:tgtEl>
                                        <p:attrNameLst>
                                          <p:attrName>r</p:attrName>
                                        </p:attrNameLst>
                                      </p:cBhvr>
                                    </p:animRot>
                                  </p:childTnLst>
                                </p:cTn>
                              </p:par>
                              <p:par>
                                <p:cTn id="578" presetID="8" presetClass="emph" presetSubtype="0" autoRev="1" fill="hold" nodeType="withEffect">
                                  <p:stCondLst>
                                    <p:cond delay="0"/>
                                  </p:stCondLst>
                                  <p:childTnLst>
                                    <p:animRot by="10800000">
                                      <p:cBhvr>
                                        <p:cTn id="579" dur="2000" fill="hold"/>
                                        <p:tgtEl>
                                          <p:spTgt spid="42"/>
                                        </p:tgtEl>
                                        <p:attrNameLst>
                                          <p:attrName>r</p:attrName>
                                        </p:attrNameLst>
                                      </p:cBhvr>
                                    </p:animRot>
                                  </p:childTnLst>
                                </p:cTn>
                              </p:par>
                              <p:par>
                                <p:cTn id="580" presetID="8" presetClass="emph" presetSubtype="0" autoRev="1" fill="hold" nodeType="withEffect">
                                  <p:stCondLst>
                                    <p:cond delay="0"/>
                                  </p:stCondLst>
                                  <p:childTnLst>
                                    <p:animRot by="-10800000">
                                      <p:cBhvr>
                                        <p:cTn id="581" dur="2000" fill="hold"/>
                                        <p:tgtEl>
                                          <p:spTgt spid="5"/>
                                        </p:tgtEl>
                                        <p:attrNameLst>
                                          <p:attrName>r</p:attrName>
                                        </p:attrNameLst>
                                      </p:cBhvr>
                                    </p:animRot>
                                  </p:childTnLst>
                                </p:cTn>
                              </p:par>
                              <p:par>
                                <p:cTn id="582" presetID="8" presetClass="emph" presetSubtype="0" autoRev="1" fill="hold" nodeType="withEffect">
                                  <p:stCondLst>
                                    <p:cond delay="0"/>
                                  </p:stCondLst>
                                  <p:childTnLst>
                                    <p:animRot by="-10800000">
                                      <p:cBhvr>
                                        <p:cTn id="583" dur="2000" fill="hold"/>
                                        <p:tgtEl>
                                          <p:spTgt spid="7"/>
                                        </p:tgtEl>
                                        <p:attrNameLst>
                                          <p:attrName>r</p:attrName>
                                        </p:attrNameLst>
                                      </p:cBhvr>
                                    </p:animRot>
                                  </p:childTnLst>
                                </p:cTn>
                              </p:par>
                              <p:par>
                                <p:cTn id="584" presetID="8" presetClass="emph" presetSubtype="0" autoRev="1" fill="hold" nodeType="withEffect">
                                  <p:stCondLst>
                                    <p:cond delay="0"/>
                                  </p:stCondLst>
                                  <p:childTnLst>
                                    <p:animRot by="-10800000">
                                      <p:cBhvr>
                                        <p:cTn id="585" dur="2000" fill="hold"/>
                                        <p:tgtEl>
                                          <p:spTgt spid="9"/>
                                        </p:tgtEl>
                                        <p:attrNameLst>
                                          <p:attrName>r</p:attrName>
                                        </p:attrNameLst>
                                      </p:cBhvr>
                                    </p:animRot>
                                  </p:childTnLst>
                                </p:cTn>
                              </p:par>
                              <p:par>
                                <p:cTn id="586" presetID="8" presetClass="emph" presetSubtype="0" autoRev="1" fill="hold" nodeType="withEffect">
                                  <p:stCondLst>
                                    <p:cond delay="0"/>
                                  </p:stCondLst>
                                  <p:childTnLst>
                                    <p:animRot by="-10800000">
                                      <p:cBhvr>
                                        <p:cTn id="587" dur="2000" fill="hold"/>
                                        <p:tgtEl>
                                          <p:spTgt spid="11"/>
                                        </p:tgtEl>
                                        <p:attrNameLst>
                                          <p:attrName>r</p:attrName>
                                        </p:attrNameLst>
                                      </p:cBhvr>
                                    </p:animRot>
                                  </p:childTnLst>
                                </p:cTn>
                              </p:par>
                              <p:par>
                                <p:cTn id="588" presetID="8" presetClass="emph" presetSubtype="0" autoRev="1" fill="hold" nodeType="withEffect">
                                  <p:stCondLst>
                                    <p:cond delay="0"/>
                                  </p:stCondLst>
                                  <p:childTnLst>
                                    <p:animRot by="-10800000">
                                      <p:cBhvr>
                                        <p:cTn id="589" dur="2000" fill="hold"/>
                                        <p:tgtEl>
                                          <p:spTgt spid="13"/>
                                        </p:tgtEl>
                                        <p:attrNameLst>
                                          <p:attrName>r</p:attrName>
                                        </p:attrNameLst>
                                      </p:cBhvr>
                                    </p:animRot>
                                  </p:childTnLst>
                                </p:cTn>
                              </p:par>
                              <p:par>
                                <p:cTn id="590" presetID="8" presetClass="emph" presetSubtype="0" autoRev="1" fill="hold" nodeType="withEffect">
                                  <p:stCondLst>
                                    <p:cond delay="0"/>
                                  </p:stCondLst>
                                  <p:childTnLst>
                                    <p:animRot by="-10800000">
                                      <p:cBhvr>
                                        <p:cTn id="591" dur="2000" fill="hold"/>
                                        <p:tgtEl>
                                          <p:spTgt spid="15"/>
                                        </p:tgtEl>
                                        <p:attrNameLst>
                                          <p:attrName>r</p:attrName>
                                        </p:attrNameLst>
                                      </p:cBhvr>
                                    </p:animRot>
                                  </p:childTnLst>
                                </p:cTn>
                              </p:par>
                              <p:par>
                                <p:cTn id="592" presetID="8" presetClass="emph" presetSubtype="0" autoRev="1" fill="hold" nodeType="withEffect">
                                  <p:stCondLst>
                                    <p:cond delay="0"/>
                                  </p:stCondLst>
                                  <p:childTnLst>
                                    <p:animRot by="-10800000">
                                      <p:cBhvr>
                                        <p:cTn id="593" dur="2000" fill="hold"/>
                                        <p:tgtEl>
                                          <p:spTgt spid="17"/>
                                        </p:tgtEl>
                                        <p:attrNameLst>
                                          <p:attrName>r</p:attrName>
                                        </p:attrNameLst>
                                      </p:cBhvr>
                                    </p:animRot>
                                  </p:childTnLst>
                                </p:cTn>
                              </p:par>
                              <p:par>
                                <p:cTn id="594" presetID="8" presetClass="emph" presetSubtype="0" autoRev="1" fill="hold" nodeType="withEffect">
                                  <p:stCondLst>
                                    <p:cond delay="0"/>
                                  </p:stCondLst>
                                  <p:childTnLst>
                                    <p:animRot by="-10800000">
                                      <p:cBhvr>
                                        <p:cTn id="595" dur="2000" fill="hold"/>
                                        <p:tgtEl>
                                          <p:spTgt spid="19"/>
                                        </p:tgtEl>
                                        <p:attrNameLst>
                                          <p:attrName>r</p:attrName>
                                        </p:attrNameLst>
                                      </p:cBhvr>
                                    </p:animRot>
                                  </p:childTnLst>
                                </p:cTn>
                              </p:par>
                              <p:par>
                                <p:cTn id="596" presetID="8" presetClass="emph" presetSubtype="0" autoRev="1" fill="hold" nodeType="withEffect">
                                  <p:stCondLst>
                                    <p:cond delay="0"/>
                                  </p:stCondLst>
                                  <p:childTnLst>
                                    <p:animRot by="-10800000">
                                      <p:cBhvr>
                                        <p:cTn id="597" dur="2000" fill="hold"/>
                                        <p:tgtEl>
                                          <p:spTgt spid="21"/>
                                        </p:tgtEl>
                                        <p:attrNameLst>
                                          <p:attrName>r</p:attrName>
                                        </p:attrNameLst>
                                      </p:cBhvr>
                                    </p:animRot>
                                  </p:childTnLst>
                                </p:cTn>
                              </p:par>
                              <p:par>
                                <p:cTn id="598" presetID="8" presetClass="emph" presetSubtype="0" autoRev="1" fill="hold" nodeType="withEffect">
                                  <p:stCondLst>
                                    <p:cond delay="0"/>
                                  </p:stCondLst>
                                  <p:childTnLst>
                                    <p:animRot by="-10800000">
                                      <p:cBhvr>
                                        <p:cTn id="599" dur="2000" fill="hold"/>
                                        <p:tgtEl>
                                          <p:spTgt spid="23"/>
                                        </p:tgtEl>
                                        <p:attrNameLst>
                                          <p:attrName>r</p:attrName>
                                        </p:attrNameLst>
                                      </p:cBhvr>
                                    </p:animRot>
                                  </p:childTnLst>
                                </p:cTn>
                              </p:par>
                              <p:par>
                                <p:cTn id="600" presetID="8" presetClass="emph" presetSubtype="0" autoRev="1" fill="hold" nodeType="withEffect">
                                  <p:stCondLst>
                                    <p:cond delay="0"/>
                                  </p:stCondLst>
                                  <p:childTnLst>
                                    <p:animRot by="-10800000">
                                      <p:cBhvr>
                                        <p:cTn id="601" dur="2000" fill="hold"/>
                                        <p:tgtEl>
                                          <p:spTgt spid="25"/>
                                        </p:tgtEl>
                                        <p:attrNameLst>
                                          <p:attrName>r</p:attrName>
                                        </p:attrNameLst>
                                      </p:cBhvr>
                                    </p:animRot>
                                  </p:childTnLst>
                                </p:cTn>
                              </p:par>
                              <p:par>
                                <p:cTn id="602" presetID="8" presetClass="emph" presetSubtype="0" autoRev="1" fill="hold" nodeType="withEffect">
                                  <p:stCondLst>
                                    <p:cond delay="0"/>
                                  </p:stCondLst>
                                  <p:childTnLst>
                                    <p:animRot by="-10800000">
                                      <p:cBhvr>
                                        <p:cTn id="603" dur="2000" fill="hold"/>
                                        <p:tgtEl>
                                          <p:spTgt spid="27"/>
                                        </p:tgtEl>
                                        <p:attrNameLst>
                                          <p:attrName>r</p:attrName>
                                        </p:attrNameLst>
                                      </p:cBhvr>
                                    </p:animRot>
                                  </p:childTnLst>
                                </p:cTn>
                              </p:par>
                              <p:par>
                                <p:cTn id="604" presetID="8" presetClass="emph" presetSubtype="0" autoRev="1" fill="hold" nodeType="withEffect">
                                  <p:stCondLst>
                                    <p:cond delay="0"/>
                                  </p:stCondLst>
                                  <p:childTnLst>
                                    <p:animRot by="-10800000">
                                      <p:cBhvr>
                                        <p:cTn id="605" dur="2000" fill="hold"/>
                                        <p:tgtEl>
                                          <p:spTgt spid="29"/>
                                        </p:tgtEl>
                                        <p:attrNameLst>
                                          <p:attrName>r</p:attrName>
                                        </p:attrNameLst>
                                      </p:cBhvr>
                                    </p:animRot>
                                  </p:childTnLst>
                                </p:cTn>
                              </p:par>
                              <p:par>
                                <p:cTn id="606" presetID="8" presetClass="emph" presetSubtype="0" autoRev="1" fill="hold" nodeType="withEffect">
                                  <p:stCondLst>
                                    <p:cond delay="0"/>
                                  </p:stCondLst>
                                  <p:childTnLst>
                                    <p:animRot by="-10800000">
                                      <p:cBhvr>
                                        <p:cTn id="607" dur="2000" fill="hold"/>
                                        <p:tgtEl>
                                          <p:spTgt spid="43"/>
                                        </p:tgtEl>
                                        <p:attrNameLst>
                                          <p:attrName>r</p:attrName>
                                        </p:attrNameLst>
                                      </p:cBhvr>
                                    </p:animRot>
                                  </p:childTnLst>
                                </p:cTn>
                              </p:par>
                              <p:par>
                                <p:cTn id="608" presetID="8" presetClass="emph" presetSubtype="0" autoRev="1" fill="hold" nodeType="withEffect">
                                  <p:stCondLst>
                                    <p:cond delay="0"/>
                                  </p:stCondLst>
                                  <p:childTnLst>
                                    <p:animRot by="-10800000">
                                      <p:cBhvr>
                                        <p:cTn id="609" dur="2000" fill="hold"/>
                                        <p:tgtEl>
                                          <p:spTgt spid="44"/>
                                        </p:tgtEl>
                                        <p:attrNameLst>
                                          <p:attrName>r</p:attrName>
                                        </p:attrNameLst>
                                      </p:cBhvr>
                                    </p:animRot>
                                  </p:childTnLst>
                                </p:cTn>
                              </p:par>
                              <p:par>
                                <p:cTn id="610" presetID="8" presetClass="emph" presetSubtype="0" autoRev="1" fill="hold" nodeType="withEffect">
                                  <p:stCondLst>
                                    <p:cond delay="0"/>
                                  </p:stCondLst>
                                  <p:childTnLst>
                                    <p:animRot by="-10800000">
                                      <p:cBhvr>
                                        <p:cTn id="611" dur="2000" fill="hold"/>
                                        <p:tgtEl>
                                          <p:spTgt spid="45"/>
                                        </p:tgtEl>
                                        <p:attrNameLst>
                                          <p:attrName>r</p:attrName>
                                        </p:attrNameLst>
                                      </p:cBhvr>
                                    </p:animRot>
                                  </p:childTnLst>
                                </p:cTn>
                              </p:par>
                              <p:par>
                                <p:cTn id="612" presetID="8" presetClass="emph" presetSubtype="0" autoRev="1" fill="hold" nodeType="withEffect">
                                  <p:stCondLst>
                                    <p:cond delay="0"/>
                                  </p:stCondLst>
                                  <p:childTnLst>
                                    <p:animRot by="-10800000">
                                      <p:cBhvr>
                                        <p:cTn id="613" dur="2000" fill="hold"/>
                                        <p:tgtEl>
                                          <p:spTgt spid="46"/>
                                        </p:tgtEl>
                                        <p:attrNameLst>
                                          <p:attrName>r</p:attrName>
                                        </p:attrNameLst>
                                      </p:cBhvr>
                                    </p:animRot>
                                  </p:childTnLst>
                                </p:cTn>
                              </p:par>
                              <p:par>
                                <p:cTn id="614" presetID="8" presetClass="emph" presetSubtype="0" autoRev="1" fill="hold" nodeType="withEffect">
                                  <p:stCondLst>
                                    <p:cond delay="0"/>
                                  </p:stCondLst>
                                  <p:childTnLst>
                                    <p:animRot by="-10800000">
                                      <p:cBhvr>
                                        <p:cTn id="615" dur="2000" fill="hold"/>
                                        <p:tgtEl>
                                          <p:spTgt spid="47"/>
                                        </p:tgtEl>
                                        <p:attrNameLst>
                                          <p:attrName>r</p:attrName>
                                        </p:attrNameLst>
                                      </p:cBhvr>
                                    </p:animRot>
                                  </p:childTnLst>
                                </p:cTn>
                              </p:par>
                              <p:par>
                                <p:cTn id="616" presetID="8" presetClass="emph" presetSubtype="0" autoRev="1" fill="hold" nodeType="withEffect">
                                  <p:stCondLst>
                                    <p:cond delay="0"/>
                                  </p:stCondLst>
                                  <p:childTnLst>
                                    <p:animRot by="-10800000">
                                      <p:cBhvr>
                                        <p:cTn id="617" dur="2000" fill="hold"/>
                                        <p:tgtEl>
                                          <p:spTgt spid="48"/>
                                        </p:tgtEl>
                                        <p:attrNameLst>
                                          <p:attrName>r</p:attrName>
                                        </p:attrNameLst>
                                      </p:cBhvr>
                                    </p:animRot>
                                  </p:childTnLst>
                                </p:cTn>
                              </p:par>
                              <p:par>
                                <p:cTn id="618" presetID="8" presetClass="emph" presetSubtype="0" autoRev="1" fill="hold" nodeType="withEffect">
                                  <p:stCondLst>
                                    <p:cond delay="0"/>
                                  </p:stCondLst>
                                  <p:childTnLst>
                                    <p:animRot by="-10800000">
                                      <p:cBhvr>
                                        <p:cTn id="619" dur="2000" fill="hold"/>
                                        <p:tgtEl>
                                          <p:spTgt spid="49"/>
                                        </p:tgtEl>
                                        <p:attrNameLst>
                                          <p:attrName>r</p:attrName>
                                        </p:attrNameLst>
                                      </p:cBhvr>
                                    </p:animRot>
                                  </p:childTnLst>
                                </p:cTn>
                              </p:par>
                              <p:par>
                                <p:cTn id="620" presetID="8" presetClass="emph" presetSubtype="0" autoRev="1" fill="hold" nodeType="withEffect">
                                  <p:stCondLst>
                                    <p:cond delay="0"/>
                                  </p:stCondLst>
                                  <p:childTnLst>
                                    <p:animRot by="-10800000">
                                      <p:cBhvr>
                                        <p:cTn id="621" dur="2000" fill="hold"/>
                                        <p:tgtEl>
                                          <p:spTgt spid="50"/>
                                        </p:tgtEl>
                                        <p:attrNameLst>
                                          <p:attrName>r</p:attrName>
                                        </p:attrNameLst>
                                      </p:cBhvr>
                                    </p:animRot>
                                  </p:childTnLst>
                                </p:cTn>
                              </p:par>
                              <p:par>
                                <p:cTn id="622" presetID="8" presetClass="emph" presetSubtype="0" autoRev="1" fill="hold" nodeType="withEffect">
                                  <p:stCondLst>
                                    <p:cond delay="0"/>
                                  </p:stCondLst>
                                  <p:childTnLst>
                                    <p:animRot by="-10800000">
                                      <p:cBhvr>
                                        <p:cTn id="623" dur="2000" fill="hold"/>
                                        <p:tgtEl>
                                          <p:spTgt spid="51"/>
                                        </p:tgtEl>
                                        <p:attrNameLst>
                                          <p:attrName>r</p:attrName>
                                        </p:attrNameLst>
                                      </p:cBhvr>
                                    </p:animRot>
                                  </p:childTnLst>
                                </p:cTn>
                              </p:par>
                              <p:par>
                                <p:cTn id="624" presetID="8" presetClass="emph" presetSubtype="0" autoRev="1" fill="hold" nodeType="withEffect">
                                  <p:stCondLst>
                                    <p:cond delay="0"/>
                                  </p:stCondLst>
                                  <p:childTnLst>
                                    <p:animRot by="-10800000">
                                      <p:cBhvr>
                                        <p:cTn id="625" dur="2000" fill="hold"/>
                                        <p:tgtEl>
                                          <p:spTgt spid="52"/>
                                        </p:tgtEl>
                                        <p:attrNameLst>
                                          <p:attrName>r</p:attrName>
                                        </p:attrNameLst>
                                      </p:cBhvr>
                                    </p:animRot>
                                  </p:childTnLst>
                                </p:cTn>
                              </p:par>
                              <p:par>
                                <p:cTn id="626" presetID="8" presetClass="emph" presetSubtype="0" autoRev="1" fill="hold" nodeType="withEffect">
                                  <p:stCondLst>
                                    <p:cond delay="0"/>
                                  </p:stCondLst>
                                  <p:childTnLst>
                                    <p:animRot by="-10800000">
                                      <p:cBhvr>
                                        <p:cTn id="627" dur="2000" fill="hold"/>
                                        <p:tgtEl>
                                          <p:spTgt spid="53"/>
                                        </p:tgtEl>
                                        <p:attrNameLst>
                                          <p:attrName>r</p:attrName>
                                        </p:attrNameLst>
                                      </p:cBhvr>
                                    </p:animRot>
                                  </p:childTnLst>
                                </p:cTn>
                              </p:par>
                              <p:par>
                                <p:cTn id="628" presetID="8" presetClass="emph" presetSubtype="0" autoRev="1" fill="hold" nodeType="withEffect">
                                  <p:stCondLst>
                                    <p:cond delay="0"/>
                                  </p:stCondLst>
                                  <p:childTnLst>
                                    <p:animRot by="-10800000">
                                      <p:cBhvr>
                                        <p:cTn id="629" dur="2000" fill="hold"/>
                                        <p:tgtEl>
                                          <p:spTgt spid="54"/>
                                        </p:tgtEl>
                                        <p:attrNameLst>
                                          <p:attrName>r</p:attrName>
                                        </p:attrNameLst>
                                      </p:cBhvr>
                                    </p:animRot>
                                  </p:childTnLst>
                                </p:cTn>
                              </p:par>
                              <p:par>
                                <p:cTn id="630" presetID="8" presetClass="emph" presetSubtype="0" autoRev="1" fill="hold" nodeType="withEffect">
                                  <p:stCondLst>
                                    <p:cond delay="0"/>
                                  </p:stCondLst>
                                  <p:childTnLst>
                                    <p:animRot by="-10800000">
                                      <p:cBhvr>
                                        <p:cTn id="631" dur="2000" fill="hold"/>
                                        <p:tgtEl>
                                          <p:spTgt spid="55"/>
                                        </p:tgtEl>
                                        <p:attrNameLst>
                                          <p:attrName>r</p:attrName>
                                        </p:attrNameLst>
                                      </p:cBhvr>
                                    </p:animRot>
                                  </p:childTnLst>
                                </p:cTn>
                              </p:par>
                              <p:par>
                                <p:cTn id="632" presetID="17" presetClass="entr" presetSubtype="10" fill="hold" nodeType="withEffect">
                                  <p:stCondLst>
                                    <p:cond delay="0"/>
                                  </p:stCondLst>
                                  <p:childTnLst>
                                    <p:set>
                                      <p:cBhvr>
                                        <p:cTn id="633" dur="1" fill="hold">
                                          <p:stCondLst>
                                            <p:cond delay="0"/>
                                          </p:stCondLst>
                                        </p:cTn>
                                        <p:tgtEl>
                                          <p:spTgt spid="2"/>
                                        </p:tgtEl>
                                        <p:attrNameLst>
                                          <p:attrName>style.visibility</p:attrName>
                                        </p:attrNameLst>
                                      </p:cBhvr>
                                      <p:to>
                                        <p:strVal val="visible"/>
                                      </p:to>
                                    </p:set>
                                    <p:anim calcmode="lin" valueType="num">
                                      <p:cBhvr>
                                        <p:cTn id="634" dur="2000" fill="hold"/>
                                        <p:tgtEl>
                                          <p:spTgt spid="2"/>
                                        </p:tgtEl>
                                        <p:attrNameLst>
                                          <p:attrName>ppt_w</p:attrName>
                                        </p:attrNameLst>
                                      </p:cBhvr>
                                      <p:tavLst>
                                        <p:tav tm="0">
                                          <p:val>
                                            <p:fltVal val="0"/>
                                          </p:val>
                                        </p:tav>
                                        <p:tav tm="100000">
                                          <p:val>
                                            <p:strVal val="#ppt_w"/>
                                          </p:val>
                                        </p:tav>
                                      </p:tavLst>
                                    </p:anim>
                                    <p:anim calcmode="lin" valueType="num">
                                      <p:cBhvr>
                                        <p:cTn id="635" dur="2000" fill="hold"/>
                                        <p:tgtEl>
                                          <p:spTgt spid="2"/>
                                        </p:tgtEl>
                                        <p:attrNameLst>
                                          <p:attrName>ppt_h</p:attrName>
                                        </p:attrNameLst>
                                      </p:cBhvr>
                                      <p:tavLst>
                                        <p:tav tm="0">
                                          <p:val>
                                            <p:strVal val="#ppt_h"/>
                                          </p:val>
                                        </p:tav>
                                        <p:tav tm="100000">
                                          <p:val>
                                            <p:strVal val="#ppt_h"/>
                                          </p:val>
                                        </p:tav>
                                      </p:tavLst>
                                    </p:anim>
                                  </p:childTnLst>
                                </p:cTn>
                              </p:par>
                            </p:childTnLst>
                          </p:cTn>
                        </p:par>
                        <p:par>
                          <p:cTn id="636" fill="hold">
                            <p:stCondLst>
                              <p:cond delay="8000"/>
                            </p:stCondLst>
                            <p:childTnLst>
                              <p:par>
                                <p:cTn id="637" presetID="23" presetClass="entr" presetSubtype="528" fill="hold" nodeType="afterEffect">
                                  <p:stCondLst>
                                    <p:cond delay="0"/>
                                  </p:stCondLst>
                                  <p:childTnLst>
                                    <p:set>
                                      <p:cBhvr>
                                        <p:cTn id="638" dur="1" fill="hold">
                                          <p:stCondLst>
                                            <p:cond delay="0"/>
                                          </p:stCondLst>
                                        </p:cTn>
                                        <p:tgtEl>
                                          <p:spTgt spid="5122"/>
                                        </p:tgtEl>
                                        <p:attrNameLst>
                                          <p:attrName>style.visibility</p:attrName>
                                        </p:attrNameLst>
                                      </p:cBhvr>
                                      <p:to>
                                        <p:strVal val="visible"/>
                                      </p:to>
                                    </p:set>
                                    <p:anim calcmode="lin" valueType="num">
                                      <p:cBhvr>
                                        <p:cTn id="639" dur="500" fill="hold"/>
                                        <p:tgtEl>
                                          <p:spTgt spid="5122"/>
                                        </p:tgtEl>
                                        <p:attrNameLst>
                                          <p:attrName>ppt_w</p:attrName>
                                        </p:attrNameLst>
                                      </p:cBhvr>
                                      <p:tavLst>
                                        <p:tav tm="0">
                                          <p:val>
                                            <p:fltVal val="0"/>
                                          </p:val>
                                        </p:tav>
                                        <p:tav tm="100000">
                                          <p:val>
                                            <p:strVal val="#ppt_w"/>
                                          </p:val>
                                        </p:tav>
                                      </p:tavLst>
                                    </p:anim>
                                    <p:anim calcmode="lin" valueType="num">
                                      <p:cBhvr>
                                        <p:cTn id="640" dur="500" fill="hold"/>
                                        <p:tgtEl>
                                          <p:spTgt spid="5122"/>
                                        </p:tgtEl>
                                        <p:attrNameLst>
                                          <p:attrName>ppt_h</p:attrName>
                                        </p:attrNameLst>
                                      </p:cBhvr>
                                      <p:tavLst>
                                        <p:tav tm="0">
                                          <p:val>
                                            <p:fltVal val="0"/>
                                          </p:val>
                                        </p:tav>
                                        <p:tav tm="100000">
                                          <p:val>
                                            <p:strVal val="#ppt_h"/>
                                          </p:val>
                                        </p:tav>
                                      </p:tavLst>
                                    </p:anim>
                                    <p:anim calcmode="lin" valueType="num">
                                      <p:cBhvr>
                                        <p:cTn id="641" dur="500" fill="hold"/>
                                        <p:tgtEl>
                                          <p:spTgt spid="5122"/>
                                        </p:tgtEl>
                                        <p:attrNameLst>
                                          <p:attrName>ppt_x</p:attrName>
                                        </p:attrNameLst>
                                      </p:cBhvr>
                                      <p:tavLst>
                                        <p:tav tm="0">
                                          <p:val>
                                            <p:fltVal val="0.5"/>
                                          </p:val>
                                        </p:tav>
                                        <p:tav tm="100000">
                                          <p:val>
                                            <p:strVal val="#ppt_x"/>
                                          </p:val>
                                        </p:tav>
                                      </p:tavLst>
                                    </p:anim>
                                    <p:anim calcmode="lin" valueType="num">
                                      <p:cBhvr>
                                        <p:cTn id="642" dur="500" fill="hold"/>
                                        <p:tgtEl>
                                          <p:spTgt spid="5122"/>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214</Words>
  <Application>Microsoft Office PowerPoint</Application>
  <PresentationFormat>Presentación en pantalla (16:9)</PresentationFormat>
  <Paragraphs>17</Paragraphs>
  <Slides>41</Slides>
  <Notes>2</Notes>
  <HiddenSlides>0</HiddenSlides>
  <MMClips>1</MMClips>
  <ScaleCrop>false</ScaleCrop>
  <HeadingPairs>
    <vt:vector size="4" baseType="variant">
      <vt:variant>
        <vt:lpstr>Tema</vt:lpstr>
      </vt:variant>
      <vt:variant>
        <vt:i4>2</vt:i4>
      </vt:variant>
      <vt:variant>
        <vt:lpstr>Títulos de diapositiva</vt:lpstr>
      </vt:variant>
      <vt:variant>
        <vt:i4>41</vt:i4>
      </vt:variant>
    </vt:vector>
  </HeadingPairs>
  <TitlesOfParts>
    <vt:vector size="43"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326</cp:revision>
  <dcterms:created xsi:type="dcterms:W3CDTF">2019-05-13T20:21:14Z</dcterms:created>
  <dcterms:modified xsi:type="dcterms:W3CDTF">2019-05-15T15:49:45Z</dcterms:modified>
</cp:coreProperties>
</file>