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3" r:id="rId4"/>
    <p:sldId id="292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5" r:id="rId32"/>
    <p:sldId id="264" r:id="rId33"/>
    <p:sldId id="263" r:id="rId34"/>
    <p:sldId id="262" r:id="rId35"/>
    <p:sldId id="261" r:id="rId36"/>
    <p:sldId id="311" r:id="rId37"/>
    <p:sldId id="310" r:id="rId38"/>
    <p:sldId id="309" r:id="rId39"/>
    <p:sldId id="308" r:id="rId40"/>
    <p:sldId id="307" r:id="rId41"/>
    <p:sldId id="306" r:id="rId42"/>
    <p:sldId id="312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cvhgonsxAItwy6rGQLbOA==" hashData="hHsBGtnHV1w7fZ8L9N9gCcR2AN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E46558-E277-4431-B936-208CF201621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387C6-FBE3-416D-B653-65855BC7E344}" type="datetimeFigureOut">
              <a:rPr lang="es-ES" smtClean="0"/>
              <a:pPr/>
              <a:t>22/02/2014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B1351-E65B-4703-829D-A76278F4E45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862726-605D-4BA0-A57B-1B29A4952CD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78941080_1278935235_beautiful_winter_photos_13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8352928" cy="6597352"/>
          </a:xfrm>
          <a:prstGeom prst="rect">
            <a:avLst/>
          </a:prstGeom>
        </p:spPr>
      </p:pic>
      <p:pic>
        <p:nvPicPr>
          <p:cNvPr id="1026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  <p:pic>
        <p:nvPicPr>
          <p:cNvPr id="37892" name="Picture 4" descr="http://es.bloggif.com/tmp/31e77ad14102eacbe89ee142d0ab9742/text.gif?139310307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3429000"/>
            <a:ext cx="5886450" cy="590551"/>
          </a:xfrm>
          <a:prstGeom prst="rect">
            <a:avLst/>
          </a:prstGeom>
          <a:noFill/>
        </p:spPr>
      </p:pic>
      <p:pic>
        <p:nvPicPr>
          <p:cNvPr id="37894" name="Picture 6" descr="http://es.bloggif.com/tmp/31e77ad14102eacbe89ee142d0ab9742/text.gif?139310314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764704"/>
            <a:ext cx="2905125" cy="323850"/>
          </a:xfrm>
          <a:prstGeom prst="rect">
            <a:avLst/>
          </a:prstGeom>
          <a:noFill/>
        </p:spPr>
      </p:pic>
      <p:pic>
        <p:nvPicPr>
          <p:cNvPr id="37896" name="Picture 8" descr="http://es.bloggif.com/tmp/31e77ad14102eacbe89ee142d0ab9742/text.gif?139310319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5733256"/>
            <a:ext cx="2581275" cy="390526"/>
          </a:xfrm>
          <a:prstGeom prst="rect">
            <a:avLst/>
          </a:prstGeom>
          <a:noFill/>
        </p:spPr>
      </p:pic>
      <p:pic>
        <p:nvPicPr>
          <p:cNvPr id="37897" name="Picture 9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03648" y="5445224"/>
            <a:ext cx="704143" cy="7429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Juego-de-Tronos-Intro-Extendida-Game-of-Thrones-Soundtrack-Extende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96b_da865b78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08912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853244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2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96e_426bf06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676456" cy="6048672"/>
          </a:xfrm>
          <a:prstGeom prst="rect">
            <a:avLst/>
          </a:prstGeom>
        </p:spPr>
      </p:pic>
      <p:pic>
        <p:nvPicPr>
          <p:cNvPr id="4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97840"/>
            <a:ext cx="8136904" cy="606232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62146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352928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961_34cb5d5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3816424" cy="6120680"/>
          </a:xfrm>
          <a:prstGeom prst="rect">
            <a:avLst/>
          </a:prstGeom>
        </p:spPr>
      </p:pic>
      <p:pic>
        <p:nvPicPr>
          <p:cNvPr id="3" name="2 Imagen" descr="318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476672"/>
            <a:ext cx="4320480" cy="5976664"/>
          </a:xfrm>
          <a:prstGeom prst="rect">
            <a:avLst/>
          </a:prstGeom>
        </p:spPr>
      </p:pic>
      <p:pic>
        <p:nvPicPr>
          <p:cNvPr id="2050" name="Picture 2" descr="C:\Users\Usuario\Desktop\descargas\BARRAS PNG\0_e301a_b0c79078_GIF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12268" y="3382106"/>
            <a:ext cx="6858000" cy="9378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9" y="-1143000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96a_d57a9717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ozenWaterfalls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381000"/>
            <a:ext cx="86106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050" y="381000"/>
            <a:ext cx="88519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36012828_1396dba1af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176464" cy="6192688"/>
          </a:xfrm>
          <a:prstGeom prst="rect">
            <a:avLst/>
          </a:prstGeom>
        </p:spPr>
      </p:pic>
      <p:pic>
        <p:nvPicPr>
          <p:cNvPr id="3" name="2 Imagen" descr="6897349135_4d1e00004e_b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332656"/>
            <a:ext cx="3988597" cy="6120680"/>
          </a:xfrm>
          <a:prstGeom prst="rect">
            <a:avLst/>
          </a:prstGeom>
        </p:spPr>
      </p:pic>
      <p:pic>
        <p:nvPicPr>
          <p:cNvPr id="4" name="Picture 2" descr="C:\Users\Usuario\Desktop\descargas\BARRAS PNG\0_e301a_b0c79078_GIF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45876" y="3382107"/>
            <a:ext cx="6858000" cy="9378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2999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07189528_ca74f38b0a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095_1278935199_beautiful_winter_photos_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089_1278935225_beautiful_winter_photos_02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134_1278935250_beautiful_winter_photos_09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GPIC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850" y="381000"/>
            <a:ext cx="87503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78941105_1278935216_beautiful_winter_photos_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4464496" cy="6192688"/>
          </a:xfrm>
          <a:prstGeom prst="rect">
            <a:avLst/>
          </a:prstGeom>
        </p:spPr>
      </p:pic>
      <p:pic>
        <p:nvPicPr>
          <p:cNvPr id="4" name="3 Imagen" descr="1278941066_1278935189_beautiful_winter_photos_20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32656"/>
            <a:ext cx="3888432" cy="6192688"/>
          </a:xfrm>
          <a:prstGeom prst="rect">
            <a:avLst/>
          </a:prstGeom>
        </p:spPr>
      </p:pic>
      <p:pic>
        <p:nvPicPr>
          <p:cNvPr id="3074" name="Picture 2" descr="C:\Users\Usuario\Desktop\descargas\BARRAS PNG\0_e301a_b0c79078_GIF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388332" y="3382106"/>
            <a:ext cx="6858000" cy="9378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145_1278935276_beautiful_winter_photos_36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240464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" y="381000"/>
            <a:ext cx="83058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" y="381000"/>
            <a:ext cx="88011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2753"/>
            <a:ext cx="9144000" cy="6012493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8629"/>
            <a:ext cx="9144000" cy="6020741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ozenWaterfalls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280920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ozenWaterfalls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enisei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9136"/>
            <a:ext cx="9144000" cy="597972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c964_8afd1bac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664"/>
            <a:ext cx="8748464" cy="6048672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1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81000"/>
            <a:ext cx="8352928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055_1278935180_beautiful_winter_photos_07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352928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381000"/>
            <a:ext cx="8890000" cy="609600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070_1278935274_beautiful_winter_photos_12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352928" cy="6192688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8941062_1278935229_beautiful_winter_photos_4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280920" cy="6120680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reeze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50" y="381000"/>
            <a:ext cx="9004300" cy="6096000"/>
          </a:xfrm>
          <a:prstGeom prst="rect">
            <a:avLst/>
          </a:prstGeom>
        </p:spPr>
      </p:pic>
      <p:pic>
        <p:nvPicPr>
          <p:cNvPr id="4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eeze05-800x5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227"/>
            <a:ext cx="9144000" cy="6087545"/>
          </a:xfrm>
          <a:prstGeom prst="rect">
            <a:avLst/>
          </a:prstGeom>
        </p:spPr>
      </p:pic>
      <p:pic>
        <p:nvPicPr>
          <p:cNvPr id="3" name="Picture 2" descr="C:\Users\Usuario\Desktop\descargas\zzzzzzzzMARCOS\Qualitative splendid frames\R11 - Color Frame 1 - 2013 - 034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40</Words>
  <Application>Microsoft Office PowerPoint</Application>
  <PresentationFormat>Presentación en pantalla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2014-02-22T14:56:22Z</dcterms:created>
  <dcterms:modified xsi:type="dcterms:W3CDTF">2014-02-22T23:08:43Z</dcterms:modified>
</cp:coreProperties>
</file>