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69" r:id="rId4"/>
    <p:sldId id="258" r:id="rId5"/>
    <p:sldId id="262" r:id="rId6"/>
    <p:sldId id="264" r:id="rId7"/>
    <p:sldId id="259" r:id="rId8"/>
    <p:sldId id="263" r:id="rId9"/>
    <p:sldId id="271" r:id="rId10"/>
    <p:sldId id="266" r:id="rId11"/>
    <p:sldId id="267" r:id="rId12"/>
    <p:sldId id="265" r:id="rId13"/>
    <p:sldId id="268" r:id="rId14"/>
    <p:sldId id="261" r:id="rId15"/>
    <p:sldId id="270" r:id="rId16"/>
    <p:sldId id="273" r:id="rId17"/>
    <p:sldId id="274" r:id="rId18"/>
    <p:sldId id="276" r:id="rId19"/>
    <p:sldId id="277" r:id="rId20"/>
    <p:sldId id="283" r:id="rId21"/>
    <p:sldId id="286" r:id="rId22"/>
    <p:sldId id="279" r:id="rId23"/>
    <p:sldId id="288" r:id="rId24"/>
    <p:sldId id="284" r:id="rId25"/>
    <p:sldId id="295" r:id="rId26"/>
    <p:sldId id="293" r:id="rId27"/>
    <p:sldId id="290" r:id="rId28"/>
    <p:sldId id="292" r:id="rId29"/>
    <p:sldId id="296" r:id="rId30"/>
    <p:sldId id="304" r:id="rId31"/>
    <p:sldId id="301" r:id="rId32"/>
    <p:sldId id="305" r:id="rId33"/>
    <p:sldId id="307" r:id="rId34"/>
    <p:sldId id="308" r:id="rId35"/>
    <p:sldId id="287" r:id="rId36"/>
    <p:sldId id="309" r:id="rId3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sDswJm7Az02pZAXt7He+A" hashData="5ZgfTq7GmkprsdWq1ap+sNMaAh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0000"/>
    <a:srgbClr val="4D2403"/>
    <a:srgbClr val="AFA9F9"/>
    <a:srgbClr val="713605"/>
    <a:srgbClr val="A5741B"/>
    <a:srgbClr val="452103"/>
    <a:srgbClr val="2B1E07"/>
    <a:srgbClr val="583900"/>
    <a:srgbClr val="CC99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648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04E03-B129-44BC-977F-13B7F37E953E}" type="datetimeFigureOut">
              <a:rPr lang="es-PE" smtClean="0"/>
              <a:pPr/>
              <a:t>7/02/2019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A51A5-CA37-42A3-B408-0E10237E070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21F1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ybody in_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6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6500826" y="4553594"/>
            <a:ext cx="1928826" cy="232733"/>
          </a:xfrm>
          <a:prstGeom prst="rect">
            <a:avLst/>
          </a:prstGeom>
          <a:noFill/>
        </p:spPr>
      </p:pic>
      <p:sp>
        <p:nvSpPr>
          <p:cNvPr id="12" name="11 Rombo"/>
          <p:cNvSpPr/>
          <p:nvPr/>
        </p:nvSpPr>
        <p:spPr>
          <a:xfrm>
            <a:off x="-271490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57106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585734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014394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442990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871618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300278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2728874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3157502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3586162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014758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443386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872046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5300642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5729270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6143636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6586526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7015154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7372376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7800972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8229600" y="114299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-271490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157106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585734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1014394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442990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1871618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2300278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2728874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3157502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3586162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4014758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4443386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4872046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5300642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ombo"/>
          <p:cNvSpPr/>
          <p:nvPr/>
        </p:nvSpPr>
        <p:spPr>
          <a:xfrm>
            <a:off x="5729270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ombo"/>
          <p:cNvSpPr/>
          <p:nvPr/>
        </p:nvSpPr>
        <p:spPr>
          <a:xfrm>
            <a:off x="6157930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ombo"/>
          <p:cNvSpPr/>
          <p:nvPr/>
        </p:nvSpPr>
        <p:spPr>
          <a:xfrm>
            <a:off x="6586526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ombo"/>
          <p:cNvSpPr/>
          <p:nvPr/>
        </p:nvSpPr>
        <p:spPr>
          <a:xfrm>
            <a:off x="7015154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ombo"/>
          <p:cNvSpPr/>
          <p:nvPr/>
        </p:nvSpPr>
        <p:spPr>
          <a:xfrm>
            <a:off x="7372376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ombo"/>
          <p:cNvSpPr/>
          <p:nvPr/>
        </p:nvSpPr>
        <p:spPr>
          <a:xfrm>
            <a:off x="7800972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ombo"/>
          <p:cNvSpPr/>
          <p:nvPr/>
        </p:nvSpPr>
        <p:spPr>
          <a:xfrm>
            <a:off x="8229600" y="2571750"/>
            <a:ext cx="914400" cy="1357322"/>
          </a:xfrm>
          <a:prstGeom prst="diamond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pic>
        <p:nvPicPr>
          <p:cNvPr id="58" name="57 Imagen" descr="cooltext314496901146777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1714494"/>
            <a:ext cx="3214710" cy="743510"/>
          </a:xfrm>
          <a:prstGeom prst="rect">
            <a:avLst/>
          </a:prstGeom>
        </p:spPr>
      </p:pic>
      <p:pic>
        <p:nvPicPr>
          <p:cNvPr id="59" name="58 Imagen" descr="cooltext314496869332702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2857502"/>
            <a:ext cx="2357454" cy="660802"/>
          </a:xfrm>
          <a:prstGeom prst="rect">
            <a:avLst/>
          </a:prstGeom>
        </p:spPr>
      </p:pic>
      <p:pic>
        <p:nvPicPr>
          <p:cNvPr id="54" name="53 Imagen" descr="Anybody in_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Marshmello ft. Bastille - Happier 0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3" fill="hold">
                            <p:stCondLst>
                              <p:cond delay="8000"/>
                            </p:stCondLst>
                            <p:childTnLst>
                              <p:par>
                                <p:cTn id="69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70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61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9494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2066737">
            <a:off x="2435881" y="-524694"/>
            <a:ext cx="1281835" cy="5769031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9592335">
            <a:off x="5634013" y="-350794"/>
            <a:ext cx="1380802" cy="5518331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277776">
            <a:off x="3225323" y="-246493"/>
            <a:ext cx="1084530" cy="5376619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20557700">
            <a:off x="4922997" y="-37677"/>
            <a:ext cx="1224193" cy="5098087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468414">
            <a:off x="3851433" y="38700"/>
            <a:ext cx="1084530" cy="512494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1340429">
            <a:off x="4463509" y="21919"/>
            <a:ext cx="978473" cy="5155668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bg2">
                <a:lumMod val="10000"/>
              </a:schemeClr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amor esta en mi man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3987842" y="3272847"/>
            <a:ext cx="3810868" cy="3810868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15766438" flipV="1">
            <a:off x="1088318" y="3381884"/>
            <a:ext cx="3810868" cy="2959969"/>
          </a:xfrm>
          <a:prstGeom prst="rect">
            <a:avLst/>
          </a:prstGeom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016881" y="2453190"/>
            <a:ext cx="3810868" cy="2959969"/>
          </a:xfrm>
          <a:prstGeom prst="rect">
            <a:avLst/>
          </a:prstGeom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16736708">
            <a:off x="4059280" y="2487658"/>
            <a:ext cx="3810868" cy="3810868"/>
          </a:xfrm>
          <a:prstGeom prst="rect">
            <a:avLst/>
          </a:prstGeom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16736708">
            <a:off x="4059279" y="1558335"/>
            <a:ext cx="3810868" cy="3810868"/>
          </a:xfrm>
          <a:prstGeom prst="rect">
            <a:avLst/>
          </a:prstGeom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15766438" flipV="1">
            <a:off x="1159756" y="1738810"/>
            <a:ext cx="3810868" cy="2959969"/>
          </a:xfrm>
          <a:prstGeom prst="rect">
            <a:avLst/>
          </a:prstGeom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4" y="881555"/>
            <a:ext cx="3810868" cy="2959969"/>
          </a:xfrm>
          <a:prstGeom prst="rect">
            <a:avLst/>
          </a:prstGeom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02156" y="701078"/>
            <a:ext cx="3810868" cy="3810868"/>
          </a:xfrm>
          <a:prstGeom prst="rect">
            <a:avLst/>
          </a:prstGeom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15766438" flipV="1">
            <a:off x="1302632" y="95759"/>
            <a:ext cx="3810868" cy="2959969"/>
          </a:xfrm>
          <a:prstGeom prst="rect">
            <a:avLst/>
          </a:prstGeom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 rot="16736708">
            <a:off x="4273593" y="-227615"/>
            <a:ext cx="3810868" cy="381086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357222" y="-500084"/>
            <a:ext cx="10001320" cy="700092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6C31">
                <a:shade val="67500"/>
                <a:satMod val="115000"/>
              </a:srgbClr>
            </a:gs>
            <a:gs pos="100000">
              <a:srgbClr val="006C31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19792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3107533" y="17858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5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4174341" y="18335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5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3178971" y="167876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5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4138610" y="1647818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5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178971" y="3178961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5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4210060" y="3076566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5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250397" y="4607733"/>
            <a:ext cx="1714512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5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4317217" y="4541045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5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10001320" cy="6500858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D2403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96094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500430" y="-71456"/>
            <a:ext cx="2286016" cy="2500330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10604901">
            <a:off x="3642671" y="2777397"/>
            <a:ext cx="2286016" cy="2561402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5400000">
            <a:off x="4997056" y="1432314"/>
            <a:ext cx="2286016" cy="2421748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rot="16200000">
            <a:off x="1871436" y="1628978"/>
            <a:ext cx="2286016" cy="2457049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31231">
            <a:off x="4503149" y="281897"/>
            <a:ext cx="2286016" cy="2500330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603172">
            <a:off x="2263932" y="429209"/>
            <a:ext cx="2286016" cy="2500330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789938">
            <a:off x="4763976" y="2428606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645084">
            <a:off x="2336829" y="2651920"/>
            <a:ext cx="2286016" cy="250033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g Cheek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2859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85722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8588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1448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143108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71768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0036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85765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286248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71487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14353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57213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00076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642942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85801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728664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64386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807246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850109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2859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85722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28588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71448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2143108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571768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300036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342899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85765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286248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71487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514353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557213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600076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642942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85801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728664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764386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807246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850109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5839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5839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72542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44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715172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09726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500084"/>
            <a:ext cx="10001320" cy="6858048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583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2592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0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5" name="4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2500312"/>
            <a:ext cx="1571636" cy="1571636"/>
          </a:xfrm>
          <a:prstGeom prst="donut">
            <a:avLst/>
          </a:prstGeom>
          <a:effectLst/>
        </p:spPr>
      </p:pic>
      <p:pic>
        <p:nvPicPr>
          <p:cNvPr id="6" name="5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571604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7" name="6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571604" y="2500312"/>
            <a:ext cx="1571636" cy="1571636"/>
          </a:xfrm>
          <a:prstGeom prst="donut">
            <a:avLst/>
          </a:prstGeom>
          <a:effectLst/>
        </p:spPr>
      </p:pic>
      <p:pic>
        <p:nvPicPr>
          <p:cNvPr id="8" name="7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3143272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9" name="8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43272" y="2500312"/>
            <a:ext cx="1571636" cy="1571636"/>
          </a:xfrm>
          <a:prstGeom prst="donut">
            <a:avLst/>
          </a:prstGeom>
          <a:effectLst/>
        </p:spPr>
      </p:pic>
      <p:pic>
        <p:nvPicPr>
          <p:cNvPr id="10" name="9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72000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11" name="10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643438" y="2500312"/>
            <a:ext cx="1571636" cy="1571636"/>
          </a:xfrm>
          <a:prstGeom prst="donut">
            <a:avLst/>
          </a:prstGeom>
          <a:effectLst/>
        </p:spPr>
      </p:pic>
      <p:pic>
        <p:nvPicPr>
          <p:cNvPr id="12" name="11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072198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13" name="12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43636" y="2428874"/>
            <a:ext cx="1571636" cy="1571636"/>
          </a:xfrm>
          <a:prstGeom prst="donut">
            <a:avLst/>
          </a:prstGeom>
          <a:effectLst/>
        </p:spPr>
      </p:pic>
      <p:pic>
        <p:nvPicPr>
          <p:cNvPr id="14" name="13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72364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15" name="14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7572364" y="2428874"/>
            <a:ext cx="1571636" cy="1571636"/>
          </a:xfrm>
          <a:prstGeom prst="donu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96323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33047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3107533" y="17858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4174341" y="18335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3178971" y="167876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38610" y="1647818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1" y="3178961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210060" y="3076566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1" y="467915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317217" y="4541045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500858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41580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357222" y="-500084"/>
            <a:ext cx="10001320" cy="6715172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rgbClr val="D99927">
                <a:shade val="30000"/>
                <a:satMod val="115000"/>
                <a:alpha val="48000"/>
              </a:srgbClr>
            </a:gs>
            <a:gs pos="50000">
              <a:srgbClr val="D99927">
                <a:shade val="67500"/>
                <a:satMod val="115000"/>
              </a:srgbClr>
            </a:gs>
            <a:gs pos="100000">
              <a:srgbClr val="D99927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18295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-271490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57106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585734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014394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442990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871618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300278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728874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157502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586162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14758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443386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872046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300642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729270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6157930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586526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7015154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372376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800972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8229600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-271490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57106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585734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014394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442990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871618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300278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728874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3157502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586162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014758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443386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872046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5300642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729270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6157930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586526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7015154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7372376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800972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8229600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81200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2066737">
            <a:off x="2435881" y="-524694"/>
            <a:ext cx="1281835" cy="5769031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9592335">
            <a:off x="5634013" y="-350794"/>
            <a:ext cx="1380802" cy="5518331"/>
          </a:xfrm>
          <a:prstGeom prst="triangl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277776">
            <a:off x="3225323" y="-246493"/>
            <a:ext cx="1084530" cy="5376619"/>
          </a:xfrm>
          <a:prstGeom prst="triangl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20557700">
            <a:off x="4922997" y="-37677"/>
            <a:ext cx="1224193" cy="5098087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468414">
            <a:off x="3851433" y="38700"/>
            <a:ext cx="1084530" cy="512494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21340429">
            <a:off x="4463509" y="21919"/>
            <a:ext cx="978473" cy="5155668"/>
          </a:xfrm>
          <a:prstGeom prst="triangl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36118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9010282">
            <a:off x="4545274" y="870667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9010282">
            <a:off x="3191926" y="799229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9010282">
            <a:off x="4477811" y="1942237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10282">
            <a:off x="3124463" y="1870799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10282">
            <a:off x="4402398" y="3299559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10282">
            <a:off x="3049050" y="3228121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10282">
            <a:off x="4402397" y="4514005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10282">
            <a:off x="3049049" y="4442567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500084"/>
            <a:ext cx="10001320" cy="664373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839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5138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2859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85722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8588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1448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143108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71768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0036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85765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286248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71487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14353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57213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00076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642942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85801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728664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64386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807246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850109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2859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85722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28588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71448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2143108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571768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300036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342899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85765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286248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71487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514353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557213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600076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642942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85801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728664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764386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807246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850109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90687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3987842" y="3272847"/>
            <a:ext cx="3810868" cy="3810868"/>
          </a:xfrm>
          <a:prstGeom prst="rect">
            <a:avLst/>
          </a:prstGeom>
        </p:spPr>
      </p:pic>
      <p:pic>
        <p:nvPicPr>
          <p:cNvPr id="4" name="3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088318" y="3381884"/>
            <a:ext cx="3810868" cy="2959969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016881" y="2453190"/>
            <a:ext cx="3810868" cy="2959969"/>
          </a:xfrm>
          <a:prstGeom prst="rect">
            <a:avLst/>
          </a:prstGeom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059280" y="2487658"/>
            <a:ext cx="3810868" cy="3810868"/>
          </a:xfrm>
          <a:prstGeom prst="rect">
            <a:avLst/>
          </a:prstGeom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059279" y="1558335"/>
            <a:ext cx="3810868" cy="3810868"/>
          </a:xfrm>
          <a:prstGeom prst="rect">
            <a:avLst/>
          </a:prstGeom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159756" y="1738810"/>
            <a:ext cx="3810868" cy="2959969"/>
          </a:xfrm>
          <a:prstGeom prst="rect">
            <a:avLst/>
          </a:prstGeom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231194" y="881555"/>
            <a:ext cx="3810868" cy="2959969"/>
          </a:xfrm>
          <a:prstGeom prst="rect">
            <a:avLst/>
          </a:prstGeom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202156" y="701078"/>
            <a:ext cx="3810868" cy="3810868"/>
          </a:xfrm>
          <a:prstGeom prst="rect">
            <a:avLst/>
          </a:prstGeom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302632" y="95759"/>
            <a:ext cx="3810868" cy="2959969"/>
          </a:xfrm>
          <a:prstGeom prst="rect">
            <a:avLst/>
          </a:prstGeom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273593" y="-227615"/>
            <a:ext cx="3810868" cy="381086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57222" y="-500084"/>
            <a:ext cx="10001320" cy="6715172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>
                <a:alpha val="88000"/>
              </a:srgb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17091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1706649" y="3603041"/>
            <a:ext cx="3325404" cy="161659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084997" y="1484211"/>
            <a:ext cx="3452117" cy="12876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731330" y="1327244"/>
            <a:ext cx="3143272" cy="165093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122172" y="3724551"/>
            <a:ext cx="3143272" cy="147703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574411" y="1123911"/>
            <a:ext cx="3143272" cy="15292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257253" y="1292360"/>
            <a:ext cx="3452117" cy="158759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264059" y="3939257"/>
            <a:ext cx="3143272" cy="1448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1539226" y="3848376"/>
            <a:ext cx="3325404" cy="16076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402889" y="943370"/>
            <a:ext cx="3143272" cy="167597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480508" y="1058405"/>
            <a:ext cx="3452117" cy="175771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446833" y="4112984"/>
            <a:ext cx="3143272" cy="167599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349458" y="4031669"/>
            <a:ext cx="3325404" cy="161659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14419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143108" y="357172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11000">
                <a:srgbClr val="A5741B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357172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11000">
                <a:srgbClr val="A5741B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002060"/>
            </a:gs>
            <a:gs pos="50000">
              <a:srgbClr val="AFA9F9">
                <a:shade val="67500"/>
                <a:satMod val="115000"/>
              </a:srgbClr>
            </a:gs>
            <a:gs pos="100000">
              <a:srgbClr val="AFA9F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04243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Cheurón"/>
          <p:cNvSpPr/>
          <p:nvPr/>
        </p:nvSpPr>
        <p:spPr>
          <a:xfrm>
            <a:off x="1000099" y="0"/>
            <a:ext cx="1357322" cy="164305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000099" y="1643056"/>
            <a:ext cx="1357322" cy="192884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00099" y="3571882"/>
            <a:ext cx="1432695" cy="1571618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143107" y="0"/>
            <a:ext cx="1357322" cy="164305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143107" y="1643056"/>
            <a:ext cx="1357322" cy="192884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143107" y="3571882"/>
            <a:ext cx="1432695" cy="1571618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143239" y="0"/>
            <a:ext cx="1357322" cy="164305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143239" y="1643056"/>
            <a:ext cx="1357322" cy="192884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143239" y="3571882"/>
            <a:ext cx="1432695" cy="1571618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715139" y="0"/>
            <a:ext cx="1357322" cy="164305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715139" y="1643056"/>
            <a:ext cx="1357322" cy="192882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715140" y="3571882"/>
            <a:ext cx="1357322" cy="1571618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643569" y="0"/>
            <a:ext cx="1357322" cy="164305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643569" y="1643056"/>
            <a:ext cx="1357322" cy="192882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643570" y="3571882"/>
            <a:ext cx="1357322" cy="1571618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571999" y="0"/>
            <a:ext cx="1357322" cy="164305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643437" y="1643056"/>
            <a:ext cx="1357322" cy="1928826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643438" y="3571882"/>
            <a:ext cx="1357322" cy="1571618"/>
          </a:xfrm>
          <a:prstGeom prst="chevron">
            <a:avLst/>
          </a:prstGeom>
          <a:gradFill flip="none" rotWithShape="1">
            <a:gsLst>
              <a:gs pos="0">
                <a:srgbClr val="7030A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52103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96732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000114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714626"/>
            <a:ext cx="357190" cy="1500199"/>
          </a:xfrm>
          <a:prstGeom prst="rect">
            <a:avLst/>
          </a:prstGeom>
          <a:gradFill flip="none" rotWithShape="1">
            <a:gsLst>
              <a:gs pos="51000">
                <a:srgbClr val="A5741B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000"/>
                            </p:stCondLst>
                            <p:childTnLst>
                              <p:par>
                                <p:cTn id="2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rgbClr val="A5741B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08220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rgbClr val="45210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55384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rot="13616775">
            <a:off x="1810106" y="4299414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025498" y="4195151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810108" y="3513599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25500" y="3409336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810107" y="2584903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25499" y="2480642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881546" y="1799086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096938" y="1694823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1881545" y="870391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096937" y="766128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500084"/>
            <a:ext cx="10001320" cy="6572296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DA0000">
                <a:shade val="67500"/>
                <a:satMod val="115000"/>
              </a:srgbClr>
            </a:gs>
            <a:gs pos="100000">
              <a:srgbClr val="DA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94488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1506549" y="1057270"/>
            <a:ext cx="2454086" cy="336255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90869">
            <a:off x="5165560" y="1003866"/>
            <a:ext cx="2440388" cy="312051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962971">
            <a:off x="1569427" y="3761902"/>
            <a:ext cx="2454087" cy="274427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3586">
            <a:off x="5112683" y="3760085"/>
            <a:ext cx="2492692" cy="284601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1411343" y="1610939"/>
            <a:ext cx="2393414" cy="315741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>
            <a:off x="5325001" y="3214826"/>
            <a:ext cx="2221703" cy="293819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392533" y="1458382"/>
            <a:ext cx="2256219" cy="307777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1560428" y="3285242"/>
            <a:ext cx="2268884" cy="304701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1511067" y="2100055"/>
            <a:ext cx="2192539" cy="312283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5446">
            <a:off x="5438925" y="2667142"/>
            <a:ext cx="2135018" cy="292121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1509256" y="2780447"/>
            <a:ext cx="2200422" cy="283484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466623" y="2047848"/>
            <a:ext cx="2153639" cy="305856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64940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5192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4104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6654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7014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5264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143108" y="0"/>
            <a:ext cx="2928926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7194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A0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6318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3987842" y="3272847"/>
            <a:ext cx="3810868" cy="3810868"/>
          </a:xfrm>
          <a:prstGeom prst="rect">
            <a:avLst/>
          </a:prstGeom>
        </p:spPr>
      </p:pic>
      <p:pic>
        <p:nvPicPr>
          <p:cNvPr id="4" name="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088318" y="3381884"/>
            <a:ext cx="3810868" cy="2959969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016881" y="2453190"/>
            <a:ext cx="3810868" cy="2959969"/>
          </a:xfrm>
          <a:prstGeom prst="rect">
            <a:avLst/>
          </a:prstGeom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059280" y="2487658"/>
            <a:ext cx="3810868" cy="3810868"/>
          </a:xfrm>
          <a:prstGeom prst="rect">
            <a:avLst/>
          </a:prstGeom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059279" y="1558335"/>
            <a:ext cx="3810868" cy="3810868"/>
          </a:xfrm>
          <a:prstGeom prst="rect">
            <a:avLst/>
          </a:prstGeom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159756" y="1738810"/>
            <a:ext cx="3810868" cy="2959969"/>
          </a:xfrm>
          <a:prstGeom prst="rect">
            <a:avLst/>
          </a:prstGeom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231194" y="881555"/>
            <a:ext cx="3810868" cy="2959969"/>
          </a:xfrm>
          <a:prstGeom prst="rect">
            <a:avLst/>
          </a:prstGeom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202156" y="701078"/>
            <a:ext cx="3810868" cy="3810868"/>
          </a:xfrm>
          <a:prstGeom prst="rect">
            <a:avLst/>
          </a:prstGeom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302632" y="95759"/>
            <a:ext cx="3810868" cy="2959969"/>
          </a:xfrm>
          <a:prstGeom prst="rect">
            <a:avLst/>
          </a:prstGeom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273593" y="-227615"/>
            <a:ext cx="3810868" cy="381086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57222" y="-500084"/>
            <a:ext cx="10001320" cy="6572296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5210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64432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143108" y="357172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3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357172"/>
            <a:ext cx="2571768" cy="4143404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33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05154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>
            <a:off x="1000099" y="0"/>
            <a:ext cx="1357322" cy="164305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1000099" y="1643056"/>
            <a:ext cx="1357322" cy="192884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1000099" y="3571882"/>
            <a:ext cx="1432695" cy="1571618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143107" y="0"/>
            <a:ext cx="1357322" cy="164305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143107" y="1643056"/>
            <a:ext cx="1357322" cy="192884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143107" y="3571882"/>
            <a:ext cx="1432695" cy="1571618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3143239" y="0"/>
            <a:ext cx="1357322" cy="164305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143239" y="1643056"/>
            <a:ext cx="1357322" cy="192884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3143239" y="3571882"/>
            <a:ext cx="1432695" cy="1571618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0800000">
            <a:off x="6715139" y="0"/>
            <a:ext cx="1357322" cy="164305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6715139" y="1643056"/>
            <a:ext cx="1357322" cy="192882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6715140" y="3571882"/>
            <a:ext cx="1357322" cy="1571618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5643569" y="0"/>
            <a:ext cx="1357322" cy="164305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5643569" y="1643056"/>
            <a:ext cx="1357322" cy="192882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5643570" y="3571882"/>
            <a:ext cx="1357322" cy="1571618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4571999" y="0"/>
            <a:ext cx="1357322" cy="164305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4643437" y="1643056"/>
            <a:ext cx="1357322" cy="1928826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4643438" y="3571882"/>
            <a:ext cx="1357322" cy="1571618"/>
          </a:xfrm>
          <a:prstGeom prst="chevron">
            <a:avLst/>
          </a:prstGeom>
          <a:gradFill flip="none" rotWithShape="1">
            <a:gsLst>
              <a:gs pos="9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AFA9F9">
                <a:shade val="67500"/>
                <a:satMod val="115000"/>
              </a:srgbClr>
            </a:gs>
            <a:gs pos="100000">
              <a:srgbClr val="AFA9F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17748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-271490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57106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585734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014394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442990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871618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300278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728874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157502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586162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014758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443386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872046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300642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729270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157930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586526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015154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372376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800972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229600" y="121442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-271490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157106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585734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014394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442990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871618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300278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728874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157502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586162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014758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443386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872046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300642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729270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157930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586526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7015154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372376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800972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229600" y="2643188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D240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5103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476229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857256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1333485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1714512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2571736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rcRect/>
          <a:stretch>
            <a:fillRect/>
          </a:stretch>
        </p:blipFill>
        <p:spPr bwMode="auto">
          <a:xfrm flipH="1">
            <a:off x="4572000" y="2190741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2571736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 flipH="1">
            <a:off x="4572000" y="3047997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2571736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flipH="1">
            <a:off x="4572000" y="3429024"/>
            <a:ext cx="2000264" cy="228601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31533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1810106" y="4299414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025498" y="4195151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1810108" y="3513599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025500" y="3409336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1810107" y="2584903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25499" y="2480642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1881546" y="1799086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96938" y="1694823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881545" y="870391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096937" y="766128"/>
            <a:ext cx="3143272" cy="214314"/>
          </a:xfrm>
          <a:prstGeom prst="rect">
            <a:avLst/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95000"/>
                <a:lumOff val="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71891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1706649" y="3603041"/>
            <a:ext cx="3325404" cy="161659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4084997" y="1484211"/>
            <a:ext cx="3452117" cy="12876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1731330" y="1327244"/>
            <a:ext cx="3143272" cy="165093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4122172" y="3724551"/>
            <a:ext cx="3143272" cy="147703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1574411" y="1123911"/>
            <a:ext cx="3143272" cy="15292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4257253" y="1292360"/>
            <a:ext cx="3452117" cy="158759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997988">
            <a:off x="4264059" y="3939257"/>
            <a:ext cx="3143272" cy="1448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1539226" y="3848376"/>
            <a:ext cx="3325404" cy="160767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997988">
            <a:off x="1402889" y="943370"/>
            <a:ext cx="3143272" cy="167597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4480508" y="1058405"/>
            <a:ext cx="3452117" cy="175771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997988">
            <a:off x="4446833" y="4112984"/>
            <a:ext cx="3143272" cy="167599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349458" y="4031669"/>
            <a:ext cx="3325404" cy="161659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C0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4036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2859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85722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8588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1448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143108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71768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0036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85765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286248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71487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14353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57213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00076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642942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85801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7286644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643866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8072462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8501090" y="121442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2859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85722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28588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71448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2143108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571768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300036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342899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85765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286248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71487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514353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557213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600076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642942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85801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7286644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7643866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8072462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8501090" y="264318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357222" y="-500084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rgbClr val="45210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75004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5192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4104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6654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7014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5264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143108" y="0"/>
            <a:ext cx="2928926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7194"/>
            </a:avLst>
          </a:prstGeom>
          <a:gradFill flip="none" rotWithShape="1">
            <a:gsLst>
              <a:gs pos="48000">
                <a:srgbClr val="713605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89265">
            <a:off x="6072198" y="3214692"/>
            <a:ext cx="1838325" cy="82867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-571522"/>
            <a:ext cx="10001320" cy="6286544"/>
          </a:xfrm>
          <a:prstGeom prst="rect">
            <a:avLst/>
          </a:prstGeom>
          <a:gradFill flip="none" rotWithShape="1">
            <a:gsLst>
              <a:gs pos="5500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000"/>
                            </p:stCondLst>
                            <p:childTnLst>
                              <p:par>
                                <p:cTn id="16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5 perr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Presentación5 perros</Template>
  <TotalTime>0</TotalTime>
  <Words>29</Words>
  <Application>Microsoft Office PowerPoint</Application>
  <PresentationFormat>Presentación en pantalla (16:9)</PresentationFormat>
  <Paragraphs>3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Presentación5 perros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</cp:revision>
  <dcterms:created xsi:type="dcterms:W3CDTF">2019-02-07T21:36:47Z</dcterms:created>
  <dcterms:modified xsi:type="dcterms:W3CDTF">2019-02-07T21:44:48Z</dcterms:modified>
</cp:coreProperties>
</file>