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305" r:id="rId4"/>
    <p:sldId id="276" r:id="rId5"/>
    <p:sldId id="260" r:id="rId6"/>
    <p:sldId id="257" r:id="rId7"/>
    <p:sldId id="259" r:id="rId8"/>
    <p:sldId id="264" r:id="rId9"/>
    <p:sldId id="262" r:id="rId10"/>
    <p:sldId id="263" r:id="rId11"/>
    <p:sldId id="265" r:id="rId12"/>
    <p:sldId id="261" r:id="rId13"/>
    <p:sldId id="280" r:id="rId14"/>
    <p:sldId id="258" r:id="rId15"/>
    <p:sldId id="267" r:id="rId16"/>
    <p:sldId id="269" r:id="rId17"/>
    <p:sldId id="268" r:id="rId18"/>
    <p:sldId id="273" r:id="rId19"/>
    <p:sldId id="270" r:id="rId20"/>
    <p:sldId id="274" r:id="rId21"/>
    <p:sldId id="272" r:id="rId22"/>
    <p:sldId id="271" r:id="rId23"/>
    <p:sldId id="277" r:id="rId24"/>
    <p:sldId id="289" r:id="rId25"/>
    <p:sldId id="281" r:id="rId26"/>
    <p:sldId id="282" r:id="rId27"/>
    <p:sldId id="278" r:id="rId28"/>
    <p:sldId id="300" r:id="rId29"/>
    <p:sldId id="294" r:id="rId30"/>
    <p:sldId id="293" r:id="rId31"/>
    <p:sldId id="284" r:id="rId32"/>
    <p:sldId id="302" r:id="rId33"/>
    <p:sldId id="303" r:id="rId34"/>
    <p:sldId id="308" r:id="rId35"/>
    <p:sldId id="309" r:id="rId3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4EUFcDpeSupDeGBmdVQyw" hashData="HV6U+bB9E4fukRbipQkIpSrjlz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6309"/>
    <a:srgbClr val="2064EC"/>
    <a:srgbClr val="543422"/>
    <a:srgbClr val="D5AB81"/>
    <a:srgbClr val="FFCC00"/>
    <a:srgbClr val="FF9933"/>
    <a:srgbClr val="CC9900"/>
    <a:srgbClr val="FF3300"/>
    <a:srgbClr val="663300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D7BE3-5BCE-411B-B231-C037332B7B65}" type="datetimeFigureOut">
              <a:rPr lang="es-PE" smtClean="0"/>
              <a:pPr/>
              <a:t>10/06/2020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C8F40-E810-49D9-81D4-0CE90D0E9E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791578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5"/>
            <a:ext cx="9144000" cy="52863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3 Marco"/>
          <p:cNvSpPr/>
          <p:nvPr/>
        </p:nvSpPr>
        <p:spPr>
          <a:xfrm>
            <a:off x="0" y="-142894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28596" y="21427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57146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00166" y="92865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357286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1714476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86116" y="200022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86182" y="2428856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429124" y="271460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929190" y="3143236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572132" y="342898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143636" y="3786178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6786578" y="4000492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7500958" y="4214806"/>
            <a:ext cx="1071538" cy="807631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8" name="17 Imagen" descr="cooltext-357157366449347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142844" y="571486"/>
            <a:ext cx="2714644" cy="789714"/>
          </a:xfrm>
          <a:prstGeom prst="rect">
            <a:avLst/>
          </a:prstGeom>
        </p:spPr>
      </p:pic>
      <p:pic>
        <p:nvPicPr>
          <p:cNvPr id="19" name="18 Imagen" descr="cooltext-357157444200307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857488" y="571486"/>
            <a:ext cx="2000264" cy="785818"/>
          </a:xfrm>
          <a:prstGeom prst="rect">
            <a:avLst/>
          </a:prstGeom>
        </p:spPr>
      </p:pic>
      <p:pic>
        <p:nvPicPr>
          <p:cNvPr id="20" name="19 Imagen" descr="cooltext-357157415242247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1214414" y="1714494"/>
            <a:ext cx="2690609" cy="928693"/>
          </a:xfrm>
          <a:prstGeom prst="rect">
            <a:avLst/>
          </a:prstGeom>
        </p:spPr>
      </p:pic>
      <p:pic>
        <p:nvPicPr>
          <p:cNvPr id="21" name="20 Imagen" descr="cooltext-357153782804989.png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20" y="4214824"/>
            <a:ext cx="2214578" cy="428628"/>
          </a:xfrm>
          <a:prstGeom prst="rect">
            <a:avLst/>
          </a:prstGeom>
        </p:spPr>
      </p:pic>
      <p:pic>
        <p:nvPicPr>
          <p:cNvPr id="22" name="21 Imagen" descr="stock-photo-11791578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5"/>
            <a:ext cx="9144000" cy="52863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25000">
    <p:sndAc>
      <p:stSnd loop="1">
        <p:snd r:embed="rId2" name="In the Islands [Music To Heal Your Soul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8000"/>
                            </p:stCondLst>
                            <p:childTnLst>
                              <p:par>
                                <p:cTn id="2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42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0763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65" name="6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6" name="6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7" name="66 Imagen" descr="arrows,png (2)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rcRect l="22497" t="3750" r="13761" b="6262"/>
          <a:stretch>
            <a:fillRect/>
          </a:stretch>
        </p:blipFill>
        <p:spPr>
          <a:xfrm>
            <a:off x="4500562" y="4286262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8" name="67 Imagen" descr="arrows,png (2)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rcRect l="22497" t="3750" r="13761" b="6262"/>
          <a:stretch>
            <a:fillRect/>
          </a:stretch>
        </p:blipFill>
        <p:spPr>
          <a:xfrm flipH="1">
            <a:off x="4071934" y="4286262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9" name="68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857238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0" name="69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857238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1" name="70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1714494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2" name="71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1714494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3" name="7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257175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4" name="7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257175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5" name="7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3429006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6" name="7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3429006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1352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0" y="0"/>
            <a:ext cx="714362" cy="714398"/>
          </a:xfrm>
          <a:prstGeom prst="rect">
            <a:avLst/>
          </a:prstGeom>
        </p:spPr>
      </p:pic>
      <p:pic>
        <p:nvPicPr>
          <p:cNvPr id="6" name="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7" name="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8429638" y="1857370"/>
            <a:ext cx="714362" cy="714398"/>
          </a:xfrm>
          <a:prstGeom prst="rect">
            <a:avLst/>
          </a:prstGeom>
        </p:spPr>
      </p:pic>
      <p:pic>
        <p:nvPicPr>
          <p:cNvPr id="8" name="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714348" y="428610"/>
            <a:ext cx="714362" cy="714398"/>
          </a:xfrm>
          <a:prstGeom prst="rect">
            <a:avLst/>
          </a:prstGeom>
        </p:spPr>
      </p:pic>
      <p:pic>
        <p:nvPicPr>
          <p:cNvPr id="9" name="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1500166" y="714362"/>
            <a:ext cx="714362" cy="714398"/>
          </a:xfrm>
          <a:prstGeom prst="rect">
            <a:avLst/>
          </a:prstGeom>
        </p:spPr>
      </p:pic>
      <p:pic>
        <p:nvPicPr>
          <p:cNvPr id="10" name="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2214546" y="1000114"/>
            <a:ext cx="714362" cy="714398"/>
          </a:xfrm>
          <a:prstGeom prst="rect">
            <a:avLst/>
          </a:prstGeom>
        </p:spPr>
      </p:pic>
      <p:pic>
        <p:nvPicPr>
          <p:cNvPr id="11" name="1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2928926" y="1357304"/>
            <a:ext cx="714362" cy="714398"/>
          </a:xfrm>
          <a:prstGeom prst="rect">
            <a:avLst/>
          </a:prstGeom>
        </p:spPr>
      </p:pic>
      <p:pic>
        <p:nvPicPr>
          <p:cNvPr id="12" name="1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3714744" y="1643056"/>
            <a:ext cx="714362" cy="714398"/>
          </a:xfrm>
          <a:prstGeom prst="rect">
            <a:avLst/>
          </a:prstGeom>
        </p:spPr>
      </p:pic>
      <p:pic>
        <p:nvPicPr>
          <p:cNvPr id="13" name="1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4572000" y="1785932"/>
            <a:ext cx="714362" cy="714398"/>
          </a:xfrm>
          <a:prstGeom prst="rect">
            <a:avLst/>
          </a:prstGeom>
        </p:spPr>
      </p:pic>
      <p:pic>
        <p:nvPicPr>
          <p:cNvPr id="14" name="1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5357818" y="1928808"/>
            <a:ext cx="714362" cy="714398"/>
          </a:xfrm>
          <a:prstGeom prst="rect">
            <a:avLst/>
          </a:prstGeom>
        </p:spPr>
      </p:pic>
      <p:pic>
        <p:nvPicPr>
          <p:cNvPr id="15" name="1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6143636" y="1928808"/>
            <a:ext cx="714362" cy="714398"/>
          </a:xfrm>
          <a:prstGeom prst="rect">
            <a:avLst/>
          </a:prstGeom>
        </p:spPr>
      </p:pic>
      <p:pic>
        <p:nvPicPr>
          <p:cNvPr id="16" name="1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6929454" y="1928808"/>
            <a:ext cx="714362" cy="714398"/>
          </a:xfrm>
          <a:prstGeom prst="rect">
            <a:avLst/>
          </a:prstGeom>
        </p:spPr>
      </p:pic>
      <p:pic>
        <p:nvPicPr>
          <p:cNvPr id="17" name="1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7643834" y="1857370"/>
            <a:ext cx="714362" cy="714398"/>
          </a:xfrm>
          <a:prstGeom prst="rect">
            <a:avLst/>
          </a:prstGeom>
        </p:spPr>
      </p:pic>
      <p:pic>
        <p:nvPicPr>
          <p:cNvPr id="18" name="1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14348" y="3857634"/>
            <a:ext cx="714362" cy="714362"/>
          </a:xfrm>
          <a:prstGeom prst="rect">
            <a:avLst/>
          </a:prstGeom>
        </p:spPr>
      </p:pic>
      <p:pic>
        <p:nvPicPr>
          <p:cNvPr id="19" name="1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357290" y="3286130"/>
            <a:ext cx="714362" cy="714362"/>
          </a:xfrm>
          <a:prstGeom prst="rect">
            <a:avLst/>
          </a:prstGeom>
        </p:spPr>
      </p:pic>
      <p:pic>
        <p:nvPicPr>
          <p:cNvPr id="20" name="1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71670" y="3000378"/>
            <a:ext cx="714362" cy="714362"/>
          </a:xfrm>
          <a:prstGeom prst="rect">
            <a:avLst/>
          </a:prstGeom>
        </p:spPr>
      </p:pic>
      <p:pic>
        <p:nvPicPr>
          <p:cNvPr id="21" name="2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857488" y="2857502"/>
            <a:ext cx="714362" cy="714362"/>
          </a:xfrm>
          <a:prstGeom prst="rect">
            <a:avLst/>
          </a:prstGeom>
        </p:spPr>
      </p:pic>
      <p:pic>
        <p:nvPicPr>
          <p:cNvPr id="22" name="2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643306" y="2643188"/>
            <a:ext cx="714362" cy="714362"/>
          </a:xfrm>
          <a:prstGeom prst="rect">
            <a:avLst/>
          </a:prstGeom>
        </p:spPr>
      </p:pic>
      <p:pic>
        <p:nvPicPr>
          <p:cNvPr id="23" name="2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2500312"/>
            <a:ext cx="714362" cy="714362"/>
          </a:xfrm>
          <a:prstGeom prst="rect">
            <a:avLst/>
          </a:prstGeom>
        </p:spPr>
      </p:pic>
      <p:pic>
        <p:nvPicPr>
          <p:cNvPr id="24" name="2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286380" y="2571750"/>
            <a:ext cx="714362" cy="714362"/>
          </a:xfrm>
          <a:prstGeom prst="rect">
            <a:avLst/>
          </a:prstGeom>
        </p:spPr>
      </p:pic>
      <p:pic>
        <p:nvPicPr>
          <p:cNvPr id="25" name="2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143636" y="2571750"/>
            <a:ext cx="714362" cy="714362"/>
          </a:xfrm>
          <a:prstGeom prst="rect">
            <a:avLst/>
          </a:prstGeom>
        </p:spPr>
      </p:pic>
      <p:pic>
        <p:nvPicPr>
          <p:cNvPr id="26" name="2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929454" y="2571750"/>
            <a:ext cx="714362" cy="714380"/>
          </a:xfrm>
          <a:prstGeom prst="rect">
            <a:avLst/>
          </a:prstGeom>
        </p:spPr>
      </p:pic>
      <p:pic>
        <p:nvPicPr>
          <p:cNvPr id="27" name="2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715272" y="2571750"/>
            <a:ext cx="714362" cy="714362"/>
          </a:xfrm>
          <a:prstGeom prst="rect">
            <a:avLst/>
          </a:prstGeom>
        </p:spPr>
      </p:pic>
      <p:pic>
        <p:nvPicPr>
          <p:cNvPr id="28" name="2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429638" y="2571750"/>
            <a:ext cx="714362" cy="714362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>
                <a:alpha val="0"/>
              </a:srgb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60741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24" y="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421482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421482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0004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071552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71449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57175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3429006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50004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100011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171449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57175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35756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2">
                <a:lumMod val="90000"/>
                <a:shade val="67500"/>
                <a:satMod val="115000"/>
              </a:schemeClr>
            </a:gs>
            <a:gs pos="100000">
              <a:schemeClr val="bg2">
                <a:lumMod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>
            <a:off x="4071934" y="928676"/>
            <a:ext cx="1143008" cy="13335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5400000">
            <a:off x="5095874" y="1976438"/>
            <a:ext cx="1143008" cy="13335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9375765">
            <a:off x="4149104" y="2888275"/>
            <a:ext cx="1143008" cy="1333500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16800616">
            <a:off x="3041925" y="1940759"/>
            <a:ext cx="1143008" cy="1333500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1894907">
            <a:off x="4836543" y="1200669"/>
            <a:ext cx="1143008" cy="1333500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6059149">
            <a:off x="4763937" y="2593091"/>
            <a:ext cx="1143008" cy="1333500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12178093">
            <a:off x="3500988" y="2599028"/>
            <a:ext cx="1143008" cy="1333500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0000" r="19999"/>
          <a:stretch>
            <a:fillRect/>
          </a:stretch>
        </p:blipFill>
        <p:spPr>
          <a:xfrm rot="17334904">
            <a:off x="3459182" y="1304458"/>
            <a:ext cx="1143008" cy="1333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3422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533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-404879" y="4500576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8334243" y="0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00034" y="4333743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428728" y="4143386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285984" y="392907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143240" y="3714758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929058" y="3500444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714876" y="321469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429256" y="285750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143636" y="250031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786578" y="1928808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429520" y="142874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929586" y="785800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500098" y="-214332"/>
            <a:ext cx="9929882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80841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00869" y="71438"/>
            <a:ext cx="643131" cy="628125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00869" y="4372517"/>
            <a:ext cx="643131" cy="628125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86644" y="2143140"/>
            <a:ext cx="643131" cy="628125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29520" y="1428760"/>
            <a:ext cx="643131" cy="628125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8148" y="571504"/>
            <a:ext cx="643131" cy="628125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29520" y="3000396"/>
            <a:ext cx="643131" cy="628125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29586" y="3714776"/>
            <a:ext cx="643131" cy="628125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643702" y="0"/>
            <a:ext cx="643131" cy="628125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14919" y="4372517"/>
            <a:ext cx="643131" cy="628125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00694" y="2143140"/>
            <a:ext cx="643131" cy="628125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43570" y="1428760"/>
            <a:ext cx="643131" cy="628125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072198" y="571504"/>
            <a:ext cx="643131" cy="628125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43570" y="3000396"/>
            <a:ext cx="643131" cy="628125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43636" y="3714776"/>
            <a:ext cx="643131" cy="628125"/>
          </a:xfrm>
          <a:prstGeom prst="rect">
            <a:avLst/>
          </a:prstGeom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14876" y="0"/>
            <a:ext cx="643131" cy="628125"/>
          </a:xfrm>
          <a:prstGeom prst="rect">
            <a:avLst/>
          </a:prstGeom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86093" y="4372517"/>
            <a:ext cx="643131" cy="628125"/>
          </a:xfrm>
          <a:prstGeom prst="rect">
            <a:avLst/>
          </a:prstGeom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2143140"/>
            <a:ext cx="643131" cy="628125"/>
          </a:xfrm>
          <a:prstGeom prst="rect">
            <a:avLst/>
          </a:prstGeom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14744" y="1428760"/>
            <a:ext cx="643131" cy="628125"/>
          </a:xfrm>
          <a:prstGeom prst="rect">
            <a:avLst/>
          </a:prstGeom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43372" y="571504"/>
            <a:ext cx="643131" cy="628125"/>
          </a:xfrm>
          <a:prstGeom prst="rect">
            <a:avLst/>
          </a:prstGeom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14744" y="3000396"/>
            <a:ext cx="643131" cy="628125"/>
          </a:xfrm>
          <a:prstGeom prst="rect">
            <a:avLst/>
          </a:prstGeom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14810" y="3714776"/>
            <a:ext cx="643131" cy="628125"/>
          </a:xfrm>
          <a:prstGeom prst="rect">
            <a:avLst/>
          </a:prstGeom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71438"/>
            <a:ext cx="643131" cy="628125"/>
          </a:xfrm>
          <a:prstGeom prst="rect">
            <a:avLst/>
          </a:prstGeom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4372517"/>
            <a:ext cx="643131" cy="628125"/>
          </a:xfrm>
          <a:prstGeom prst="rect">
            <a:avLst/>
          </a:prstGeom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71825" y="2143140"/>
            <a:ext cx="643131" cy="628125"/>
          </a:xfrm>
          <a:prstGeom prst="rect">
            <a:avLst/>
          </a:prstGeom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14701" y="1428760"/>
            <a:ext cx="643131" cy="628125"/>
          </a:xfrm>
          <a:prstGeom prst="rect">
            <a:avLst/>
          </a:prstGeom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43329" y="571504"/>
            <a:ext cx="643131" cy="628125"/>
          </a:xfrm>
          <a:prstGeom prst="rect">
            <a:avLst/>
          </a:prstGeom>
        </p:spPr>
      </p:pic>
      <p:pic>
        <p:nvPicPr>
          <p:cNvPr id="30" name="2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14701" y="3000396"/>
            <a:ext cx="643131" cy="628125"/>
          </a:xfrm>
          <a:prstGeom prst="rect">
            <a:avLst/>
          </a:prstGeom>
        </p:spPr>
      </p:pic>
      <p:pic>
        <p:nvPicPr>
          <p:cNvPr id="31" name="3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14767" y="3714776"/>
            <a:ext cx="643131" cy="628125"/>
          </a:xfrm>
          <a:prstGeom prst="rect">
            <a:avLst/>
          </a:prstGeom>
        </p:spPr>
      </p:pic>
      <p:pic>
        <p:nvPicPr>
          <p:cNvPr id="32" name="3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0"/>
            <a:ext cx="643131" cy="628125"/>
          </a:xfrm>
          <a:prstGeom prst="rect">
            <a:avLst/>
          </a:prstGeom>
        </p:spPr>
      </p:pic>
      <p:pic>
        <p:nvPicPr>
          <p:cNvPr id="33" name="3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2659" y="4372517"/>
            <a:ext cx="643131" cy="628125"/>
          </a:xfrm>
          <a:prstGeom prst="rect">
            <a:avLst/>
          </a:prstGeom>
        </p:spPr>
      </p:pic>
      <p:pic>
        <p:nvPicPr>
          <p:cNvPr id="34" name="3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2214560"/>
            <a:ext cx="643131" cy="628125"/>
          </a:xfrm>
          <a:prstGeom prst="rect">
            <a:avLst/>
          </a:prstGeom>
        </p:spPr>
      </p:pic>
      <p:pic>
        <p:nvPicPr>
          <p:cNvPr id="35" name="3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428742"/>
            <a:ext cx="643131" cy="628125"/>
          </a:xfrm>
          <a:prstGeom prst="rect">
            <a:avLst/>
          </a:prstGeom>
        </p:spPr>
      </p:pic>
      <p:pic>
        <p:nvPicPr>
          <p:cNvPr id="36" name="3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9938" y="571504"/>
            <a:ext cx="643131" cy="628125"/>
          </a:xfrm>
          <a:prstGeom prst="rect">
            <a:avLst/>
          </a:prstGeom>
        </p:spPr>
      </p:pic>
      <p:pic>
        <p:nvPicPr>
          <p:cNvPr id="37" name="3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000378"/>
            <a:ext cx="643131" cy="628125"/>
          </a:xfrm>
          <a:prstGeom prst="rect">
            <a:avLst/>
          </a:prstGeom>
        </p:spPr>
      </p:pic>
      <p:pic>
        <p:nvPicPr>
          <p:cNvPr id="38" name="3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376" y="3714776"/>
            <a:ext cx="643131" cy="628125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6000"/>
                            </p:stCondLst>
                            <p:childTnLst>
                              <p:par>
                                <p:cTn id="21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54342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6278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142876"/>
            <a:ext cx="1477045" cy="1071552"/>
          </a:xfrm>
          <a:prstGeom prst="rect">
            <a:avLst/>
          </a:prstGeom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142876"/>
            <a:ext cx="1454275" cy="1071552"/>
          </a:xfrm>
          <a:prstGeom prst="rect">
            <a:avLst/>
          </a:prstGeom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1142990"/>
            <a:ext cx="1477045" cy="1071552"/>
          </a:xfrm>
          <a:prstGeom prst="rect">
            <a:avLst/>
          </a:prstGeom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1142990"/>
            <a:ext cx="1454275" cy="1071552"/>
          </a:xfrm>
          <a:prstGeom prst="rect">
            <a:avLst/>
          </a:prstGeom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2071702"/>
            <a:ext cx="1477045" cy="1071552"/>
          </a:xfrm>
          <a:prstGeom prst="rect">
            <a:avLst/>
          </a:prstGeom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2071702"/>
            <a:ext cx="1454275" cy="1071552"/>
          </a:xfrm>
          <a:prstGeom prst="rect">
            <a:avLst/>
          </a:prstGeom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3071816"/>
            <a:ext cx="1477045" cy="1071552"/>
          </a:xfrm>
          <a:prstGeom prst="rect">
            <a:avLst/>
          </a:prstGeom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3071816"/>
            <a:ext cx="1454275" cy="1071552"/>
          </a:xfrm>
          <a:prstGeom prst="rect">
            <a:avLst/>
          </a:prstGeom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4071948"/>
            <a:ext cx="1477045" cy="1071552"/>
          </a:xfrm>
          <a:prstGeom prst="rect">
            <a:avLst/>
          </a:prstGeom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4071948"/>
            <a:ext cx="1454275" cy="107155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54342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79735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57638" y="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72000" y="0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44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400051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4744" y="78580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57554" y="157161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2428874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307181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364332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429620" y="442913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857752" y="785800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286380" y="157161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643570" y="2357436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215074" y="300037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929454" y="3571882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643834" y="407194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86739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785932"/>
            <a:ext cx="785818" cy="785818"/>
          </a:xfrm>
          <a:prstGeom prst="rect">
            <a:avLst/>
          </a:prstGeom>
        </p:spPr>
      </p:pic>
      <p:pic>
        <p:nvPicPr>
          <p:cNvPr id="5" name="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2643188"/>
            <a:ext cx="785818" cy="785818"/>
          </a:xfrm>
          <a:prstGeom prst="rect">
            <a:avLst/>
          </a:prstGeom>
        </p:spPr>
      </p:pic>
      <p:pic>
        <p:nvPicPr>
          <p:cNvPr id="6" name="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358182" y="0"/>
            <a:ext cx="785818" cy="785818"/>
          </a:xfrm>
          <a:prstGeom prst="rect">
            <a:avLst/>
          </a:prstGeom>
        </p:spPr>
      </p:pic>
      <p:pic>
        <p:nvPicPr>
          <p:cNvPr id="7" name="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358182" y="4357682"/>
            <a:ext cx="785818" cy="785818"/>
          </a:xfrm>
          <a:prstGeom prst="rect">
            <a:avLst/>
          </a:prstGeom>
        </p:spPr>
      </p:pic>
      <p:pic>
        <p:nvPicPr>
          <p:cNvPr id="8" name="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928662" y="1643056"/>
            <a:ext cx="785818" cy="785818"/>
          </a:xfrm>
          <a:prstGeom prst="rect">
            <a:avLst/>
          </a:prstGeom>
        </p:spPr>
      </p:pic>
      <p:pic>
        <p:nvPicPr>
          <p:cNvPr id="9" name="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000100" y="2786064"/>
            <a:ext cx="785818" cy="785818"/>
          </a:xfrm>
          <a:prstGeom prst="rect">
            <a:avLst/>
          </a:prstGeom>
        </p:spPr>
      </p:pic>
      <p:pic>
        <p:nvPicPr>
          <p:cNvPr id="10" name="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1643056"/>
            <a:ext cx="785818" cy="785818"/>
          </a:xfrm>
          <a:prstGeom prst="rect">
            <a:avLst/>
          </a:prstGeom>
        </p:spPr>
      </p:pic>
      <p:pic>
        <p:nvPicPr>
          <p:cNvPr id="11" name="1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2786064"/>
            <a:ext cx="785818" cy="785818"/>
          </a:xfrm>
          <a:prstGeom prst="rect">
            <a:avLst/>
          </a:prstGeom>
        </p:spPr>
      </p:pic>
      <p:pic>
        <p:nvPicPr>
          <p:cNvPr id="12" name="1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14612" y="1643056"/>
            <a:ext cx="785818" cy="785818"/>
          </a:xfrm>
          <a:prstGeom prst="rect">
            <a:avLst/>
          </a:prstGeom>
        </p:spPr>
      </p:pic>
      <p:pic>
        <p:nvPicPr>
          <p:cNvPr id="13" name="1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14612" y="2928940"/>
            <a:ext cx="785818" cy="785818"/>
          </a:xfrm>
          <a:prstGeom prst="rect">
            <a:avLst/>
          </a:prstGeom>
        </p:spPr>
      </p:pic>
      <p:pic>
        <p:nvPicPr>
          <p:cNvPr id="14" name="1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00430" y="1500180"/>
            <a:ext cx="785818" cy="785818"/>
          </a:xfrm>
          <a:prstGeom prst="rect">
            <a:avLst/>
          </a:prstGeom>
        </p:spPr>
      </p:pic>
      <p:pic>
        <p:nvPicPr>
          <p:cNvPr id="15" name="1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00430" y="3071816"/>
            <a:ext cx="785818" cy="785818"/>
          </a:xfrm>
          <a:prstGeom prst="rect">
            <a:avLst/>
          </a:prstGeom>
        </p:spPr>
      </p:pic>
      <p:pic>
        <p:nvPicPr>
          <p:cNvPr id="16" name="1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6248" y="1428742"/>
            <a:ext cx="785818" cy="785818"/>
          </a:xfrm>
          <a:prstGeom prst="rect">
            <a:avLst/>
          </a:prstGeom>
        </p:spPr>
      </p:pic>
      <p:pic>
        <p:nvPicPr>
          <p:cNvPr id="17" name="1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6248" y="3214692"/>
            <a:ext cx="785818" cy="785818"/>
          </a:xfrm>
          <a:prstGeom prst="rect">
            <a:avLst/>
          </a:prstGeom>
        </p:spPr>
      </p:pic>
      <p:pic>
        <p:nvPicPr>
          <p:cNvPr id="18" name="1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143504" y="1285866"/>
            <a:ext cx="785818" cy="785818"/>
          </a:xfrm>
          <a:prstGeom prst="rect">
            <a:avLst/>
          </a:prstGeom>
        </p:spPr>
      </p:pic>
      <p:pic>
        <p:nvPicPr>
          <p:cNvPr id="19" name="1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143504" y="3286130"/>
            <a:ext cx="785818" cy="785818"/>
          </a:xfrm>
          <a:prstGeom prst="rect">
            <a:avLst/>
          </a:prstGeom>
        </p:spPr>
      </p:pic>
      <p:pic>
        <p:nvPicPr>
          <p:cNvPr id="20" name="1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857884" y="1071552"/>
            <a:ext cx="785818" cy="785818"/>
          </a:xfrm>
          <a:prstGeom prst="rect">
            <a:avLst/>
          </a:prstGeom>
        </p:spPr>
      </p:pic>
      <p:pic>
        <p:nvPicPr>
          <p:cNvPr id="21" name="2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000760" y="3429006"/>
            <a:ext cx="785818" cy="785818"/>
          </a:xfrm>
          <a:prstGeom prst="rect">
            <a:avLst/>
          </a:prstGeom>
        </p:spPr>
      </p:pic>
      <p:pic>
        <p:nvPicPr>
          <p:cNvPr id="22" name="2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715140" y="1000114"/>
            <a:ext cx="785818" cy="785818"/>
          </a:xfrm>
          <a:prstGeom prst="rect">
            <a:avLst/>
          </a:prstGeom>
        </p:spPr>
      </p:pic>
      <p:pic>
        <p:nvPicPr>
          <p:cNvPr id="23" name="2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786578" y="3643320"/>
            <a:ext cx="785818" cy="785818"/>
          </a:xfrm>
          <a:prstGeom prst="rect">
            <a:avLst/>
          </a:prstGeom>
        </p:spPr>
      </p:pic>
      <p:pic>
        <p:nvPicPr>
          <p:cNvPr id="24" name="2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572396" y="428610"/>
            <a:ext cx="785818" cy="785818"/>
          </a:xfrm>
          <a:prstGeom prst="rect">
            <a:avLst/>
          </a:prstGeom>
        </p:spPr>
      </p:pic>
      <p:pic>
        <p:nvPicPr>
          <p:cNvPr id="25" name="2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500958" y="4143386"/>
            <a:ext cx="785818" cy="785818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543422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8884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-2183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428596" y="33534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1538" y="69253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00166" y="104972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143108" y="1478349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835539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286116" y="212129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786182" y="2549919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429124" y="283567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929190" y="3264299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572132" y="355005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143636" y="3907241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786578" y="4121555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00958" y="4335869"/>
            <a:ext cx="1071538" cy="807631"/>
          </a:xfrm>
          <a:prstGeom prst="frame">
            <a:avLst/>
          </a:prstGeom>
          <a:gradFill flip="none" rotWithShape="1">
            <a:gsLst>
              <a:gs pos="3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0387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4286262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4286262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857238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857238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1714494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1714494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257175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257175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3429006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5" name="1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3429006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6" name="15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543422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86716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>
            <a:off x="4071934" y="928676"/>
            <a:ext cx="1143008" cy="13335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5400000">
            <a:off x="5095874" y="1976438"/>
            <a:ext cx="1143008" cy="13335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9375765">
            <a:off x="4149104" y="2888275"/>
            <a:ext cx="1143008" cy="1333500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16800616">
            <a:off x="3041925" y="1940759"/>
            <a:ext cx="1143008" cy="1333500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1894907">
            <a:off x="4836543" y="1200669"/>
            <a:ext cx="1143008" cy="1333500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6059149">
            <a:off x="4763937" y="2593091"/>
            <a:ext cx="1143008" cy="1333500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12178093">
            <a:off x="3500988" y="2599028"/>
            <a:ext cx="1143008" cy="1333500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0000" r="19999"/>
          <a:stretch>
            <a:fillRect/>
          </a:stretch>
        </p:blipFill>
        <p:spPr>
          <a:xfrm rot="17334904">
            <a:off x="3459182" y="1304458"/>
            <a:ext cx="1143008" cy="1333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26115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24" y="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421482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421482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0004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071552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71449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57175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3429006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50004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100011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171449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57175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35756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90868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0" y="0"/>
            <a:ext cx="714362" cy="714398"/>
          </a:xfrm>
          <a:prstGeom prst="rect">
            <a:avLst/>
          </a:prstGeom>
        </p:spPr>
      </p:pic>
      <p:pic>
        <p:nvPicPr>
          <p:cNvPr id="6" name="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7" name="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8429638" y="1857370"/>
            <a:ext cx="714362" cy="714398"/>
          </a:xfrm>
          <a:prstGeom prst="rect">
            <a:avLst/>
          </a:prstGeom>
        </p:spPr>
      </p:pic>
      <p:pic>
        <p:nvPicPr>
          <p:cNvPr id="8" name="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714348" y="428610"/>
            <a:ext cx="714362" cy="714398"/>
          </a:xfrm>
          <a:prstGeom prst="rect">
            <a:avLst/>
          </a:prstGeom>
        </p:spPr>
      </p:pic>
      <p:pic>
        <p:nvPicPr>
          <p:cNvPr id="9" name="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1500166" y="714362"/>
            <a:ext cx="714362" cy="714398"/>
          </a:xfrm>
          <a:prstGeom prst="rect">
            <a:avLst/>
          </a:prstGeom>
        </p:spPr>
      </p:pic>
      <p:pic>
        <p:nvPicPr>
          <p:cNvPr id="10" name="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2214546" y="1000114"/>
            <a:ext cx="714362" cy="714398"/>
          </a:xfrm>
          <a:prstGeom prst="rect">
            <a:avLst/>
          </a:prstGeom>
        </p:spPr>
      </p:pic>
      <p:pic>
        <p:nvPicPr>
          <p:cNvPr id="11" name="1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2928926" y="1357304"/>
            <a:ext cx="714362" cy="714398"/>
          </a:xfrm>
          <a:prstGeom prst="rect">
            <a:avLst/>
          </a:prstGeom>
        </p:spPr>
      </p:pic>
      <p:pic>
        <p:nvPicPr>
          <p:cNvPr id="12" name="1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3714744" y="1643056"/>
            <a:ext cx="714362" cy="714398"/>
          </a:xfrm>
          <a:prstGeom prst="rect">
            <a:avLst/>
          </a:prstGeom>
        </p:spPr>
      </p:pic>
      <p:pic>
        <p:nvPicPr>
          <p:cNvPr id="13" name="1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4572000" y="1785932"/>
            <a:ext cx="714362" cy="714398"/>
          </a:xfrm>
          <a:prstGeom prst="rect">
            <a:avLst/>
          </a:prstGeom>
        </p:spPr>
      </p:pic>
      <p:pic>
        <p:nvPicPr>
          <p:cNvPr id="14" name="1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5357818" y="1928808"/>
            <a:ext cx="714362" cy="714398"/>
          </a:xfrm>
          <a:prstGeom prst="rect">
            <a:avLst/>
          </a:prstGeom>
        </p:spPr>
      </p:pic>
      <p:pic>
        <p:nvPicPr>
          <p:cNvPr id="15" name="1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6143636" y="1928808"/>
            <a:ext cx="714362" cy="714398"/>
          </a:xfrm>
          <a:prstGeom prst="rect">
            <a:avLst/>
          </a:prstGeom>
        </p:spPr>
      </p:pic>
      <p:pic>
        <p:nvPicPr>
          <p:cNvPr id="16" name="1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6929454" y="1928808"/>
            <a:ext cx="714362" cy="714398"/>
          </a:xfrm>
          <a:prstGeom prst="rect">
            <a:avLst/>
          </a:prstGeom>
        </p:spPr>
      </p:pic>
      <p:pic>
        <p:nvPicPr>
          <p:cNvPr id="17" name="1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V="1">
            <a:off x="7643834" y="1857370"/>
            <a:ext cx="714362" cy="714398"/>
          </a:xfrm>
          <a:prstGeom prst="rect">
            <a:avLst/>
          </a:prstGeom>
        </p:spPr>
      </p:pic>
      <p:pic>
        <p:nvPicPr>
          <p:cNvPr id="18" name="1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14348" y="3857634"/>
            <a:ext cx="714362" cy="714362"/>
          </a:xfrm>
          <a:prstGeom prst="rect">
            <a:avLst/>
          </a:prstGeom>
        </p:spPr>
      </p:pic>
      <p:pic>
        <p:nvPicPr>
          <p:cNvPr id="19" name="1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357290" y="3286130"/>
            <a:ext cx="714362" cy="714362"/>
          </a:xfrm>
          <a:prstGeom prst="rect">
            <a:avLst/>
          </a:prstGeom>
        </p:spPr>
      </p:pic>
      <p:pic>
        <p:nvPicPr>
          <p:cNvPr id="20" name="1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071670" y="3000378"/>
            <a:ext cx="714362" cy="714362"/>
          </a:xfrm>
          <a:prstGeom prst="rect">
            <a:avLst/>
          </a:prstGeom>
        </p:spPr>
      </p:pic>
      <p:pic>
        <p:nvPicPr>
          <p:cNvPr id="21" name="2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857488" y="2857502"/>
            <a:ext cx="714362" cy="714362"/>
          </a:xfrm>
          <a:prstGeom prst="rect">
            <a:avLst/>
          </a:prstGeom>
        </p:spPr>
      </p:pic>
      <p:pic>
        <p:nvPicPr>
          <p:cNvPr id="22" name="2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643306" y="2643188"/>
            <a:ext cx="714362" cy="714362"/>
          </a:xfrm>
          <a:prstGeom prst="rect">
            <a:avLst/>
          </a:prstGeom>
        </p:spPr>
      </p:pic>
      <p:pic>
        <p:nvPicPr>
          <p:cNvPr id="23" name="2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500562" y="2500312"/>
            <a:ext cx="714362" cy="714362"/>
          </a:xfrm>
          <a:prstGeom prst="rect">
            <a:avLst/>
          </a:prstGeom>
        </p:spPr>
      </p:pic>
      <p:pic>
        <p:nvPicPr>
          <p:cNvPr id="24" name="2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286380" y="2571750"/>
            <a:ext cx="714362" cy="714362"/>
          </a:xfrm>
          <a:prstGeom prst="rect">
            <a:avLst/>
          </a:prstGeom>
        </p:spPr>
      </p:pic>
      <p:pic>
        <p:nvPicPr>
          <p:cNvPr id="25" name="2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143636" y="2571750"/>
            <a:ext cx="714362" cy="714362"/>
          </a:xfrm>
          <a:prstGeom prst="rect">
            <a:avLst/>
          </a:prstGeom>
        </p:spPr>
      </p:pic>
      <p:pic>
        <p:nvPicPr>
          <p:cNvPr id="26" name="2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929454" y="2571750"/>
            <a:ext cx="714362" cy="714380"/>
          </a:xfrm>
          <a:prstGeom prst="rect">
            <a:avLst/>
          </a:prstGeom>
        </p:spPr>
      </p:pic>
      <p:pic>
        <p:nvPicPr>
          <p:cNvPr id="27" name="2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715272" y="2571750"/>
            <a:ext cx="714362" cy="714362"/>
          </a:xfrm>
          <a:prstGeom prst="rect">
            <a:avLst/>
          </a:prstGeom>
        </p:spPr>
      </p:pic>
      <p:pic>
        <p:nvPicPr>
          <p:cNvPr id="28" name="2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429638" y="2571750"/>
            <a:ext cx="714362" cy="714362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8281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-404879" y="4500576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334243" y="0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4333743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28728" y="4143386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5984" y="392907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43240" y="3714758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929058" y="3500444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14876" y="321469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429256" y="285750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143636" y="250031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86578" y="1928808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429520" y="142874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929586" y="785800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642974" y="-214332"/>
            <a:ext cx="1007275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tx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7089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00869" y="71438"/>
            <a:ext cx="643131" cy="628125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00869" y="4372517"/>
            <a:ext cx="643131" cy="628125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143140"/>
            <a:ext cx="643131" cy="628125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1428760"/>
            <a:ext cx="643131" cy="628125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571504"/>
            <a:ext cx="643131" cy="628125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3000396"/>
            <a:ext cx="643131" cy="628125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3714776"/>
            <a:ext cx="643131" cy="628125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0"/>
            <a:ext cx="643131" cy="628125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4919" y="4372517"/>
            <a:ext cx="643131" cy="628125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2143140"/>
            <a:ext cx="643131" cy="628125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428760"/>
            <a:ext cx="643131" cy="628125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571504"/>
            <a:ext cx="643131" cy="628125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000396"/>
            <a:ext cx="643131" cy="628125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3714776"/>
            <a:ext cx="643131" cy="628125"/>
          </a:xfrm>
          <a:prstGeom prst="rect">
            <a:avLst/>
          </a:prstGeom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0"/>
            <a:ext cx="643131" cy="628125"/>
          </a:xfrm>
          <a:prstGeom prst="rect">
            <a:avLst/>
          </a:prstGeom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093" y="4372517"/>
            <a:ext cx="643131" cy="628125"/>
          </a:xfrm>
          <a:prstGeom prst="rect">
            <a:avLst/>
          </a:prstGeom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143140"/>
            <a:ext cx="643131" cy="628125"/>
          </a:xfrm>
          <a:prstGeom prst="rect">
            <a:avLst/>
          </a:prstGeom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1428760"/>
            <a:ext cx="643131" cy="628125"/>
          </a:xfrm>
          <a:prstGeom prst="rect">
            <a:avLst/>
          </a:prstGeom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571504"/>
            <a:ext cx="643131" cy="628125"/>
          </a:xfrm>
          <a:prstGeom prst="rect">
            <a:avLst/>
          </a:prstGeom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000396"/>
            <a:ext cx="643131" cy="628125"/>
          </a:xfrm>
          <a:prstGeom prst="rect">
            <a:avLst/>
          </a:prstGeom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3714776"/>
            <a:ext cx="643131" cy="628125"/>
          </a:xfrm>
          <a:prstGeom prst="rect">
            <a:avLst/>
          </a:prstGeom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71438"/>
            <a:ext cx="643131" cy="628125"/>
          </a:xfrm>
          <a:prstGeom prst="rect">
            <a:avLst/>
          </a:prstGeom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4372517"/>
            <a:ext cx="643131" cy="628125"/>
          </a:xfrm>
          <a:prstGeom prst="rect">
            <a:avLst/>
          </a:prstGeom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825" y="2143140"/>
            <a:ext cx="643131" cy="628125"/>
          </a:xfrm>
          <a:prstGeom prst="rect">
            <a:avLst/>
          </a:prstGeom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701" y="1428760"/>
            <a:ext cx="643131" cy="628125"/>
          </a:xfrm>
          <a:prstGeom prst="rect">
            <a:avLst/>
          </a:prstGeom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329" y="571504"/>
            <a:ext cx="643131" cy="628125"/>
          </a:xfrm>
          <a:prstGeom prst="rect">
            <a:avLst/>
          </a:prstGeom>
        </p:spPr>
      </p:pic>
      <p:pic>
        <p:nvPicPr>
          <p:cNvPr id="30" name="2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701" y="3000396"/>
            <a:ext cx="643131" cy="628125"/>
          </a:xfrm>
          <a:prstGeom prst="rect">
            <a:avLst/>
          </a:prstGeom>
        </p:spPr>
      </p:pic>
      <p:pic>
        <p:nvPicPr>
          <p:cNvPr id="31" name="3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767" y="3714776"/>
            <a:ext cx="643131" cy="628125"/>
          </a:xfrm>
          <a:prstGeom prst="rect">
            <a:avLst/>
          </a:prstGeom>
        </p:spPr>
      </p:pic>
      <p:pic>
        <p:nvPicPr>
          <p:cNvPr id="32" name="3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0"/>
            <a:ext cx="643131" cy="628125"/>
          </a:xfrm>
          <a:prstGeom prst="rect">
            <a:avLst/>
          </a:prstGeom>
        </p:spPr>
      </p:pic>
      <p:pic>
        <p:nvPicPr>
          <p:cNvPr id="33" name="3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92659" y="4372517"/>
            <a:ext cx="643131" cy="628125"/>
          </a:xfrm>
          <a:prstGeom prst="rect">
            <a:avLst/>
          </a:prstGeom>
        </p:spPr>
      </p:pic>
      <p:pic>
        <p:nvPicPr>
          <p:cNvPr id="34" name="3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214560"/>
            <a:ext cx="643131" cy="628125"/>
          </a:xfrm>
          <a:prstGeom prst="rect">
            <a:avLst/>
          </a:prstGeom>
        </p:spPr>
      </p:pic>
      <p:pic>
        <p:nvPicPr>
          <p:cNvPr id="35" name="3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428742"/>
            <a:ext cx="643131" cy="628125"/>
          </a:xfrm>
          <a:prstGeom prst="rect">
            <a:avLst/>
          </a:prstGeom>
        </p:spPr>
      </p:pic>
      <p:pic>
        <p:nvPicPr>
          <p:cNvPr id="36" name="3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9938" y="571504"/>
            <a:ext cx="643131" cy="628125"/>
          </a:xfrm>
          <a:prstGeom prst="rect">
            <a:avLst/>
          </a:prstGeom>
        </p:spPr>
      </p:pic>
      <p:pic>
        <p:nvPicPr>
          <p:cNvPr id="37" name="3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00378"/>
            <a:ext cx="643131" cy="628125"/>
          </a:xfrm>
          <a:prstGeom prst="rect">
            <a:avLst/>
          </a:prstGeom>
        </p:spPr>
      </p:pic>
      <p:pic>
        <p:nvPicPr>
          <p:cNvPr id="38" name="3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376" y="3714776"/>
            <a:ext cx="643131" cy="628125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6000"/>
                            </p:stCondLst>
                            <p:childTnLst>
                              <p:par>
                                <p:cTn id="21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17283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142876"/>
            <a:ext cx="1477045" cy="1071552"/>
          </a:xfrm>
          <a:prstGeom prst="rect">
            <a:avLst/>
          </a:prstGeom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142876"/>
            <a:ext cx="1454275" cy="1071552"/>
          </a:xfrm>
          <a:prstGeom prst="rect">
            <a:avLst/>
          </a:prstGeom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1142990"/>
            <a:ext cx="1477045" cy="1071552"/>
          </a:xfrm>
          <a:prstGeom prst="rect">
            <a:avLst/>
          </a:prstGeom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1142990"/>
            <a:ext cx="1454275" cy="1071552"/>
          </a:xfrm>
          <a:prstGeom prst="rect">
            <a:avLst/>
          </a:prstGeom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2071702"/>
            <a:ext cx="1477045" cy="1071552"/>
          </a:xfrm>
          <a:prstGeom prst="rect">
            <a:avLst/>
          </a:prstGeom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2071702"/>
            <a:ext cx="1454275" cy="1071552"/>
          </a:xfrm>
          <a:prstGeom prst="rect">
            <a:avLst/>
          </a:prstGeom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3071816"/>
            <a:ext cx="1477045" cy="1071552"/>
          </a:xfrm>
          <a:prstGeom prst="rect">
            <a:avLst/>
          </a:prstGeom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3071816"/>
            <a:ext cx="1454275" cy="1071552"/>
          </a:xfrm>
          <a:prstGeom prst="rect">
            <a:avLst/>
          </a:prstGeom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214810" y="4071948"/>
            <a:ext cx="1477045" cy="1071552"/>
          </a:xfrm>
          <a:prstGeom prst="rect">
            <a:avLst/>
          </a:prstGeom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>
            <a:off x="3357554" y="4071948"/>
            <a:ext cx="1454275" cy="107155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7596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57638" y="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72000" y="0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44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400051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4744" y="78580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57554" y="157161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2428874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307181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364332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429620" y="442913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857752" y="785800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286380" y="157161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643570" y="2357436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215074" y="300037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929454" y="3571882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643834" y="407194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5890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85932"/>
            <a:ext cx="785818" cy="785818"/>
          </a:xfrm>
          <a:prstGeom prst="rect">
            <a:avLst/>
          </a:prstGeom>
        </p:spPr>
      </p:pic>
      <p:pic>
        <p:nvPicPr>
          <p:cNvPr id="5" name="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643188"/>
            <a:ext cx="785818" cy="785818"/>
          </a:xfrm>
          <a:prstGeom prst="rect">
            <a:avLst/>
          </a:prstGeom>
        </p:spPr>
      </p:pic>
      <p:pic>
        <p:nvPicPr>
          <p:cNvPr id="6" name="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182" y="0"/>
            <a:ext cx="785818" cy="785818"/>
          </a:xfrm>
          <a:prstGeom prst="rect">
            <a:avLst/>
          </a:prstGeom>
        </p:spPr>
      </p:pic>
      <p:pic>
        <p:nvPicPr>
          <p:cNvPr id="7" name="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182" y="4357682"/>
            <a:ext cx="785818" cy="785818"/>
          </a:xfrm>
          <a:prstGeom prst="rect">
            <a:avLst/>
          </a:prstGeom>
        </p:spPr>
      </p:pic>
      <p:pic>
        <p:nvPicPr>
          <p:cNvPr id="8" name="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643056"/>
            <a:ext cx="785818" cy="785818"/>
          </a:xfrm>
          <a:prstGeom prst="rect">
            <a:avLst/>
          </a:prstGeom>
        </p:spPr>
      </p:pic>
      <p:pic>
        <p:nvPicPr>
          <p:cNvPr id="9" name="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2786064"/>
            <a:ext cx="785818" cy="785818"/>
          </a:xfrm>
          <a:prstGeom prst="rect">
            <a:avLst/>
          </a:prstGeom>
        </p:spPr>
      </p:pic>
      <p:pic>
        <p:nvPicPr>
          <p:cNvPr id="10" name="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1643056"/>
            <a:ext cx="785818" cy="785818"/>
          </a:xfrm>
          <a:prstGeom prst="rect">
            <a:avLst/>
          </a:prstGeom>
        </p:spPr>
      </p:pic>
      <p:pic>
        <p:nvPicPr>
          <p:cNvPr id="11" name="1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2786064"/>
            <a:ext cx="785818" cy="785818"/>
          </a:xfrm>
          <a:prstGeom prst="rect">
            <a:avLst/>
          </a:prstGeom>
        </p:spPr>
      </p:pic>
      <p:pic>
        <p:nvPicPr>
          <p:cNvPr id="12" name="1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643056"/>
            <a:ext cx="785818" cy="785818"/>
          </a:xfrm>
          <a:prstGeom prst="rect">
            <a:avLst/>
          </a:prstGeom>
        </p:spPr>
      </p:pic>
      <p:pic>
        <p:nvPicPr>
          <p:cNvPr id="13" name="1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928940"/>
            <a:ext cx="785818" cy="785818"/>
          </a:xfrm>
          <a:prstGeom prst="rect">
            <a:avLst/>
          </a:prstGeom>
        </p:spPr>
      </p:pic>
      <p:pic>
        <p:nvPicPr>
          <p:cNvPr id="14" name="1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500180"/>
            <a:ext cx="785818" cy="785818"/>
          </a:xfrm>
          <a:prstGeom prst="rect">
            <a:avLst/>
          </a:prstGeom>
        </p:spPr>
      </p:pic>
      <p:pic>
        <p:nvPicPr>
          <p:cNvPr id="15" name="1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71816"/>
            <a:ext cx="785818" cy="785818"/>
          </a:xfrm>
          <a:prstGeom prst="rect">
            <a:avLst/>
          </a:prstGeom>
        </p:spPr>
      </p:pic>
      <p:pic>
        <p:nvPicPr>
          <p:cNvPr id="16" name="1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428742"/>
            <a:ext cx="785818" cy="785818"/>
          </a:xfrm>
          <a:prstGeom prst="rect">
            <a:avLst/>
          </a:prstGeom>
        </p:spPr>
      </p:pic>
      <p:pic>
        <p:nvPicPr>
          <p:cNvPr id="17" name="1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3214692"/>
            <a:ext cx="785818" cy="785818"/>
          </a:xfrm>
          <a:prstGeom prst="rect">
            <a:avLst/>
          </a:prstGeom>
        </p:spPr>
      </p:pic>
      <p:pic>
        <p:nvPicPr>
          <p:cNvPr id="18" name="1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1285866"/>
            <a:ext cx="785818" cy="785818"/>
          </a:xfrm>
          <a:prstGeom prst="rect">
            <a:avLst/>
          </a:prstGeom>
        </p:spPr>
      </p:pic>
      <p:pic>
        <p:nvPicPr>
          <p:cNvPr id="19" name="1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3286130"/>
            <a:ext cx="785818" cy="785818"/>
          </a:xfrm>
          <a:prstGeom prst="rect">
            <a:avLst/>
          </a:prstGeom>
        </p:spPr>
      </p:pic>
      <p:pic>
        <p:nvPicPr>
          <p:cNvPr id="20" name="1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1071552"/>
            <a:ext cx="785818" cy="785818"/>
          </a:xfrm>
          <a:prstGeom prst="rect">
            <a:avLst/>
          </a:prstGeom>
        </p:spPr>
      </p:pic>
      <p:pic>
        <p:nvPicPr>
          <p:cNvPr id="21" name="2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3429006"/>
            <a:ext cx="785818" cy="785818"/>
          </a:xfrm>
          <a:prstGeom prst="rect">
            <a:avLst/>
          </a:prstGeom>
        </p:spPr>
      </p:pic>
      <p:pic>
        <p:nvPicPr>
          <p:cNvPr id="22" name="2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1000114"/>
            <a:ext cx="785818" cy="785818"/>
          </a:xfrm>
          <a:prstGeom prst="rect">
            <a:avLst/>
          </a:prstGeom>
        </p:spPr>
      </p:pic>
      <p:pic>
        <p:nvPicPr>
          <p:cNvPr id="23" name="2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3643320"/>
            <a:ext cx="785818" cy="785818"/>
          </a:xfrm>
          <a:prstGeom prst="rect">
            <a:avLst/>
          </a:prstGeom>
        </p:spPr>
      </p:pic>
      <p:pic>
        <p:nvPicPr>
          <p:cNvPr id="24" name="2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428610"/>
            <a:ext cx="785818" cy="785818"/>
          </a:xfrm>
          <a:prstGeom prst="rect">
            <a:avLst/>
          </a:prstGeom>
        </p:spPr>
      </p:pic>
      <p:pic>
        <p:nvPicPr>
          <p:cNvPr id="25" name="2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4143386"/>
            <a:ext cx="785818" cy="785818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143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-2183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28596" y="33534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69253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00166" y="104972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478349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1835539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86116" y="212129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86182" y="2549919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429124" y="283567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929190" y="3264299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572132" y="355005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143636" y="3907241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6786578" y="4121555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7500958" y="4335869"/>
            <a:ext cx="1071538" cy="807631"/>
          </a:xfrm>
          <a:prstGeom prst="frame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4611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2497" t="3750" r="13761" b="6262"/>
          <a:stretch>
            <a:fillRect/>
          </a:stretch>
        </p:blipFill>
        <p:spPr>
          <a:xfrm>
            <a:off x="4500562" y="4286262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2497" t="3750" r="13761" b="6262"/>
          <a:stretch>
            <a:fillRect/>
          </a:stretch>
        </p:blipFill>
        <p:spPr>
          <a:xfrm flipH="1">
            <a:off x="4071934" y="4286262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2497" t="3750" r="13761" b="6262"/>
          <a:stretch>
            <a:fillRect/>
          </a:stretch>
        </p:blipFill>
        <p:spPr>
          <a:xfrm>
            <a:off x="4500562" y="857238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2497" t="3750" r="13761" b="6262"/>
          <a:stretch>
            <a:fillRect/>
          </a:stretch>
        </p:blipFill>
        <p:spPr>
          <a:xfrm flipH="1">
            <a:off x="4071934" y="857238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1714494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1714494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2497" t="3750" r="13761" b="6262"/>
          <a:stretch>
            <a:fillRect/>
          </a:stretch>
        </p:blipFill>
        <p:spPr>
          <a:xfrm>
            <a:off x="4500562" y="257175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2497" t="3750" r="13761" b="6262"/>
          <a:stretch>
            <a:fillRect/>
          </a:stretch>
        </p:blipFill>
        <p:spPr>
          <a:xfrm flipH="1">
            <a:off x="4071934" y="257175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3429006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3429006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5183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>
            <a:off x="4071934" y="928676"/>
            <a:ext cx="1143008" cy="13335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5400000">
            <a:off x="5095874" y="1976438"/>
            <a:ext cx="1143008" cy="13335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9375765">
            <a:off x="4149104" y="2888275"/>
            <a:ext cx="1143008" cy="1333500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16800616">
            <a:off x="3041925" y="1940759"/>
            <a:ext cx="1143008" cy="1333500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1894907">
            <a:off x="4836543" y="1200669"/>
            <a:ext cx="1143008" cy="1333500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6059149">
            <a:off x="4763937" y="2593091"/>
            <a:ext cx="1143008" cy="1333500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12178093">
            <a:off x="3500988" y="2599028"/>
            <a:ext cx="1143008" cy="1333500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0000" r="19999"/>
          <a:stretch>
            <a:fillRect/>
          </a:stretch>
        </p:blipFill>
        <p:spPr>
          <a:xfrm rot="17334904">
            <a:off x="3459182" y="1304458"/>
            <a:ext cx="1143008" cy="1333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16309">
                <a:shade val="67500"/>
                <a:satMod val="115000"/>
              </a:srgbClr>
            </a:gs>
            <a:gs pos="100000">
              <a:srgbClr val="D16309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7152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24" y="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21482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421482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50004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071552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71449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57175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3429006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50004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100011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1714494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571750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357568"/>
            <a:ext cx="928676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543422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388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0" y="0"/>
            <a:ext cx="714362" cy="714398"/>
          </a:xfrm>
          <a:prstGeom prst="rect">
            <a:avLst/>
          </a:prstGeom>
        </p:spPr>
      </p:pic>
      <p:pic>
        <p:nvPicPr>
          <p:cNvPr id="6" name="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7" name="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8429638" y="1857370"/>
            <a:ext cx="714362" cy="714398"/>
          </a:xfrm>
          <a:prstGeom prst="rect">
            <a:avLst/>
          </a:prstGeom>
        </p:spPr>
      </p:pic>
      <p:pic>
        <p:nvPicPr>
          <p:cNvPr id="8" name="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714348" y="428610"/>
            <a:ext cx="714362" cy="714398"/>
          </a:xfrm>
          <a:prstGeom prst="rect">
            <a:avLst/>
          </a:prstGeom>
        </p:spPr>
      </p:pic>
      <p:pic>
        <p:nvPicPr>
          <p:cNvPr id="9" name="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1500166" y="714362"/>
            <a:ext cx="714362" cy="714398"/>
          </a:xfrm>
          <a:prstGeom prst="rect">
            <a:avLst/>
          </a:prstGeom>
        </p:spPr>
      </p:pic>
      <p:pic>
        <p:nvPicPr>
          <p:cNvPr id="10" name="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2214546" y="1000114"/>
            <a:ext cx="714362" cy="714398"/>
          </a:xfrm>
          <a:prstGeom prst="rect">
            <a:avLst/>
          </a:prstGeom>
        </p:spPr>
      </p:pic>
      <p:pic>
        <p:nvPicPr>
          <p:cNvPr id="11" name="1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2928926" y="1357304"/>
            <a:ext cx="714362" cy="714398"/>
          </a:xfrm>
          <a:prstGeom prst="rect">
            <a:avLst/>
          </a:prstGeom>
        </p:spPr>
      </p:pic>
      <p:pic>
        <p:nvPicPr>
          <p:cNvPr id="12" name="1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3714744" y="1643056"/>
            <a:ext cx="714362" cy="714398"/>
          </a:xfrm>
          <a:prstGeom prst="rect">
            <a:avLst/>
          </a:prstGeom>
        </p:spPr>
      </p:pic>
      <p:pic>
        <p:nvPicPr>
          <p:cNvPr id="13" name="1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4572000" y="1785932"/>
            <a:ext cx="714362" cy="714398"/>
          </a:xfrm>
          <a:prstGeom prst="rect">
            <a:avLst/>
          </a:prstGeom>
        </p:spPr>
      </p:pic>
      <p:pic>
        <p:nvPicPr>
          <p:cNvPr id="14" name="1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5357818" y="1928808"/>
            <a:ext cx="714362" cy="714398"/>
          </a:xfrm>
          <a:prstGeom prst="rect">
            <a:avLst/>
          </a:prstGeom>
        </p:spPr>
      </p:pic>
      <p:pic>
        <p:nvPicPr>
          <p:cNvPr id="15" name="1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6143636" y="1928808"/>
            <a:ext cx="714362" cy="714398"/>
          </a:xfrm>
          <a:prstGeom prst="rect">
            <a:avLst/>
          </a:prstGeom>
        </p:spPr>
      </p:pic>
      <p:pic>
        <p:nvPicPr>
          <p:cNvPr id="16" name="1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6929454" y="1928808"/>
            <a:ext cx="714362" cy="714398"/>
          </a:xfrm>
          <a:prstGeom prst="rect">
            <a:avLst/>
          </a:prstGeom>
        </p:spPr>
      </p:pic>
      <p:pic>
        <p:nvPicPr>
          <p:cNvPr id="17" name="1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7643834" y="1857370"/>
            <a:ext cx="714362" cy="714398"/>
          </a:xfrm>
          <a:prstGeom prst="rect">
            <a:avLst/>
          </a:prstGeom>
        </p:spPr>
      </p:pic>
      <p:pic>
        <p:nvPicPr>
          <p:cNvPr id="18" name="1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4348" y="3857634"/>
            <a:ext cx="714362" cy="714362"/>
          </a:xfrm>
          <a:prstGeom prst="rect">
            <a:avLst/>
          </a:prstGeom>
        </p:spPr>
      </p:pic>
      <p:pic>
        <p:nvPicPr>
          <p:cNvPr id="19" name="1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57290" y="3286130"/>
            <a:ext cx="714362" cy="714362"/>
          </a:xfrm>
          <a:prstGeom prst="rect">
            <a:avLst/>
          </a:prstGeom>
        </p:spPr>
      </p:pic>
      <p:pic>
        <p:nvPicPr>
          <p:cNvPr id="20" name="1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71670" y="3000378"/>
            <a:ext cx="714362" cy="714362"/>
          </a:xfrm>
          <a:prstGeom prst="rect">
            <a:avLst/>
          </a:prstGeom>
        </p:spPr>
      </p:pic>
      <p:pic>
        <p:nvPicPr>
          <p:cNvPr id="21" name="2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488" y="2857502"/>
            <a:ext cx="714362" cy="714362"/>
          </a:xfrm>
          <a:prstGeom prst="rect">
            <a:avLst/>
          </a:prstGeom>
        </p:spPr>
      </p:pic>
      <p:pic>
        <p:nvPicPr>
          <p:cNvPr id="22" name="2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2643188"/>
            <a:ext cx="714362" cy="714362"/>
          </a:xfrm>
          <a:prstGeom prst="rect">
            <a:avLst/>
          </a:prstGeom>
        </p:spPr>
      </p:pic>
      <p:pic>
        <p:nvPicPr>
          <p:cNvPr id="23" name="2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2500312"/>
            <a:ext cx="714362" cy="714362"/>
          </a:xfrm>
          <a:prstGeom prst="rect">
            <a:avLst/>
          </a:prstGeom>
        </p:spPr>
      </p:pic>
      <p:pic>
        <p:nvPicPr>
          <p:cNvPr id="24" name="2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6380" y="2571750"/>
            <a:ext cx="714362" cy="714362"/>
          </a:xfrm>
          <a:prstGeom prst="rect">
            <a:avLst/>
          </a:prstGeom>
        </p:spPr>
      </p:pic>
      <p:pic>
        <p:nvPicPr>
          <p:cNvPr id="25" name="2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43636" y="2571750"/>
            <a:ext cx="714362" cy="714362"/>
          </a:xfrm>
          <a:prstGeom prst="rect">
            <a:avLst/>
          </a:prstGeom>
        </p:spPr>
      </p:pic>
      <p:pic>
        <p:nvPicPr>
          <p:cNvPr id="26" name="2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29454" y="2571750"/>
            <a:ext cx="714362" cy="714380"/>
          </a:xfrm>
          <a:prstGeom prst="rect">
            <a:avLst/>
          </a:prstGeom>
        </p:spPr>
      </p:pic>
      <p:pic>
        <p:nvPicPr>
          <p:cNvPr id="27" name="2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5272" y="2571750"/>
            <a:ext cx="714362" cy="714362"/>
          </a:xfrm>
          <a:prstGeom prst="rect">
            <a:avLst/>
          </a:prstGeom>
        </p:spPr>
      </p:pic>
      <p:pic>
        <p:nvPicPr>
          <p:cNvPr id="28" name="2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29638" y="2571750"/>
            <a:ext cx="714362" cy="714362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3917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404879" y="4500576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34243" y="0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4333743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4143386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92907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714758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3500444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321469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285750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250031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1928808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520" y="1428742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512px-Darktable_icon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785800"/>
            <a:ext cx="809757" cy="8097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714412" y="-214332"/>
            <a:ext cx="10144196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2308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00869" y="71438"/>
            <a:ext cx="643131" cy="628125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00869" y="4372517"/>
            <a:ext cx="643131" cy="628125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286644" y="2143140"/>
            <a:ext cx="643131" cy="628125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429520" y="1428760"/>
            <a:ext cx="643131" cy="628125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858148" y="571504"/>
            <a:ext cx="643131" cy="628125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429520" y="3000396"/>
            <a:ext cx="643131" cy="628125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929586" y="3714776"/>
            <a:ext cx="643131" cy="628125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643702" y="0"/>
            <a:ext cx="643131" cy="628125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714919" y="4372517"/>
            <a:ext cx="643131" cy="628125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00694" y="2143140"/>
            <a:ext cx="643131" cy="628125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643570" y="1428760"/>
            <a:ext cx="643131" cy="628125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072198" y="571504"/>
            <a:ext cx="643131" cy="628125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643570" y="3000396"/>
            <a:ext cx="643131" cy="628125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143636" y="3714776"/>
            <a:ext cx="643131" cy="628125"/>
          </a:xfrm>
          <a:prstGeom prst="rect">
            <a:avLst/>
          </a:prstGeom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714876" y="0"/>
            <a:ext cx="643131" cy="628125"/>
          </a:xfrm>
          <a:prstGeom prst="rect">
            <a:avLst/>
          </a:prstGeom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786093" y="4372517"/>
            <a:ext cx="643131" cy="628125"/>
          </a:xfrm>
          <a:prstGeom prst="rect">
            <a:avLst/>
          </a:prstGeom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71868" y="2143140"/>
            <a:ext cx="643131" cy="628125"/>
          </a:xfrm>
          <a:prstGeom prst="rect">
            <a:avLst/>
          </a:prstGeom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714744" y="1428760"/>
            <a:ext cx="643131" cy="628125"/>
          </a:xfrm>
          <a:prstGeom prst="rect">
            <a:avLst/>
          </a:prstGeom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143372" y="571504"/>
            <a:ext cx="643131" cy="628125"/>
          </a:xfrm>
          <a:prstGeom prst="rect">
            <a:avLst/>
          </a:prstGeom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714744" y="3000396"/>
            <a:ext cx="643131" cy="628125"/>
          </a:xfrm>
          <a:prstGeom prst="rect">
            <a:avLst/>
          </a:prstGeom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214810" y="3714776"/>
            <a:ext cx="643131" cy="628125"/>
          </a:xfrm>
          <a:prstGeom prst="rect">
            <a:avLst/>
          </a:prstGeom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786050" y="71438"/>
            <a:ext cx="643131" cy="628125"/>
          </a:xfrm>
          <a:prstGeom prst="rect">
            <a:avLst/>
          </a:prstGeom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786050" y="4372517"/>
            <a:ext cx="643131" cy="628125"/>
          </a:xfrm>
          <a:prstGeom prst="rect">
            <a:avLst/>
          </a:prstGeom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571825" y="2143140"/>
            <a:ext cx="643131" cy="628125"/>
          </a:xfrm>
          <a:prstGeom prst="rect">
            <a:avLst/>
          </a:prstGeom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714701" y="1428760"/>
            <a:ext cx="643131" cy="628125"/>
          </a:xfrm>
          <a:prstGeom prst="rect">
            <a:avLst/>
          </a:prstGeom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143329" y="571504"/>
            <a:ext cx="643131" cy="628125"/>
          </a:xfrm>
          <a:prstGeom prst="rect">
            <a:avLst/>
          </a:prstGeom>
        </p:spPr>
      </p:pic>
      <p:pic>
        <p:nvPicPr>
          <p:cNvPr id="30" name="2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714701" y="3000396"/>
            <a:ext cx="643131" cy="628125"/>
          </a:xfrm>
          <a:prstGeom prst="rect">
            <a:avLst/>
          </a:prstGeom>
        </p:spPr>
      </p:pic>
      <p:pic>
        <p:nvPicPr>
          <p:cNvPr id="31" name="3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214767" y="3714776"/>
            <a:ext cx="643131" cy="628125"/>
          </a:xfrm>
          <a:prstGeom prst="rect">
            <a:avLst/>
          </a:prstGeom>
        </p:spPr>
      </p:pic>
      <p:pic>
        <p:nvPicPr>
          <p:cNvPr id="32" name="3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7224" y="0"/>
            <a:ext cx="643131" cy="628125"/>
          </a:xfrm>
          <a:prstGeom prst="rect">
            <a:avLst/>
          </a:prstGeom>
        </p:spPr>
      </p:pic>
      <p:pic>
        <p:nvPicPr>
          <p:cNvPr id="33" name="3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92659" y="4372517"/>
            <a:ext cx="643131" cy="628125"/>
          </a:xfrm>
          <a:prstGeom prst="rect">
            <a:avLst/>
          </a:prstGeom>
        </p:spPr>
      </p:pic>
      <p:pic>
        <p:nvPicPr>
          <p:cNvPr id="34" name="3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2214560"/>
            <a:ext cx="643131" cy="628125"/>
          </a:xfrm>
          <a:prstGeom prst="rect">
            <a:avLst/>
          </a:prstGeom>
        </p:spPr>
      </p:pic>
      <p:pic>
        <p:nvPicPr>
          <p:cNvPr id="35" name="3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1428742"/>
            <a:ext cx="643131" cy="628125"/>
          </a:xfrm>
          <a:prstGeom prst="rect">
            <a:avLst/>
          </a:prstGeom>
        </p:spPr>
      </p:pic>
      <p:pic>
        <p:nvPicPr>
          <p:cNvPr id="36" name="3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49938" y="571504"/>
            <a:ext cx="643131" cy="628125"/>
          </a:xfrm>
          <a:prstGeom prst="rect">
            <a:avLst/>
          </a:prstGeom>
        </p:spPr>
      </p:pic>
      <p:pic>
        <p:nvPicPr>
          <p:cNvPr id="37" name="3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3000378"/>
            <a:ext cx="643131" cy="628125"/>
          </a:xfrm>
          <a:prstGeom prst="rect">
            <a:avLst/>
          </a:prstGeom>
        </p:spPr>
      </p:pic>
      <p:pic>
        <p:nvPicPr>
          <p:cNvPr id="38" name="3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5AB81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21376" y="3714776"/>
            <a:ext cx="643131" cy="628125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6000"/>
                            </p:stCondLst>
                            <p:childTnLst>
                              <p:par>
                                <p:cTn id="21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rgbClr val="CC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3421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214810" y="142876"/>
            <a:ext cx="1477045" cy="1071552"/>
          </a:xfrm>
          <a:prstGeom prst="rect">
            <a:avLst/>
          </a:prstGeom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3357554" y="142876"/>
            <a:ext cx="1454275" cy="1071552"/>
          </a:xfrm>
          <a:prstGeom prst="rect">
            <a:avLst/>
          </a:prstGeom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14810" y="1142990"/>
            <a:ext cx="1477045" cy="1071552"/>
          </a:xfrm>
          <a:prstGeom prst="rect">
            <a:avLst/>
          </a:prstGeom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3357554" y="1142990"/>
            <a:ext cx="1454275" cy="1071552"/>
          </a:xfrm>
          <a:prstGeom prst="rect">
            <a:avLst/>
          </a:prstGeom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214810" y="2071702"/>
            <a:ext cx="1477045" cy="1071552"/>
          </a:xfrm>
          <a:prstGeom prst="rect">
            <a:avLst/>
          </a:prstGeom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3357554" y="2071702"/>
            <a:ext cx="1454275" cy="1071552"/>
          </a:xfrm>
          <a:prstGeom prst="rect">
            <a:avLst/>
          </a:prstGeom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14810" y="3071816"/>
            <a:ext cx="1477045" cy="1071552"/>
          </a:xfrm>
          <a:prstGeom prst="rect">
            <a:avLst/>
          </a:prstGeom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3357554" y="3071816"/>
            <a:ext cx="1454275" cy="1071552"/>
          </a:xfrm>
          <a:prstGeom prst="rect">
            <a:avLst/>
          </a:prstGeom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214810" y="4071948"/>
            <a:ext cx="1477045" cy="1071552"/>
          </a:xfrm>
          <a:prstGeom prst="rect">
            <a:avLst/>
          </a:prstGeom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3357554" y="4071948"/>
            <a:ext cx="1454275" cy="107155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81403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857638" y="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4572000" y="0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42844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928662" y="400051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714744" y="78580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357554" y="157161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071802" y="2428874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428860" y="307181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785918" y="364332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8429620" y="442913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4857752" y="785800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5286380" y="157161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5643570" y="2357436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6215074" y="300037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6929454" y="3571882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-with-design-png-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7643834" y="4071948"/>
            <a:ext cx="714380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564303.jpg"/>
          <p:cNvPicPr>
            <a:picLocks noGrp="1" noChangeAspect="1"/>
          </p:cNvPicPr>
          <p:nvPr isPhoto="1"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1785932"/>
            <a:ext cx="785818" cy="785818"/>
          </a:xfrm>
          <a:prstGeom prst="rect">
            <a:avLst/>
          </a:prstGeom>
        </p:spPr>
      </p:pic>
      <p:pic>
        <p:nvPicPr>
          <p:cNvPr id="5" name="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2643188"/>
            <a:ext cx="785818" cy="785818"/>
          </a:xfrm>
          <a:prstGeom prst="rect">
            <a:avLst/>
          </a:prstGeom>
        </p:spPr>
      </p:pic>
      <p:pic>
        <p:nvPicPr>
          <p:cNvPr id="6" name="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8358182" y="0"/>
            <a:ext cx="785818" cy="785818"/>
          </a:xfrm>
          <a:prstGeom prst="rect">
            <a:avLst/>
          </a:prstGeom>
        </p:spPr>
      </p:pic>
      <p:pic>
        <p:nvPicPr>
          <p:cNvPr id="7" name="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8358182" y="4357682"/>
            <a:ext cx="785818" cy="785818"/>
          </a:xfrm>
          <a:prstGeom prst="rect">
            <a:avLst/>
          </a:prstGeom>
        </p:spPr>
      </p:pic>
      <p:pic>
        <p:nvPicPr>
          <p:cNvPr id="8" name="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928662" y="1643056"/>
            <a:ext cx="785818" cy="785818"/>
          </a:xfrm>
          <a:prstGeom prst="rect">
            <a:avLst/>
          </a:prstGeom>
        </p:spPr>
      </p:pic>
      <p:pic>
        <p:nvPicPr>
          <p:cNvPr id="9" name="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000100" y="2786064"/>
            <a:ext cx="785818" cy="785818"/>
          </a:xfrm>
          <a:prstGeom prst="rect">
            <a:avLst/>
          </a:prstGeom>
        </p:spPr>
      </p:pic>
      <p:pic>
        <p:nvPicPr>
          <p:cNvPr id="10" name="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857356" y="1643056"/>
            <a:ext cx="785818" cy="785818"/>
          </a:xfrm>
          <a:prstGeom prst="rect">
            <a:avLst/>
          </a:prstGeom>
        </p:spPr>
      </p:pic>
      <p:pic>
        <p:nvPicPr>
          <p:cNvPr id="11" name="1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928794" y="2786064"/>
            <a:ext cx="785818" cy="785818"/>
          </a:xfrm>
          <a:prstGeom prst="rect">
            <a:avLst/>
          </a:prstGeom>
        </p:spPr>
      </p:pic>
      <p:pic>
        <p:nvPicPr>
          <p:cNvPr id="12" name="1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714612" y="1643056"/>
            <a:ext cx="785818" cy="785818"/>
          </a:xfrm>
          <a:prstGeom prst="rect">
            <a:avLst/>
          </a:prstGeom>
        </p:spPr>
      </p:pic>
      <p:pic>
        <p:nvPicPr>
          <p:cNvPr id="13" name="1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714612" y="2928940"/>
            <a:ext cx="785818" cy="785818"/>
          </a:xfrm>
          <a:prstGeom prst="rect">
            <a:avLst/>
          </a:prstGeom>
        </p:spPr>
      </p:pic>
      <p:pic>
        <p:nvPicPr>
          <p:cNvPr id="14" name="1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1500180"/>
            <a:ext cx="785818" cy="785818"/>
          </a:xfrm>
          <a:prstGeom prst="rect">
            <a:avLst/>
          </a:prstGeom>
        </p:spPr>
      </p:pic>
      <p:pic>
        <p:nvPicPr>
          <p:cNvPr id="15" name="1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3071816"/>
            <a:ext cx="785818" cy="785818"/>
          </a:xfrm>
          <a:prstGeom prst="rect">
            <a:avLst/>
          </a:prstGeom>
        </p:spPr>
      </p:pic>
      <p:pic>
        <p:nvPicPr>
          <p:cNvPr id="16" name="1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286248" y="1428742"/>
            <a:ext cx="785818" cy="785818"/>
          </a:xfrm>
          <a:prstGeom prst="rect">
            <a:avLst/>
          </a:prstGeom>
        </p:spPr>
      </p:pic>
      <p:pic>
        <p:nvPicPr>
          <p:cNvPr id="17" name="1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286248" y="3214692"/>
            <a:ext cx="785818" cy="785818"/>
          </a:xfrm>
          <a:prstGeom prst="rect">
            <a:avLst/>
          </a:prstGeom>
        </p:spPr>
      </p:pic>
      <p:pic>
        <p:nvPicPr>
          <p:cNvPr id="18" name="1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143504" y="1285866"/>
            <a:ext cx="785818" cy="785818"/>
          </a:xfrm>
          <a:prstGeom prst="rect">
            <a:avLst/>
          </a:prstGeom>
        </p:spPr>
      </p:pic>
      <p:pic>
        <p:nvPicPr>
          <p:cNvPr id="19" name="1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143504" y="3286130"/>
            <a:ext cx="785818" cy="785818"/>
          </a:xfrm>
          <a:prstGeom prst="rect">
            <a:avLst/>
          </a:prstGeom>
        </p:spPr>
      </p:pic>
      <p:pic>
        <p:nvPicPr>
          <p:cNvPr id="20" name="1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857884" y="1071552"/>
            <a:ext cx="785818" cy="785818"/>
          </a:xfrm>
          <a:prstGeom prst="rect">
            <a:avLst/>
          </a:prstGeom>
        </p:spPr>
      </p:pic>
      <p:pic>
        <p:nvPicPr>
          <p:cNvPr id="21" name="2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6000760" y="3429006"/>
            <a:ext cx="785818" cy="785818"/>
          </a:xfrm>
          <a:prstGeom prst="rect">
            <a:avLst/>
          </a:prstGeom>
        </p:spPr>
      </p:pic>
      <p:pic>
        <p:nvPicPr>
          <p:cNvPr id="22" name="2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6715140" y="1000114"/>
            <a:ext cx="785818" cy="785818"/>
          </a:xfrm>
          <a:prstGeom prst="rect">
            <a:avLst/>
          </a:prstGeom>
        </p:spPr>
      </p:pic>
      <p:pic>
        <p:nvPicPr>
          <p:cNvPr id="23" name="2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6786578" y="3643320"/>
            <a:ext cx="785818" cy="785818"/>
          </a:xfrm>
          <a:prstGeom prst="rect">
            <a:avLst/>
          </a:prstGeom>
        </p:spPr>
      </p:pic>
      <p:pic>
        <p:nvPicPr>
          <p:cNvPr id="24" name="2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7572396" y="428610"/>
            <a:ext cx="785818" cy="785818"/>
          </a:xfrm>
          <a:prstGeom prst="rect">
            <a:avLst/>
          </a:prstGeom>
        </p:spPr>
      </p:pic>
      <p:pic>
        <p:nvPicPr>
          <p:cNvPr id="25" name="2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7500958" y="4143386"/>
            <a:ext cx="785818" cy="785818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0698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-2183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28596" y="33534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69253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00166" y="104972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478349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1835539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86116" y="212129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86182" y="2549919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429124" y="283567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929190" y="3264299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572132" y="355005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143636" y="3907241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6786578" y="4121555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7500958" y="4335869"/>
            <a:ext cx="1071538" cy="807631"/>
          </a:xfrm>
          <a:prstGeom prst="frame">
            <a:avLst/>
          </a:prstGeom>
          <a:gradFill flip="none" rotWithShape="1">
            <a:gsLst>
              <a:gs pos="30000">
                <a:srgbClr val="FFCC0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543422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8454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 l="22497" t="3750" r="13761" b="6262"/>
          <a:stretch>
            <a:fillRect/>
          </a:stretch>
        </p:blipFill>
        <p:spPr>
          <a:xfrm>
            <a:off x="4500562" y="4286262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 l="22497" t="3750" r="13761" b="6262"/>
          <a:stretch>
            <a:fillRect/>
          </a:stretch>
        </p:blipFill>
        <p:spPr>
          <a:xfrm flipH="1">
            <a:off x="4071934" y="4286262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 l="22497" t="3750" r="13761" b="6262"/>
          <a:stretch>
            <a:fillRect/>
          </a:stretch>
        </p:blipFill>
        <p:spPr>
          <a:xfrm>
            <a:off x="4500562" y="857238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 l="22497" t="3750" r="13761" b="6262"/>
          <a:stretch>
            <a:fillRect/>
          </a:stretch>
        </p:blipFill>
        <p:spPr>
          <a:xfrm flipH="1">
            <a:off x="4071934" y="857238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1714494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1714494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 l="22497" t="3750" r="13761" b="6262"/>
          <a:stretch>
            <a:fillRect/>
          </a:stretch>
        </p:blipFill>
        <p:spPr>
          <a:xfrm>
            <a:off x="4500562" y="2571750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 l="22497" t="3750" r="13761" b="6262"/>
          <a:stretch>
            <a:fillRect/>
          </a:stretch>
        </p:blipFill>
        <p:spPr>
          <a:xfrm flipH="1">
            <a:off x="4071934" y="2571750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>
            <a:off x="4500562" y="3429006"/>
            <a:ext cx="607210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3750" r="13761" b="6262"/>
          <a:stretch>
            <a:fillRect/>
          </a:stretch>
        </p:blipFill>
        <p:spPr>
          <a:xfrm flipH="1">
            <a:off x="4071934" y="3429006"/>
            <a:ext cx="57150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543422"/>
            </a:gs>
            <a:gs pos="50000">
              <a:srgbClr val="D5AB81">
                <a:shade val="67500"/>
                <a:satMod val="115000"/>
              </a:srgbClr>
            </a:gs>
            <a:gs pos="100000">
              <a:srgbClr val="D5AB81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3856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>
            <a:off x="4071934" y="928676"/>
            <a:ext cx="1143008" cy="13335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5400000">
            <a:off x="5095874" y="1976438"/>
            <a:ext cx="1143008" cy="13335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9375765">
            <a:off x="4149104" y="2888275"/>
            <a:ext cx="1143008" cy="1333500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16800616">
            <a:off x="3041925" y="1940759"/>
            <a:ext cx="1143008" cy="1333500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1894907">
            <a:off x="4836543" y="1200669"/>
            <a:ext cx="1143008" cy="1333500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6059149">
            <a:off x="4763937" y="2593091"/>
            <a:ext cx="1143008" cy="1333500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12178093">
            <a:off x="3500988" y="2599028"/>
            <a:ext cx="1143008" cy="1333500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000" r="19999"/>
          <a:stretch>
            <a:fillRect/>
          </a:stretch>
        </p:blipFill>
        <p:spPr>
          <a:xfrm rot="17334904">
            <a:off x="3459182" y="1304458"/>
            <a:ext cx="1143008" cy="1333500"/>
          </a:xfrm>
          <a:prstGeom prst="rect">
            <a:avLst/>
          </a:prstGeom>
        </p:spPr>
      </p:pic>
      <p:pic>
        <p:nvPicPr>
          <p:cNvPr id="12" name="11 Imagen" descr="cooltext-357153689918231.png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rot="20695370">
            <a:off x="928662" y="3500444"/>
            <a:ext cx="1574603" cy="76190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6000">
                <a:srgbClr val="D16309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356</cp:revision>
  <dcterms:created xsi:type="dcterms:W3CDTF">2020-06-09T21:17:20Z</dcterms:created>
  <dcterms:modified xsi:type="dcterms:W3CDTF">2020-06-10T23:07:22Z</dcterms:modified>
</cp:coreProperties>
</file>