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3" r:id="rId40"/>
    <p:sldId id="262" r:id="rId41"/>
    <p:sldId id="261" r:id="rId42"/>
    <p:sldId id="301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rxiOFCLZypcgOvlCM+rA==" hashData="c4vLNYX4iDmlH+BAfAHKPUGjE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BC6D5-7F0A-4739-8B67-E6855125EDF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6E10-C5C3-4409-A729-06725F6937BE}" type="datetimeFigureOut">
              <a:rPr lang="es-ES" smtClean="0"/>
              <a:pPr/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752EE-6BF9-41A5-B8E3-272121EC8C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F0078D-9670-494B-A489-4C5A83DC8CF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110108" cy="283845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595652" y="-1607828"/>
            <a:ext cx="126850" cy="3342506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607828" y="-1607828"/>
            <a:ext cx="126850" cy="3342506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409322" y="-1607828"/>
            <a:ext cx="126850" cy="3342506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595652" y="5123322"/>
            <a:ext cx="126850" cy="3342506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607828" y="5123322"/>
            <a:ext cx="126850" cy="3342506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409322" y="5123322"/>
            <a:ext cx="126850" cy="3342506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19550"/>
            <a:ext cx="110108" cy="283845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0108" cy="2838450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33892" y="1772816"/>
            <a:ext cx="110108" cy="2838450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33892" y="4019550"/>
            <a:ext cx="110108" cy="2838450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33892" y="0"/>
            <a:ext cx="110108" cy="2838450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204864"/>
            <a:ext cx="323850" cy="2905125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89040"/>
            <a:ext cx="323850" cy="2905125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323850" cy="2905125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53609" y="5095260"/>
            <a:ext cx="332989" cy="2905125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61924" y="5095260"/>
            <a:ext cx="332989" cy="2905125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70236" y="5095260"/>
            <a:ext cx="332989" cy="2905125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53609" y="-1097428"/>
            <a:ext cx="332989" cy="2905125"/>
          </a:xfrm>
          <a:prstGeom prst="rect">
            <a:avLst/>
          </a:prstGeom>
          <a:noFill/>
        </p:spPr>
      </p:pic>
      <p:pic>
        <p:nvPicPr>
          <p:cNvPr id="26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61924" y="-1097428"/>
            <a:ext cx="332989" cy="2905125"/>
          </a:xfrm>
          <a:prstGeom prst="rect">
            <a:avLst/>
          </a:prstGeom>
          <a:noFill/>
        </p:spPr>
      </p:pic>
      <p:pic>
        <p:nvPicPr>
          <p:cNvPr id="27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70236" y="-1097428"/>
            <a:ext cx="332989" cy="2905125"/>
          </a:xfrm>
          <a:prstGeom prst="rect">
            <a:avLst/>
          </a:prstGeom>
          <a:noFill/>
        </p:spPr>
      </p:pic>
      <p:pic>
        <p:nvPicPr>
          <p:cNvPr id="34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2204864"/>
            <a:ext cx="360040" cy="2905125"/>
          </a:xfrm>
          <a:prstGeom prst="rect">
            <a:avLst/>
          </a:prstGeom>
          <a:noFill/>
        </p:spPr>
      </p:pic>
      <p:pic>
        <p:nvPicPr>
          <p:cNvPr id="35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3789040"/>
            <a:ext cx="360040" cy="2905125"/>
          </a:xfrm>
          <a:prstGeom prst="rect">
            <a:avLst/>
          </a:prstGeom>
          <a:noFill/>
        </p:spPr>
      </p:pic>
      <p:pic>
        <p:nvPicPr>
          <p:cNvPr id="36" name="Picture 4" descr="C:\Users\Usuario\Desktop\descargas\zzzzzzzzMARCOS\VARIOS-30-3-2014\e704e6d1236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188640"/>
            <a:ext cx="360040" cy="2905125"/>
          </a:xfrm>
          <a:prstGeom prst="rect">
            <a:avLst/>
          </a:prstGeom>
          <a:noFill/>
        </p:spPr>
      </p:pic>
      <p:pic>
        <p:nvPicPr>
          <p:cNvPr id="37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147380" y="-1059148"/>
            <a:ext cx="126850" cy="3342506"/>
          </a:xfrm>
          <a:prstGeom prst="rect">
            <a:avLst/>
          </a:prstGeom>
          <a:noFill/>
        </p:spPr>
      </p:pic>
      <p:pic>
        <p:nvPicPr>
          <p:cNvPr id="38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827900" y="-1059148"/>
            <a:ext cx="126850" cy="3342506"/>
          </a:xfrm>
          <a:prstGeom prst="rect">
            <a:avLst/>
          </a:prstGeom>
          <a:noFill/>
        </p:spPr>
      </p:pic>
      <p:pic>
        <p:nvPicPr>
          <p:cNvPr id="39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523644" y="-1059148"/>
            <a:ext cx="126850" cy="3342506"/>
          </a:xfrm>
          <a:prstGeom prst="rect">
            <a:avLst/>
          </a:prstGeom>
          <a:noFill/>
        </p:spPr>
      </p:pic>
      <p:pic>
        <p:nvPicPr>
          <p:cNvPr id="40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147380" y="4629484"/>
            <a:ext cx="126850" cy="3342506"/>
          </a:xfrm>
          <a:prstGeom prst="rect">
            <a:avLst/>
          </a:prstGeom>
          <a:noFill/>
        </p:spPr>
      </p:pic>
      <p:pic>
        <p:nvPicPr>
          <p:cNvPr id="41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827900" y="4629484"/>
            <a:ext cx="126850" cy="3342506"/>
          </a:xfrm>
          <a:prstGeom prst="rect">
            <a:avLst/>
          </a:prstGeom>
          <a:noFill/>
        </p:spPr>
      </p:pic>
      <p:pic>
        <p:nvPicPr>
          <p:cNvPr id="42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4523644" y="4629484"/>
            <a:ext cx="126850" cy="3342506"/>
          </a:xfrm>
          <a:prstGeom prst="rect">
            <a:avLst/>
          </a:prstGeom>
          <a:noFill/>
        </p:spPr>
      </p:pic>
      <p:pic>
        <p:nvPicPr>
          <p:cNvPr id="43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0432" y="548680"/>
            <a:ext cx="114526" cy="2952328"/>
          </a:xfrm>
          <a:prstGeom prst="rect">
            <a:avLst/>
          </a:prstGeom>
          <a:noFill/>
        </p:spPr>
      </p:pic>
      <p:pic>
        <p:nvPicPr>
          <p:cNvPr id="44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0432" y="3429000"/>
            <a:ext cx="110108" cy="2838450"/>
          </a:xfrm>
          <a:prstGeom prst="rect">
            <a:avLst/>
          </a:prstGeom>
          <a:noFill/>
        </p:spPr>
      </p:pic>
      <p:pic>
        <p:nvPicPr>
          <p:cNvPr id="45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8"/>
            <a:ext cx="114526" cy="2952328"/>
          </a:xfrm>
          <a:prstGeom prst="rect">
            <a:avLst/>
          </a:prstGeom>
          <a:noFill/>
        </p:spPr>
      </p:pic>
      <p:pic>
        <p:nvPicPr>
          <p:cNvPr id="46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01008"/>
            <a:ext cx="110108" cy="2838450"/>
          </a:xfrm>
          <a:prstGeom prst="rect">
            <a:avLst/>
          </a:prstGeom>
          <a:noFill/>
        </p:spPr>
      </p:pic>
      <p:pic>
        <p:nvPicPr>
          <p:cNvPr id="2053" name="Picture 5" descr="C:\Users\Usuario\Desktop\descargas\ZNECESARIO PARA PPS\7\h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916832"/>
            <a:ext cx="2696840" cy="2755447"/>
          </a:xfrm>
          <a:prstGeom prst="rect">
            <a:avLst/>
          </a:prstGeom>
          <a:noFill/>
        </p:spPr>
      </p:pic>
      <p:pic>
        <p:nvPicPr>
          <p:cNvPr id="2054" name="Picture 6" descr="C:\Users\Usuario\Desktop\descargas\ZNECESARIO PARA PPS\7\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1916832"/>
            <a:ext cx="2696840" cy="2755447"/>
          </a:xfrm>
          <a:prstGeom prst="rect">
            <a:avLst/>
          </a:prstGeom>
          <a:noFill/>
        </p:spPr>
      </p:pic>
      <p:pic>
        <p:nvPicPr>
          <p:cNvPr id="2056" name="Picture 8" descr="http://es.bloggif.com/tmp/562b8011f2b8161f19602bd8785cd983/text.gif?139636967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5085184"/>
            <a:ext cx="3028950" cy="419101"/>
          </a:xfrm>
          <a:prstGeom prst="rect">
            <a:avLst/>
          </a:prstGeom>
          <a:noFill/>
        </p:spPr>
      </p:pic>
      <p:pic>
        <p:nvPicPr>
          <p:cNvPr id="2058" name="Picture 10" descr="http://es.bloggif.com/tmp/562b8011f2b8161f19602bd8785cd983/text.gif?1396369772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980728"/>
            <a:ext cx="3771900" cy="409575"/>
          </a:xfrm>
          <a:prstGeom prst="rect">
            <a:avLst/>
          </a:prstGeom>
          <a:noFill/>
        </p:spPr>
      </p:pic>
      <p:pic>
        <p:nvPicPr>
          <p:cNvPr id="2060" name="Picture 12" descr="http://es.bloggif.com/tmp/562b8011f2b8161f19602bd8785cd983/text.gif?139636980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5733256"/>
            <a:ext cx="2667000" cy="409575"/>
          </a:xfrm>
          <a:prstGeom prst="rect">
            <a:avLst/>
          </a:prstGeom>
          <a:noFill/>
        </p:spPr>
      </p:pic>
      <p:pic>
        <p:nvPicPr>
          <p:cNvPr id="2061" name="Picture 13" descr="C:\Users\Usuario\Desktop\descargas\ZNECESARIO PARA PPS\04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5229200"/>
            <a:ext cx="485775" cy="7524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07_polvo_en_el_vient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15_1c358658b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9300"/>
          </a:xfrm>
          <a:prstGeom prst="rect">
            <a:avLst/>
          </a:prstGeom>
        </p:spPr>
      </p:pic>
      <p:pic>
        <p:nvPicPr>
          <p:cNvPr id="103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18_3b5743c6c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33_1ab96b53c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34_7bfda75f8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46_5d9b15be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52_6a8b1155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65_1e12b5328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67_22c53c17f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72_5bb0331d9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90_33ca0fdc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440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96_3ccb3f2f7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96_3e307c88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404664"/>
            <a:ext cx="8568952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898_4b260159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66855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909_465cb84fc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68952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915_28dea35d5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934_56f17667e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6934_97132a36b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289_580854859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295_cca90fc9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02_a57753339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15_light-beams-by-javier-acost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16_portomoniz89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18_f528f3fad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23_wallpaper-2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35_cd662a05e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36_f03cdfd4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37_wallpaper-305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38_pamukkale-turkey-natur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39_rio-de-janeiro-rio-de-janeiro-brazi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60432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49_cats-1920x10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52_wallpaper-3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53_f5ceb6eeb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54_e5df21eb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55_a66a3d689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57_d6c26e70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72_c560c7d1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81_e8fbe3c8d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384_wallpaper-299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62296" cy="6264696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238401_grand-mosque-istanbul-turke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9" descr="C:\Users\Usuario\Desktop\descargas\zzzzzzzzMARCOS\0_67b87_f848437e_orig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2014-04-01T15:33:14Z</dcterms:created>
  <dcterms:modified xsi:type="dcterms:W3CDTF">2014-04-01T21:51:29Z</dcterms:modified>
</cp:coreProperties>
</file>