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0" r:id="rId3"/>
    <p:sldId id="292" r:id="rId4"/>
    <p:sldId id="294" r:id="rId5"/>
    <p:sldId id="257" r:id="rId6"/>
    <p:sldId id="258" r:id="rId7"/>
    <p:sldId id="295" r:id="rId8"/>
    <p:sldId id="259" r:id="rId9"/>
    <p:sldId id="274" r:id="rId10"/>
    <p:sldId id="296" r:id="rId11"/>
    <p:sldId id="261" r:id="rId12"/>
    <p:sldId id="276" r:id="rId13"/>
    <p:sldId id="297" r:id="rId14"/>
    <p:sldId id="263" r:id="rId15"/>
    <p:sldId id="262" r:id="rId16"/>
    <p:sldId id="298" r:id="rId17"/>
    <p:sldId id="264" r:id="rId18"/>
    <p:sldId id="289" r:id="rId19"/>
    <p:sldId id="299" r:id="rId20"/>
    <p:sldId id="267" r:id="rId21"/>
    <p:sldId id="265" r:id="rId22"/>
    <p:sldId id="300" r:id="rId23"/>
    <p:sldId id="280" r:id="rId24"/>
    <p:sldId id="266" r:id="rId25"/>
    <p:sldId id="301" r:id="rId26"/>
    <p:sldId id="268" r:id="rId27"/>
    <p:sldId id="272" r:id="rId28"/>
    <p:sldId id="302" r:id="rId29"/>
    <p:sldId id="269" r:id="rId30"/>
    <p:sldId id="275" r:id="rId31"/>
    <p:sldId id="303" r:id="rId32"/>
    <p:sldId id="270" r:id="rId33"/>
    <p:sldId id="273" r:id="rId34"/>
    <p:sldId id="304" r:id="rId35"/>
    <p:sldId id="278" r:id="rId36"/>
    <p:sldId id="279" r:id="rId37"/>
    <p:sldId id="305" r:id="rId38"/>
    <p:sldId id="277" r:id="rId39"/>
    <p:sldId id="282" r:id="rId40"/>
    <p:sldId id="306" r:id="rId41"/>
    <p:sldId id="283" r:id="rId42"/>
    <p:sldId id="288" r:id="rId43"/>
    <p:sldId id="307" r:id="rId44"/>
    <p:sldId id="285" r:id="rId45"/>
    <p:sldId id="291" r:id="rId46"/>
    <p:sldId id="308" r:id="rId47"/>
    <p:sldId id="284" r:id="rId48"/>
    <p:sldId id="286" r:id="rId49"/>
    <p:sldId id="309" r:id="rId50"/>
    <p:sldId id="293" r:id="rId51"/>
    <p:sldId id="310" r:id="rId52"/>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T4DZdnOmNjUzyEGlWZzxRA" hashData="4+UYg8avzHqIYEpk/JozbmnsV+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a:srgbClr val="0099FF"/>
    <a:srgbClr val="3649D6"/>
    <a:srgbClr val="008000"/>
    <a:srgbClr val="996633"/>
    <a:srgbClr val="006600"/>
    <a:srgbClr val="FFECAF"/>
    <a:srgbClr val="FF9900"/>
    <a:srgbClr val="70462E"/>
    <a:srgbClr val="7C4D0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544" autoAdjust="0"/>
    <p:restoredTop sz="96572" autoAdjust="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C27A7F0C-1836-4B9A-90F5-0A8AD228992B}" type="datetimeFigureOut">
              <a:rPr lang="es-PE" smtClean="0"/>
              <a:pPr/>
              <a:t>18/03/2020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3A51CB7-8380-42D0-961B-B28542A06C2E}" type="slidenum">
              <a:rPr lang="es-PE" smtClean="0"/>
              <a:pPr/>
              <a:t>‹Nº›</a:t>
            </a:fld>
            <a:endParaRPr lang="es-PE"/>
          </a:p>
        </p:txBody>
      </p:sp>
    </p:spTree>
  </p:cSld>
  <p:clrMapOvr>
    <a:masterClrMapping/>
  </p:clrMapOvr>
  <p:transition advClick="0"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27A7F0C-1836-4B9A-90F5-0A8AD228992B}" type="datetimeFigureOut">
              <a:rPr lang="es-PE" smtClean="0"/>
              <a:pPr/>
              <a:t>18/03/2020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3A51CB7-8380-42D0-961B-B28542A06C2E}" type="slidenum">
              <a:rPr lang="es-PE" smtClean="0"/>
              <a:pPr/>
              <a:t>‹Nº›</a:t>
            </a:fld>
            <a:endParaRPr lang="es-PE"/>
          </a:p>
        </p:txBody>
      </p:sp>
    </p:spTree>
  </p:cSld>
  <p:clrMapOvr>
    <a:masterClrMapping/>
  </p:clrMapOvr>
  <p:transition advClick="0"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27A7F0C-1836-4B9A-90F5-0A8AD228992B}" type="datetimeFigureOut">
              <a:rPr lang="es-PE" smtClean="0"/>
              <a:pPr/>
              <a:t>18/03/2020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3A51CB7-8380-42D0-961B-B28542A06C2E}" type="slidenum">
              <a:rPr lang="es-PE" smtClean="0"/>
              <a:pPr/>
              <a:t>‹Nº›</a:t>
            </a:fld>
            <a:endParaRPr lang="es-PE"/>
          </a:p>
        </p:txBody>
      </p:sp>
    </p:spTree>
  </p:cSld>
  <p:clrMapOvr>
    <a:masterClrMapping/>
  </p:clrMapOvr>
  <p:transition advClick="0"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C27A7F0C-1836-4B9A-90F5-0A8AD228992B}" type="datetimeFigureOut">
              <a:rPr lang="es-PE" smtClean="0"/>
              <a:pPr/>
              <a:t>18/03/2020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3A51CB7-8380-42D0-961B-B28542A06C2E}" type="slidenum">
              <a:rPr lang="es-PE" smtClean="0"/>
              <a:pPr/>
              <a:t>‹Nº›</a:t>
            </a:fld>
            <a:endParaRPr lang="es-PE"/>
          </a:p>
        </p:txBody>
      </p:sp>
    </p:spTree>
  </p:cSld>
  <p:clrMapOvr>
    <a:masterClrMapping/>
  </p:clrMapOvr>
  <p:transition advClick="0"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C27A7F0C-1836-4B9A-90F5-0A8AD228992B}" type="datetimeFigureOut">
              <a:rPr lang="es-PE" smtClean="0"/>
              <a:pPr/>
              <a:t>18/03/2020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53A51CB7-8380-42D0-961B-B28542A06C2E}" type="slidenum">
              <a:rPr lang="es-PE" smtClean="0"/>
              <a:pPr/>
              <a:t>‹Nº›</a:t>
            </a:fld>
            <a:endParaRPr lang="es-PE"/>
          </a:p>
        </p:txBody>
      </p:sp>
    </p:spTree>
  </p:cSld>
  <p:clrMapOvr>
    <a:masterClrMapping/>
  </p:clrMapOvr>
  <p:transition advClick="0"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C27A7F0C-1836-4B9A-90F5-0A8AD228992B}" type="datetimeFigureOut">
              <a:rPr lang="es-PE" smtClean="0"/>
              <a:pPr/>
              <a:t>18/03/2020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53A51CB7-8380-42D0-961B-B28542A06C2E}" type="slidenum">
              <a:rPr lang="es-PE" smtClean="0"/>
              <a:pPr/>
              <a:t>‹Nº›</a:t>
            </a:fld>
            <a:endParaRPr lang="es-PE"/>
          </a:p>
        </p:txBody>
      </p:sp>
    </p:spTree>
  </p:cSld>
  <p:clrMapOvr>
    <a:masterClrMapping/>
  </p:clrMapOvr>
  <p:transition advClick="0"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27A7F0C-1836-4B9A-90F5-0A8AD228992B}" type="datetimeFigureOut">
              <a:rPr lang="es-PE" smtClean="0"/>
              <a:pPr/>
              <a:t>18/03/2020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53A51CB7-8380-42D0-961B-B28542A06C2E}" type="slidenum">
              <a:rPr lang="es-PE" smtClean="0"/>
              <a:pPr/>
              <a:t>‹Nº›</a:t>
            </a:fld>
            <a:endParaRPr lang="es-PE"/>
          </a:p>
        </p:txBody>
      </p:sp>
    </p:spTree>
  </p:cSld>
  <p:clrMapOvr>
    <a:masterClrMapping/>
  </p:clrMapOvr>
  <p:transition advClick="0"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27A7F0C-1836-4B9A-90F5-0A8AD228992B}" type="datetimeFigureOut">
              <a:rPr lang="es-PE" smtClean="0"/>
              <a:pPr/>
              <a:t>18/03/2020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3A51CB7-8380-42D0-961B-B28542A06C2E}" type="slidenum">
              <a:rPr lang="es-PE" smtClean="0"/>
              <a:pPr/>
              <a:t>‹Nº›</a:t>
            </a:fld>
            <a:endParaRPr lang="es-PE"/>
          </a:p>
        </p:txBody>
      </p:sp>
    </p:spTree>
  </p:cSld>
  <p:clrMapOvr>
    <a:masterClrMapping/>
  </p:clrMapOvr>
  <p:transition advClick="0"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27A7F0C-1836-4B9A-90F5-0A8AD228992B}" type="datetimeFigureOut">
              <a:rPr lang="es-PE" smtClean="0"/>
              <a:pPr/>
              <a:t>18/03/2020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53A51CB7-8380-42D0-961B-B28542A06C2E}" type="slidenum">
              <a:rPr lang="es-PE" smtClean="0"/>
              <a:pPr/>
              <a:t>‹Nº›</a:t>
            </a:fld>
            <a:endParaRPr lang="es-PE"/>
          </a:p>
        </p:txBody>
      </p:sp>
    </p:spTree>
  </p:cSld>
  <p:clrMapOvr>
    <a:masterClrMapping/>
  </p:clrMapOvr>
  <p:transition advClick="0"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27A7F0C-1836-4B9A-90F5-0A8AD228992B}" type="datetimeFigureOut">
              <a:rPr lang="es-PE" smtClean="0"/>
              <a:pPr/>
              <a:t>18/03/2020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3A51CB7-8380-42D0-961B-B28542A06C2E}" type="slidenum">
              <a:rPr lang="es-PE" smtClean="0"/>
              <a:pPr/>
              <a:t>‹Nº›</a:t>
            </a:fld>
            <a:endParaRPr lang="es-PE"/>
          </a:p>
        </p:txBody>
      </p:sp>
    </p:spTree>
  </p:cSld>
  <p:clrMapOvr>
    <a:masterClrMapping/>
  </p:clrMapOvr>
  <p:transition advClick="0"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27A7F0C-1836-4B9A-90F5-0A8AD228992B}" type="datetimeFigureOut">
              <a:rPr lang="es-PE" smtClean="0"/>
              <a:pPr/>
              <a:t>18/03/2020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53A51CB7-8380-42D0-961B-B28542A06C2E}" type="slidenum">
              <a:rPr lang="es-PE" smtClean="0"/>
              <a:pPr/>
              <a:t>‹Nº›</a:t>
            </a:fld>
            <a:endParaRPr lang="es-PE"/>
          </a:p>
        </p:txBody>
      </p:sp>
    </p:spTree>
  </p:cSld>
  <p:clrMapOvr>
    <a:masterClrMapping/>
  </p:clrMapOvr>
  <p:transition advClick="0"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27A7F0C-1836-4B9A-90F5-0A8AD228992B}" type="datetimeFigureOut">
              <a:rPr lang="es-PE" smtClean="0"/>
              <a:pPr/>
              <a:t>18/03/2020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3A51CB7-8380-42D0-961B-B28542A06C2E}"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50.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53.png"/><Relationship Id="rId18" Type="http://schemas.openxmlformats.org/officeDocument/2006/relationships/image" Target="../media/image5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9.png"/><Relationship Id="rId11" Type="http://schemas.openxmlformats.org/officeDocument/2006/relationships/image" Target="../media/image52.png"/><Relationship Id="rId5" Type="http://schemas.openxmlformats.org/officeDocument/2006/relationships/hyperlink" Target="http://www.mispps.com/" TargetMode="External"/><Relationship Id="rId15" Type="http://schemas.openxmlformats.org/officeDocument/2006/relationships/image" Target="../media/image54.png"/><Relationship Id="rId10" Type="http://schemas.openxmlformats.org/officeDocument/2006/relationships/hyperlink" Target="https://www.facebook.com/mispps" TargetMode="External"/><Relationship Id="rId4" Type="http://schemas.openxmlformats.org/officeDocument/2006/relationships/image" Target="../media/image48.png"/><Relationship Id="rId9" Type="http://schemas.openxmlformats.org/officeDocument/2006/relationships/image" Target="../media/image5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33"/>
            </a:gs>
            <a:gs pos="20000">
              <a:srgbClr val="000040"/>
            </a:gs>
            <a:gs pos="50000">
              <a:srgbClr val="400040"/>
            </a:gs>
            <a:gs pos="75000">
              <a:srgbClr val="8F0040"/>
            </a:gs>
            <a:gs pos="89999">
              <a:srgbClr val="F27300"/>
            </a:gs>
            <a:gs pos="100000">
              <a:srgbClr val="FFBF00"/>
            </a:gs>
          </a:gsLst>
          <a:lin ang="0" scaled="1"/>
          <a:tileRect/>
        </a:gradFill>
        <a:effectLst/>
      </p:bgPr>
    </p:bg>
    <p:spTree>
      <p:nvGrpSpPr>
        <p:cNvPr id="1" name=""/>
        <p:cNvGrpSpPr/>
        <p:nvPr/>
      </p:nvGrpSpPr>
      <p:grpSpPr>
        <a:xfrm>
          <a:off x="0" y="0"/>
          <a:ext cx="0" cy="0"/>
          <a:chOff x="0" y="0"/>
          <a:chExt cx="0" cy="0"/>
        </a:xfrm>
      </p:grpSpPr>
      <p:pic>
        <p:nvPicPr>
          <p:cNvPr id="2" name="1 Imagen" descr="stock-photo-90441489.jp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
        <p:nvSpPr>
          <p:cNvPr id="4" name="3 Lágrima"/>
          <p:cNvSpPr/>
          <p:nvPr/>
        </p:nvSpPr>
        <p:spPr>
          <a:xfrm>
            <a:off x="1643042" y="285734"/>
            <a:ext cx="3000396" cy="1643056"/>
          </a:xfrm>
          <a:prstGeom prst="teardrop">
            <a:avLst/>
          </a:prstGeom>
          <a:blipFill>
            <a:blip r:embed="rId4">
              <a:duotone>
                <a:schemeClr val="accent3">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a:off x="1643042" y="1071534"/>
            <a:ext cx="3000396" cy="2071702"/>
          </a:xfrm>
          <a:prstGeom prst="teardrop">
            <a:avLst/>
          </a:prstGeom>
          <a:blipFill>
            <a:blip r:embed="rId4">
              <a:duotone>
                <a:schemeClr val="bg2">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a:off x="1643042" y="2285998"/>
            <a:ext cx="3000396" cy="1643056"/>
          </a:xfrm>
          <a:prstGeom prst="teardrop">
            <a:avLst/>
          </a:prstGeom>
          <a:blipFill>
            <a:blip r:embed="rId4">
              <a:duotone>
                <a:schemeClr val="accent6">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a:off x="1643042" y="3071798"/>
            <a:ext cx="3000396" cy="2071702"/>
          </a:xfrm>
          <a:prstGeom prst="teardrop">
            <a:avLst/>
          </a:prstGeom>
          <a:blipFill>
            <a:blip r:embed="rId4">
              <a:duotone>
                <a:schemeClr val="accent3">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a:off x="4500562" y="285734"/>
            <a:ext cx="3000396" cy="1643056"/>
          </a:xfrm>
          <a:prstGeom prst="teardrop">
            <a:avLst/>
          </a:prstGeom>
          <a:blipFill>
            <a:blip r:embed="rId4">
              <a:duotone>
                <a:schemeClr val="accent3">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a:off x="4500562" y="1071534"/>
            <a:ext cx="3000396" cy="2071702"/>
          </a:xfrm>
          <a:prstGeom prst="teardrop">
            <a:avLst/>
          </a:prstGeom>
          <a:blipFill>
            <a:blip r:embed="rId4">
              <a:duotone>
                <a:schemeClr val="bg2">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a:off x="4500562" y="2285998"/>
            <a:ext cx="3000396" cy="1643056"/>
          </a:xfrm>
          <a:prstGeom prst="teardrop">
            <a:avLst/>
          </a:prstGeom>
          <a:blipFill>
            <a:blip r:embed="rId4">
              <a:duotone>
                <a:schemeClr val="accent6">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ágrima"/>
          <p:cNvSpPr/>
          <p:nvPr/>
        </p:nvSpPr>
        <p:spPr>
          <a:xfrm>
            <a:off x="4500562" y="3071798"/>
            <a:ext cx="3000396" cy="2071702"/>
          </a:xfrm>
          <a:prstGeom prst="teardrop">
            <a:avLst/>
          </a:prstGeom>
          <a:blipFill>
            <a:blip r:embed="rId4">
              <a:duotone>
                <a:schemeClr val="accent3">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5" name="14 Imagen" descr="cooltext352333532333220.png"/>
          <p:cNvPicPr>
            <a:picLocks noChangeAspect="1"/>
          </p:cNvPicPr>
          <p:nvPr/>
        </p:nvPicPr>
        <p:blipFill>
          <a:blip r:embed="rId5">
            <a:lum bright="-20000" contrast="40000"/>
          </a:blip>
          <a:stretch>
            <a:fillRect/>
          </a:stretch>
        </p:blipFill>
        <p:spPr>
          <a:xfrm>
            <a:off x="1214414" y="357172"/>
            <a:ext cx="1056891" cy="642942"/>
          </a:xfrm>
          <a:prstGeom prst="rect">
            <a:avLst/>
          </a:prstGeom>
        </p:spPr>
      </p:pic>
      <p:pic>
        <p:nvPicPr>
          <p:cNvPr id="16" name="15 Imagen" descr="cooltext352333792970917.png"/>
          <p:cNvPicPr>
            <a:picLocks noChangeAspect="1"/>
          </p:cNvPicPr>
          <p:nvPr/>
        </p:nvPicPr>
        <p:blipFill>
          <a:blip r:embed="rId6">
            <a:lum bright="-20000" contrast="40000"/>
          </a:blip>
          <a:stretch>
            <a:fillRect/>
          </a:stretch>
        </p:blipFill>
        <p:spPr>
          <a:xfrm>
            <a:off x="2285984" y="357172"/>
            <a:ext cx="1285884" cy="670496"/>
          </a:xfrm>
          <a:prstGeom prst="rect">
            <a:avLst/>
          </a:prstGeom>
        </p:spPr>
      </p:pic>
      <p:pic>
        <p:nvPicPr>
          <p:cNvPr id="17" name="16 Imagen" descr="cooltext352333899910627.png"/>
          <p:cNvPicPr>
            <a:picLocks noChangeAspect="1"/>
          </p:cNvPicPr>
          <p:nvPr/>
        </p:nvPicPr>
        <p:blipFill>
          <a:blip r:embed="rId7">
            <a:lum bright="-20000" contrast="40000"/>
          </a:blip>
          <a:stretch>
            <a:fillRect/>
          </a:stretch>
        </p:blipFill>
        <p:spPr>
          <a:xfrm>
            <a:off x="3714744" y="357172"/>
            <a:ext cx="457934" cy="642942"/>
          </a:xfrm>
          <a:prstGeom prst="rect">
            <a:avLst/>
          </a:prstGeom>
        </p:spPr>
      </p:pic>
      <p:pic>
        <p:nvPicPr>
          <p:cNvPr id="18" name="17 Imagen" descr="cooltext352333911930775.png"/>
          <p:cNvPicPr>
            <a:picLocks noChangeAspect="1"/>
          </p:cNvPicPr>
          <p:nvPr/>
        </p:nvPicPr>
        <p:blipFill>
          <a:blip r:embed="rId8">
            <a:lum bright="-20000" contrast="40000"/>
          </a:blip>
          <a:stretch>
            <a:fillRect/>
          </a:stretch>
        </p:blipFill>
        <p:spPr>
          <a:xfrm>
            <a:off x="4190710" y="357172"/>
            <a:ext cx="1057504" cy="642942"/>
          </a:xfrm>
          <a:prstGeom prst="rect">
            <a:avLst/>
          </a:prstGeom>
        </p:spPr>
      </p:pic>
      <p:pic>
        <p:nvPicPr>
          <p:cNvPr id="19" name="18 Imagen" descr="cooltext352333932842905.png"/>
          <p:cNvPicPr>
            <a:picLocks noChangeAspect="1"/>
          </p:cNvPicPr>
          <p:nvPr/>
        </p:nvPicPr>
        <p:blipFill>
          <a:blip r:embed="rId9">
            <a:lum bright="-20000" contrast="40000"/>
          </a:blip>
          <a:stretch>
            <a:fillRect/>
          </a:stretch>
        </p:blipFill>
        <p:spPr>
          <a:xfrm>
            <a:off x="5357818" y="357172"/>
            <a:ext cx="2865349" cy="625797"/>
          </a:xfrm>
          <a:prstGeom prst="rect">
            <a:avLst/>
          </a:prstGeom>
        </p:spPr>
      </p:pic>
      <p:pic>
        <p:nvPicPr>
          <p:cNvPr id="20" name="19 Imagen" descr="cooltext352333959681536.png"/>
          <p:cNvPicPr>
            <a:picLocks noChangeAspect="1"/>
          </p:cNvPicPr>
          <p:nvPr/>
        </p:nvPicPr>
        <p:blipFill>
          <a:blip r:embed="rId10">
            <a:lum bright="-20000" contrast="40000"/>
          </a:blip>
          <a:stretch>
            <a:fillRect/>
          </a:stretch>
        </p:blipFill>
        <p:spPr>
          <a:xfrm>
            <a:off x="1367092" y="1357305"/>
            <a:ext cx="890227" cy="642942"/>
          </a:xfrm>
          <a:prstGeom prst="rect">
            <a:avLst/>
          </a:prstGeom>
        </p:spPr>
      </p:pic>
      <p:pic>
        <p:nvPicPr>
          <p:cNvPr id="21" name="20 Imagen" descr="cooltext352333982202823.png"/>
          <p:cNvPicPr>
            <a:picLocks noChangeAspect="1"/>
          </p:cNvPicPr>
          <p:nvPr/>
        </p:nvPicPr>
        <p:blipFill>
          <a:blip r:embed="rId11">
            <a:lum bright="-20000" contrast="40000"/>
          </a:blip>
          <a:stretch>
            <a:fillRect/>
          </a:stretch>
        </p:blipFill>
        <p:spPr>
          <a:xfrm>
            <a:off x="2428861" y="1335732"/>
            <a:ext cx="2071702" cy="593076"/>
          </a:xfrm>
          <a:prstGeom prst="rect">
            <a:avLst/>
          </a:prstGeom>
        </p:spPr>
      </p:pic>
      <p:pic>
        <p:nvPicPr>
          <p:cNvPr id="22" name="21 Imagen" descr="cooltext352333993878448.png"/>
          <p:cNvPicPr>
            <a:picLocks noChangeAspect="1"/>
          </p:cNvPicPr>
          <p:nvPr/>
        </p:nvPicPr>
        <p:blipFill>
          <a:blip r:embed="rId12">
            <a:lum bright="-20000" contrast="40000"/>
          </a:blip>
          <a:stretch>
            <a:fillRect/>
          </a:stretch>
        </p:blipFill>
        <p:spPr>
          <a:xfrm>
            <a:off x="4643438" y="1357304"/>
            <a:ext cx="1643074" cy="587963"/>
          </a:xfrm>
          <a:prstGeom prst="rect">
            <a:avLst/>
          </a:prstGeom>
        </p:spPr>
      </p:pic>
      <p:pic>
        <p:nvPicPr>
          <p:cNvPr id="23" name="22 Imagen" descr="cooltext352334005149182.png"/>
          <p:cNvPicPr>
            <a:picLocks noChangeAspect="1"/>
          </p:cNvPicPr>
          <p:nvPr/>
        </p:nvPicPr>
        <p:blipFill>
          <a:blip r:embed="rId13">
            <a:lum bright="-20000" contrast="40000"/>
          </a:blip>
          <a:stretch>
            <a:fillRect/>
          </a:stretch>
        </p:blipFill>
        <p:spPr>
          <a:xfrm>
            <a:off x="6357950" y="1285866"/>
            <a:ext cx="705661" cy="677806"/>
          </a:xfrm>
          <a:prstGeom prst="rect">
            <a:avLst/>
          </a:prstGeom>
        </p:spPr>
      </p:pic>
      <p:pic>
        <p:nvPicPr>
          <p:cNvPr id="24" name="23 Imagen" descr="cooltext352334026085618.png"/>
          <p:cNvPicPr>
            <a:picLocks noChangeAspect="1"/>
          </p:cNvPicPr>
          <p:nvPr/>
        </p:nvPicPr>
        <p:blipFill>
          <a:blip r:embed="rId14">
            <a:lum bright="-20000" contrast="40000"/>
          </a:blip>
          <a:stretch>
            <a:fillRect/>
          </a:stretch>
        </p:blipFill>
        <p:spPr>
          <a:xfrm>
            <a:off x="7215206" y="1285866"/>
            <a:ext cx="928694" cy="633595"/>
          </a:xfrm>
          <a:prstGeom prst="rect">
            <a:avLst/>
          </a:prstGeom>
        </p:spPr>
      </p:pic>
      <p:pic>
        <p:nvPicPr>
          <p:cNvPr id="50178" name="Picture 2" descr="Rendered Image"/>
          <p:cNvPicPr>
            <a:picLocks noChangeAspect="1" noChangeArrowheads="1"/>
          </p:cNvPicPr>
          <p:nvPr/>
        </p:nvPicPr>
        <p:blipFill>
          <a:blip r:embed="rId15">
            <a:lum bright="-20000" contrast="40000"/>
          </a:blip>
          <a:srcRect/>
          <a:stretch>
            <a:fillRect/>
          </a:stretch>
        </p:blipFill>
        <p:spPr bwMode="auto">
          <a:xfrm>
            <a:off x="6215074" y="4286262"/>
            <a:ext cx="2714644" cy="428628"/>
          </a:xfrm>
          <a:prstGeom prst="rect">
            <a:avLst/>
          </a:prstGeom>
          <a:noFill/>
        </p:spPr>
      </p:pic>
      <p:pic>
        <p:nvPicPr>
          <p:cNvPr id="25" name="24 Imagen" descr="stock-photo-90441489.jp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35000">
    <p:sndAc>
      <p:stSnd loop="1">
        <p:snd r:embed="rId2" name="Girasol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xit" presetSubtype="6" fill="hold" grpId="0" nodeType="withEffect">
                                  <p:stCondLst>
                                    <p:cond delay="0"/>
                                  </p:stCondLst>
                                  <p:childTnLst>
                                    <p:anim calcmode="lin" valueType="num">
                                      <p:cBhvr additive="base">
                                        <p:cTn id="8" dur="3000"/>
                                        <p:tgtEl>
                                          <p:spTgt spid="4"/>
                                        </p:tgtEl>
                                        <p:attrNameLst>
                                          <p:attrName>ppt_x</p:attrName>
                                        </p:attrNameLst>
                                      </p:cBhvr>
                                      <p:tavLst>
                                        <p:tav tm="0">
                                          <p:val>
                                            <p:strVal val="ppt_x"/>
                                          </p:val>
                                        </p:tav>
                                        <p:tav tm="100000">
                                          <p:val>
                                            <p:strVal val="1+ppt_w/2"/>
                                          </p:val>
                                        </p:tav>
                                      </p:tavLst>
                                    </p:anim>
                                    <p:anim calcmode="lin" valueType="num">
                                      <p:cBhvr additive="base">
                                        <p:cTn id="9" dur="3000"/>
                                        <p:tgtEl>
                                          <p:spTgt spid="4"/>
                                        </p:tgtEl>
                                        <p:attrNameLst>
                                          <p:attrName>ppt_y</p:attrName>
                                        </p:attrNameLst>
                                      </p:cBhvr>
                                      <p:tavLst>
                                        <p:tav tm="0">
                                          <p:val>
                                            <p:strVal val="ppt_y"/>
                                          </p:val>
                                        </p:tav>
                                        <p:tav tm="100000">
                                          <p:val>
                                            <p:strVal val="1+ppt_h/2"/>
                                          </p:val>
                                        </p:tav>
                                      </p:tavLst>
                                    </p:anim>
                                    <p:set>
                                      <p:cBhvr>
                                        <p:cTn id="10" dur="1" fill="hold">
                                          <p:stCondLst>
                                            <p:cond delay="2999"/>
                                          </p:stCondLst>
                                        </p:cTn>
                                        <p:tgtEl>
                                          <p:spTgt spid="4"/>
                                        </p:tgtEl>
                                        <p:attrNameLst>
                                          <p:attrName>style.visibility</p:attrName>
                                        </p:attrNameLst>
                                      </p:cBhvr>
                                      <p:to>
                                        <p:strVal val="hidden"/>
                                      </p:to>
                                    </p:set>
                                  </p:childTnLst>
                                </p:cTn>
                              </p:par>
                              <p:par>
                                <p:cTn id="11" presetID="2" presetClass="exit" presetSubtype="6" fill="hold" grpId="0" nodeType="withEffect">
                                  <p:stCondLst>
                                    <p:cond delay="0"/>
                                  </p:stCondLst>
                                  <p:childTnLst>
                                    <p:anim calcmode="lin" valueType="num">
                                      <p:cBhvr additive="base">
                                        <p:cTn id="12" dur="3000"/>
                                        <p:tgtEl>
                                          <p:spTgt spid="6"/>
                                        </p:tgtEl>
                                        <p:attrNameLst>
                                          <p:attrName>ppt_x</p:attrName>
                                        </p:attrNameLst>
                                      </p:cBhvr>
                                      <p:tavLst>
                                        <p:tav tm="0">
                                          <p:val>
                                            <p:strVal val="ppt_x"/>
                                          </p:val>
                                        </p:tav>
                                        <p:tav tm="100000">
                                          <p:val>
                                            <p:strVal val="1+ppt_w/2"/>
                                          </p:val>
                                        </p:tav>
                                      </p:tavLst>
                                    </p:anim>
                                    <p:anim calcmode="lin" valueType="num">
                                      <p:cBhvr additive="base">
                                        <p:cTn id="13" dur="3000"/>
                                        <p:tgtEl>
                                          <p:spTgt spid="6"/>
                                        </p:tgtEl>
                                        <p:attrNameLst>
                                          <p:attrName>ppt_y</p:attrName>
                                        </p:attrNameLst>
                                      </p:cBhvr>
                                      <p:tavLst>
                                        <p:tav tm="0">
                                          <p:val>
                                            <p:strVal val="ppt_y"/>
                                          </p:val>
                                        </p:tav>
                                        <p:tav tm="100000">
                                          <p:val>
                                            <p:strVal val="1+ppt_h/2"/>
                                          </p:val>
                                        </p:tav>
                                      </p:tavLst>
                                    </p:anim>
                                    <p:set>
                                      <p:cBhvr>
                                        <p:cTn id="14" dur="1" fill="hold">
                                          <p:stCondLst>
                                            <p:cond delay="2999"/>
                                          </p:stCondLst>
                                        </p:cTn>
                                        <p:tgtEl>
                                          <p:spTgt spid="6"/>
                                        </p:tgtEl>
                                        <p:attrNameLst>
                                          <p:attrName>style.visibility</p:attrName>
                                        </p:attrNameLst>
                                      </p:cBhvr>
                                      <p:to>
                                        <p:strVal val="hidden"/>
                                      </p:to>
                                    </p:set>
                                  </p:childTnLst>
                                </p:cTn>
                              </p:par>
                              <p:par>
                                <p:cTn id="15" presetID="2" presetClass="exit" presetSubtype="6" fill="hold" grpId="0" nodeType="withEffect">
                                  <p:stCondLst>
                                    <p:cond delay="0"/>
                                  </p:stCondLst>
                                  <p:childTnLst>
                                    <p:anim calcmode="lin" valueType="num">
                                      <p:cBhvr additive="base">
                                        <p:cTn id="16" dur="3000"/>
                                        <p:tgtEl>
                                          <p:spTgt spid="8"/>
                                        </p:tgtEl>
                                        <p:attrNameLst>
                                          <p:attrName>ppt_x</p:attrName>
                                        </p:attrNameLst>
                                      </p:cBhvr>
                                      <p:tavLst>
                                        <p:tav tm="0">
                                          <p:val>
                                            <p:strVal val="ppt_x"/>
                                          </p:val>
                                        </p:tav>
                                        <p:tav tm="100000">
                                          <p:val>
                                            <p:strVal val="1+ppt_w/2"/>
                                          </p:val>
                                        </p:tav>
                                      </p:tavLst>
                                    </p:anim>
                                    <p:anim calcmode="lin" valueType="num">
                                      <p:cBhvr additive="base">
                                        <p:cTn id="17" dur="3000"/>
                                        <p:tgtEl>
                                          <p:spTgt spid="8"/>
                                        </p:tgtEl>
                                        <p:attrNameLst>
                                          <p:attrName>ppt_y</p:attrName>
                                        </p:attrNameLst>
                                      </p:cBhvr>
                                      <p:tavLst>
                                        <p:tav tm="0">
                                          <p:val>
                                            <p:strVal val="ppt_y"/>
                                          </p:val>
                                        </p:tav>
                                        <p:tav tm="100000">
                                          <p:val>
                                            <p:strVal val="1+ppt_h/2"/>
                                          </p:val>
                                        </p:tav>
                                      </p:tavLst>
                                    </p:anim>
                                    <p:set>
                                      <p:cBhvr>
                                        <p:cTn id="18" dur="1" fill="hold">
                                          <p:stCondLst>
                                            <p:cond delay="2999"/>
                                          </p:stCondLst>
                                        </p:cTn>
                                        <p:tgtEl>
                                          <p:spTgt spid="8"/>
                                        </p:tgtEl>
                                        <p:attrNameLst>
                                          <p:attrName>style.visibility</p:attrName>
                                        </p:attrNameLst>
                                      </p:cBhvr>
                                      <p:to>
                                        <p:strVal val="hidden"/>
                                      </p:to>
                                    </p:set>
                                  </p:childTnLst>
                                </p:cTn>
                              </p:par>
                              <p:par>
                                <p:cTn id="19" presetID="2" presetClass="exit" presetSubtype="6" fill="hold" grpId="0" nodeType="withEffect">
                                  <p:stCondLst>
                                    <p:cond delay="0"/>
                                  </p:stCondLst>
                                  <p:childTnLst>
                                    <p:anim calcmode="lin" valueType="num">
                                      <p:cBhvr additive="base">
                                        <p:cTn id="20" dur="3000"/>
                                        <p:tgtEl>
                                          <p:spTgt spid="9"/>
                                        </p:tgtEl>
                                        <p:attrNameLst>
                                          <p:attrName>ppt_x</p:attrName>
                                        </p:attrNameLst>
                                      </p:cBhvr>
                                      <p:tavLst>
                                        <p:tav tm="0">
                                          <p:val>
                                            <p:strVal val="ppt_x"/>
                                          </p:val>
                                        </p:tav>
                                        <p:tav tm="100000">
                                          <p:val>
                                            <p:strVal val="1+ppt_w/2"/>
                                          </p:val>
                                        </p:tav>
                                      </p:tavLst>
                                    </p:anim>
                                    <p:anim calcmode="lin" valueType="num">
                                      <p:cBhvr additive="base">
                                        <p:cTn id="21" dur="3000"/>
                                        <p:tgtEl>
                                          <p:spTgt spid="9"/>
                                        </p:tgtEl>
                                        <p:attrNameLst>
                                          <p:attrName>ppt_y</p:attrName>
                                        </p:attrNameLst>
                                      </p:cBhvr>
                                      <p:tavLst>
                                        <p:tav tm="0">
                                          <p:val>
                                            <p:strVal val="ppt_y"/>
                                          </p:val>
                                        </p:tav>
                                        <p:tav tm="100000">
                                          <p:val>
                                            <p:strVal val="1+ppt_h/2"/>
                                          </p:val>
                                        </p:tav>
                                      </p:tavLst>
                                    </p:anim>
                                    <p:set>
                                      <p:cBhvr>
                                        <p:cTn id="22" dur="1" fill="hold">
                                          <p:stCondLst>
                                            <p:cond delay="2999"/>
                                          </p:stCondLst>
                                        </p:cTn>
                                        <p:tgtEl>
                                          <p:spTgt spid="9"/>
                                        </p:tgtEl>
                                        <p:attrNameLst>
                                          <p:attrName>style.visibility</p:attrName>
                                        </p:attrNameLst>
                                      </p:cBhvr>
                                      <p:to>
                                        <p:strVal val="hidden"/>
                                      </p:to>
                                    </p:set>
                                  </p:childTnLst>
                                </p:cTn>
                              </p:par>
                              <p:par>
                                <p:cTn id="23" presetID="2" presetClass="exit" presetSubtype="12" fill="hold" grpId="0" nodeType="withEffect">
                                  <p:stCondLst>
                                    <p:cond delay="0"/>
                                  </p:stCondLst>
                                  <p:childTnLst>
                                    <p:anim calcmode="lin" valueType="num">
                                      <p:cBhvr additive="base">
                                        <p:cTn id="24" dur="3000"/>
                                        <p:tgtEl>
                                          <p:spTgt spid="10"/>
                                        </p:tgtEl>
                                        <p:attrNameLst>
                                          <p:attrName>ppt_x</p:attrName>
                                        </p:attrNameLst>
                                      </p:cBhvr>
                                      <p:tavLst>
                                        <p:tav tm="0">
                                          <p:val>
                                            <p:strVal val="ppt_x"/>
                                          </p:val>
                                        </p:tav>
                                        <p:tav tm="100000">
                                          <p:val>
                                            <p:strVal val="0-ppt_w/2"/>
                                          </p:val>
                                        </p:tav>
                                      </p:tavLst>
                                    </p:anim>
                                    <p:anim calcmode="lin" valueType="num">
                                      <p:cBhvr additive="base">
                                        <p:cTn id="25" dur="3000"/>
                                        <p:tgtEl>
                                          <p:spTgt spid="10"/>
                                        </p:tgtEl>
                                        <p:attrNameLst>
                                          <p:attrName>ppt_y</p:attrName>
                                        </p:attrNameLst>
                                      </p:cBhvr>
                                      <p:tavLst>
                                        <p:tav tm="0">
                                          <p:val>
                                            <p:strVal val="ppt_y"/>
                                          </p:val>
                                        </p:tav>
                                        <p:tav tm="100000">
                                          <p:val>
                                            <p:strVal val="1+ppt_h/2"/>
                                          </p:val>
                                        </p:tav>
                                      </p:tavLst>
                                    </p:anim>
                                    <p:set>
                                      <p:cBhvr>
                                        <p:cTn id="26" dur="1" fill="hold">
                                          <p:stCondLst>
                                            <p:cond delay="2999"/>
                                          </p:stCondLst>
                                        </p:cTn>
                                        <p:tgtEl>
                                          <p:spTgt spid="10"/>
                                        </p:tgtEl>
                                        <p:attrNameLst>
                                          <p:attrName>style.visibility</p:attrName>
                                        </p:attrNameLst>
                                      </p:cBhvr>
                                      <p:to>
                                        <p:strVal val="hidden"/>
                                      </p:to>
                                    </p:set>
                                  </p:childTnLst>
                                </p:cTn>
                              </p:par>
                              <p:par>
                                <p:cTn id="27" presetID="2" presetClass="exit" presetSubtype="12" fill="hold" grpId="0" nodeType="withEffect">
                                  <p:stCondLst>
                                    <p:cond delay="0"/>
                                  </p:stCondLst>
                                  <p:childTnLst>
                                    <p:anim calcmode="lin" valueType="num">
                                      <p:cBhvr additive="base">
                                        <p:cTn id="28" dur="3000"/>
                                        <p:tgtEl>
                                          <p:spTgt spid="11"/>
                                        </p:tgtEl>
                                        <p:attrNameLst>
                                          <p:attrName>ppt_x</p:attrName>
                                        </p:attrNameLst>
                                      </p:cBhvr>
                                      <p:tavLst>
                                        <p:tav tm="0">
                                          <p:val>
                                            <p:strVal val="ppt_x"/>
                                          </p:val>
                                        </p:tav>
                                        <p:tav tm="100000">
                                          <p:val>
                                            <p:strVal val="0-ppt_w/2"/>
                                          </p:val>
                                        </p:tav>
                                      </p:tavLst>
                                    </p:anim>
                                    <p:anim calcmode="lin" valueType="num">
                                      <p:cBhvr additive="base">
                                        <p:cTn id="29" dur="3000"/>
                                        <p:tgtEl>
                                          <p:spTgt spid="11"/>
                                        </p:tgtEl>
                                        <p:attrNameLst>
                                          <p:attrName>ppt_y</p:attrName>
                                        </p:attrNameLst>
                                      </p:cBhvr>
                                      <p:tavLst>
                                        <p:tav tm="0">
                                          <p:val>
                                            <p:strVal val="ppt_y"/>
                                          </p:val>
                                        </p:tav>
                                        <p:tav tm="100000">
                                          <p:val>
                                            <p:strVal val="1+ppt_h/2"/>
                                          </p:val>
                                        </p:tav>
                                      </p:tavLst>
                                    </p:anim>
                                    <p:set>
                                      <p:cBhvr>
                                        <p:cTn id="30" dur="1" fill="hold">
                                          <p:stCondLst>
                                            <p:cond delay="2999"/>
                                          </p:stCondLst>
                                        </p:cTn>
                                        <p:tgtEl>
                                          <p:spTgt spid="11"/>
                                        </p:tgtEl>
                                        <p:attrNameLst>
                                          <p:attrName>style.visibility</p:attrName>
                                        </p:attrNameLst>
                                      </p:cBhvr>
                                      <p:to>
                                        <p:strVal val="hidden"/>
                                      </p:to>
                                    </p:set>
                                  </p:childTnLst>
                                </p:cTn>
                              </p:par>
                              <p:par>
                                <p:cTn id="31" presetID="2" presetClass="exit" presetSubtype="12" fill="hold" grpId="0" nodeType="withEffect">
                                  <p:stCondLst>
                                    <p:cond delay="0"/>
                                  </p:stCondLst>
                                  <p:childTnLst>
                                    <p:anim calcmode="lin" valueType="num">
                                      <p:cBhvr additive="base">
                                        <p:cTn id="32" dur="3000"/>
                                        <p:tgtEl>
                                          <p:spTgt spid="12"/>
                                        </p:tgtEl>
                                        <p:attrNameLst>
                                          <p:attrName>ppt_x</p:attrName>
                                        </p:attrNameLst>
                                      </p:cBhvr>
                                      <p:tavLst>
                                        <p:tav tm="0">
                                          <p:val>
                                            <p:strVal val="ppt_x"/>
                                          </p:val>
                                        </p:tav>
                                        <p:tav tm="100000">
                                          <p:val>
                                            <p:strVal val="0-ppt_w/2"/>
                                          </p:val>
                                        </p:tav>
                                      </p:tavLst>
                                    </p:anim>
                                    <p:anim calcmode="lin" valueType="num">
                                      <p:cBhvr additive="base">
                                        <p:cTn id="33" dur="3000"/>
                                        <p:tgtEl>
                                          <p:spTgt spid="12"/>
                                        </p:tgtEl>
                                        <p:attrNameLst>
                                          <p:attrName>ppt_y</p:attrName>
                                        </p:attrNameLst>
                                      </p:cBhvr>
                                      <p:tavLst>
                                        <p:tav tm="0">
                                          <p:val>
                                            <p:strVal val="ppt_y"/>
                                          </p:val>
                                        </p:tav>
                                        <p:tav tm="100000">
                                          <p:val>
                                            <p:strVal val="1+ppt_h/2"/>
                                          </p:val>
                                        </p:tav>
                                      </p:tavLst>
                                    </p:anim>
                                    <p:set>
                                      <p:cBhvr>
                                        <p:cTn id="34" dur="1" fill="hold">
                                          <p:stCondLst>
                                            <p:cond delay="2999"/>
                                          </p:stCondLst>
                                        </p:cTn>
                                        <p:tgtEl>
                                          <p:spTgt spid="12"/>
                                        </p:tgtEl>
                                        <p:attrNameLst>
                                          <p:attrName>style.visibility</p:attrName>
                                        </p:attrNameLst>
                                      </p:cBhvr>
                                      <p:to>
                                        <p:strVal val="hidden"/>
                                      </p:to>
                                    </p:set>
                                  </p:childTnLst>
                                </p:cTn>
                              </p:par>
                              <p:par>
                                <p:cTn id="35" presetID="2" presetClass="exit" presetSubtype="12" fill="hold" grpId="0" nodeType="withEffect">
                                  <p:stCondLst>
                                    <p:cond delay="0"/>
                                  </p:stCondLst>
                                  <p:childTnLst>
                                    <p:anim calcmode="lin" valueType="num">
                                      <p:cBhvr additive="base">
                                        <p:cTn id="36" dur="3000"/>
                                        <p:tgtEl>
                                          <p:spTgt spid="13"/>
                                        </p:tgtEl>
                                        <p:attrNameLst>
                                          <p:attrName>ppt_x</p:attrName>
                                        </p:attrNameLst>
                                      </p:cBhvr>
                                      <p:tavLst>
                                        <p:tav tm="0">
                                          <p:val>
                                            <p:strVal val="ppt_x"/>
                                          </p:val>
                                        </p:tav>
                                        <p:tav tm="100000">
                                          <p:val>
                                            <p:strVal val="0-ppt_w/2"/>
                                          </p:val>
                                        </p:tav>
                                      </p:tavLst>
                                    </p:anim>
                                    <p:anim calcmode="lin" valueType="num">
                                      <p:cBhvr additive="base">
                                        <p:cTn id="37" dur="3000"/>
                                        <p:tgtEl>
                                          <p:spTgt spid="13"/>
                                        </p:tgtEl>
                                        <p:attrNameLst>
                                          <p:attrName>ppt_y</p:attrName>
                                        </p:attrNameLst>
                                      </p:cBhvr>
                                      <p:tavLst>
                                        <p:tav tm="0">
                                          <p:val>
                                            <p:strVal val="ppt_y"/>
                                          </p:val>
                                        </p:tav>
                                        <p:tav tm="100000">
                                          <p:val>
                                            <p:strVal val="1+ppt_h/2"/>
                                          </p:val>
                                        </p:tav>
                                      </p:tavLst>
                                    </p:anim>
                                    <p:set>
                                      <p:cBhvr>
                                        <p:cTn id="38" dur="1" fill="hold">
                                          <p:stCondLst>
                                            <p:cond delay="2999"/>
                                          </p:stCondLst>
                                        </p:cTn>
                                        <p:tgtEl>
                                          <p:spTgt spid="13"/>
                                        </p:tgtEl>
                                        <p:attrNameLst>
                                          <p:attrName>style.visibility</p:attrName>
                                        </p:attrNameLst>
                                      </p:cBhvr>
                                      <p:to>
                                        <p:strVal val="hidden"/>
                                      </p:to>
                                    </p:set>
                                  </p:childTnLst>
                                </p:cTn>
                              </p:par>
                              <p:par>
                                <p:cTn id="39" presetID="17" presetClass="entr" presetSubtype="1" fill="hold" nodeType="with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p:cTn id="41" dur="3000" fill="hold"/>
                                        <p:tgtEl>
                                          <p:spTgt spid="2"/>
                                        </p:tgtEl>
                                        <p:attrNameLst>
                                          <p:attrName>ppt_x</p:attrName>
                                        </p:attrNameLst>
                                      </p:cBhvr>
                                      <p:tavLst>
                                        <p:tav tm="0">
                                          <p:val>
                                            <p:strVal val="#ppt_x"/>
                                          </p:val>
                                        </p:tav>
                                        <p:tav tm="100000">
                                          <p:val>
                                            <p:strVal val="#ppt_x"/>
                                          </p:val>
                                        </p:tav>
                                      </p:tavLst>
                                    </p:anim>
                                    <p:anim calcmode="lin" valueType="num">
                                      <p:cBhvr>
                                        <p:cTn id="42" dur="3000" fill="hold"/>
                                        <p:tgtEl>
                                          <p:spTgt spid="2"/>
                                        </p:tgtEl>
                                        <p:attrNameLst>
                                          <p:attrName>ppt_y</p:attrName>
                                        </p:attrNameLst>
                                      </p:cBhvr>
                                      <p:tavLst>
                                        <p:tav tm="0">
                                          <p:val>
                                            <p:strVal val="#ppt_y-#ppt_h/2"/>
                                          </p:val>
                                        </p:tav>
                                        <p:tav tm="100000">
                                          <p:val>
                                            <p:strVal val="#ppt_y"/>
                                          </p:val>
                                        </p:tav>
                                      </p:tavLst>
                                    </p:anim>
                                    <p:anim calcmode="lin" valueType="num">
                                      <p:cBhvr>
                                        <p:cTn id="43" dur="3000" fill="hold"/>
                                        <p:tgtEl>
                                          <p:spTgt spid="2"/>
                                        </p:tgtEl>
                                        <p:attrNameLst>
                                          <p:attrName>ppt_w</p:attrName>
                                        </p:attrNameLst>
                                      </p:cBhvr>
                                      <p:tavLst>
                                        <p:tav tm="0">
                                          <p:val>
                                            <p:strVal val="#ppt_w"/>
                                          </p:val>
                                        </p:tav>
                                        <p:tav tm="100000">
                                          <p:val>
                                            <p:strVal val="#ppt_w"/>
                                          </p:val>
                                        </p:tav>
                                      </p:tavLst>
                                    </p:anim>
                                    <p:anim calcmode="lin" valueType="num">
                                      <p:cBhvr>
                                        <p:cTn id="44" dur="3000" fill="hold"/>
                                        <p:tgtEl>
                                          <p:spTgt spid="2"/>
                                        </p:tgtEl>
                                        <p:attrNameLst>
                                          <p:attrName>ppt_h</p:attrName>
                                        </p:attrNameLst>
                                      </p:cBhvr>
                                      <p:tavLst>
                                        <p:tav tm="0">
                                          <p:val>
                                            <p:fltVal val="0"/>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Vertical)">
                                      <p:cBhvr>
                                        <p:cTn id="47" dur="3000"/>
                                        <p:tgtEl>
                                          <p:spTgt spid="2"/>
                                        </p:tgtEl>
                                      </p:cBhvr>
                                    </p:animEffect>
                                  </p:childTnLst>
                                </p:cTn>
                              </p:par>
                            </p:childTnLst>
                          </p:cTn>
                        </p:par>
                        <p:par>
                          <p:cTn id="48" fill="hold">
                            <p:stCondLst>
                              <p:cond delay="3000"/>
                            </p:stCondLst>
                            <p:childTnLst>
                              <p:par>
                                <p:cTn id="49" presetID="31" presetClass="entr" presetSubtype="0" fill="hold" nodeType="afterEffect">
                                  <p:stCondLst>
                                    <p:cond delay="0"/>
                                  </p:stCondLst>
                                  <p:iterate type="lt">
                                    <p:tmPct val="5000"/>
                                  </p:iterate>
                                  <p:childTnLst>
                                    <p:set>
                                      <p:cBhvr>
                                        <p:cTn id="50" dur="1" fill="hold">
                                          <p:stCondLst>
                                            <p:cond delay="0"/>
                                          </p:stCondLst>
                                        </p:cTn>
                                        <p:tgtEl>
                                          <p:spTgt spid="15"/>
                                        </p:tgtEl>
                                        <p:attrNameLst>
                                          <p:attrName>style.visibility</p:attrName>
                                        </p:attrNameLst>
                                      </p:cBhvr>
                                      <p:to>
                                        <p:strVal val="visible"/>
                                      </p:to>
                                    </p:set>
                                    <p:anim calcmode="lin" valueType="num">
                                      <p:cBhvr>
                                        <p:cTn id="51" dur="2000" fill="hold"/>
                                        <p:tgtEl>
                                          <p:spTgt spid="15"/>
                                        </p:tgtEl>
                                        <p:attrNameLst>
                                          <p:attrName>ppt_w</p:attrName>
                                        </p:attrNameLst>
                                      </p:cBhvr>
                                      <p:tavLst>
                                        <p:tav tm="0">
                                          <p:val>
                                            <p:fltVal val="0"/>
                                          </p:val>
                                        </p:tav>
                                        <p:tav tm="100000">
                                          <p:val>
                                            <p:strVal val="#ppt_w"/>
                                          </p:val>
                                        </p:tav>
                                      </p:tavLst>
                                    </p:anim>
                                    <p:anim calcmode="lin" valueType="num">
                                      <p:cBhvr>
                                        <p:cTn id="52" dur="2000" fill="hold"/>
                                        <p:tgtEl>
                                          <p:spTgt spid="15"/>
                                        </p:tgtEl>
                                        <p:attrNameLst>
                                          <p:attrName>ppt_h</p:attrName>
                                        </p:attrNameLst>
                                      </p:cBhvr>
                                      <p:tavLst>
                                        <p:tav tm="0">
                                          <p:val>
                                            <p:fltVal val="0"/>
                                          </p:val>
                                        </p:tav>
                                        <p:tav tm="100000">
                                          <p:val>
                                            <p:strVal val="#ppt_h"/>
                                          </p:val>
                                        </p:tav>
                                      </p:tavLst>
                                    </p:anim>
                                    <p:anim calcmode="lin" valueType="num">
                                      <p:cBhvr>
                                        <p:cTn id="53" dur="2000" fill="hold"/>
                                        <p:tgtEl>
                                          <p:spTgt spid="15"/>
                                        </p:tgtEl>
                                        <p:attrNameLst>
                                          <p:attrName>style.rotation</p:attrName>
                                        </p:attrNameLst>
                                      </p:cBhvr>
                                      <p:tavLst>
                                        <p:tav tm="0">
                                          <p:val>
                                            <p:fltVal val="90"/>
                                          </p:val>
                                        </p:tav>
                                        <p:tav tm="100000">
                                          <p:val>
                                            <p:fltVal val="0"/>
                                          </p:val>
                                        </p:tav>
                                      </p:tavLst>
                                    </p:anim>
                                    <p:animEffect transition="in" filter="fade">
                                      <p:cBhvr>
                                        <p:cTn id="54" dur="2000"/>
                                        <p:tgtEl>
                                          <p:spTgt spid="15"/>
                                        </p:tgtEl>
                                      </p:cBhvr>
                                    </p:animEffect>
                                  </p:childTnLst>
                                </p:cTn>
                              </p:par>
                            </p:childTnLst>
                          </p:cTn>
                        </p:par>
                        <p:par>
                          <p:cTn id="55" fill="hold">
                            <p:stCondLst>
                              <p:cond delay="5000"/>
                            </p:stCondLst>
                            <p:childTnLst>
                              <p:par>
                                <p:cTn id="56" presetID="31" presetClass="entr" presetSubtype="0" fill="hold" nodeType="afterEffect">
                                  <p:stCondLst>
                                    <p:cond delay="0"/>
                                  </p:stCondLst>
                                  <p:iterate type="lt">
                                    <p:tmPct val="5000"/>
                                  </p:iterate>
                                  <p:childTnLst>
                                    <p:set>
                                      <p:cBhvr>
                                        <p:cTn id="57" dur="1" fill="hold">
                                          <p:stCondLst>
                                            <p:cond delay="0"/>
                                          </p:stCondLst>
                                        </p:cTn>
                                        <p:tgtEl>
                                          <p:spTgt spid="16"/>
                                        </p:tgtEl>
                                        <p:attrNameLst>
                                          <p:attrName>style.visibility</p:attrName>
                                        </p:attrNameLst>
                                      </p:cBhvr>
                                      <p:to>
                                        <p:strVal val="visible"/>
                                      </p:to>
                                    </p:set>
                                    <p:anim calcmode="lin" valueType="num">
                                      <p:cBhvr>
                                        <p:cTn id="58" dur="2000" fill="hold"/>
                                        <p:tgtEl>
                                          <p:spTgt spid="16"/>
                                        </p:tgtEl>
                                        <p:attrNameLst>
                                          <p:attrName>ppt_w</p:attrName>
                                        </p:attrNameLst>
                                      </p:cBhvr>
                                      <p:tavLst>
                                        <p:tav tm="0">
                                          <p:val>
                                            <p:fltVal val="0"/>
                                          </p:val>
                                        </p:tav>
                                        <p:tav tm="100000">
                                          <p:val>
                                            <p:strVal val="#ppt_w"/>
                                          </p:val>
                                        </p:tav>
                                      </p:tavLst>
                                    </p:anim>
                                    <p:anim calcmode="lin" valueType="num">
                                      <p:cBhvr>
                                        <p:cTn id="59" dur="2000" fill="hold"/>
                                        <p:tgtEl>
                                          <p:spTgt spid="16"/>
                                        </p:tgtEl>
                                        <p:attrNameLst>
                                          <p:attrName>ppt_h</p:attrName>
                                        </p:attrNameLst>
                                      </p:cBhvr>
                                      <p:tavLst>
                                        <p:tav tm="0">
                                          <p:val>
                                            <p:fltVal val="0"/>
                                          </p:val>
                                        </p:tav>
                                        <p:tav tm="100000">
                                          <p:val>
                                            <p:strVal val="#ppt_h"/>
                                          </p:val>
                                        </p:tav>
                                      </p:tavLst>
                                    </p:anim>
                                    <p:anim calcmode="lin" valueType="num">
                                      <p:cBhvr>
                                        <p:cTn id="60" dur="2000" fill="hold"/>
                                        <p:tgtEl>
                                          <p:spTgt spid="16"/>
                                        </p:tgtEl>
                                        <p:attrNameLst>
                                          <p:attrName>style.rotation</p:attrName>
                                        </p:attrNameLst>
                                      </p:cBhvr>
                                      <p:tavLst>
                                        <p:tav tm="0">
                                          <p:val>
                                            <p:fltVal val="90"/>
                                          </p:val>
                                        </p:tav>
                                        <p:tav tm="100000">
                                          <p:val>
                                            <p:fltVal val="0"/>
                                          </p:val>
                                        </p:tav>
                                      </p:tavLst>
                                    </p:anim>
                                    <p:animEffect transition="in" filter="fade">
                                      <p:cBhvr>
                                        <p:cTn id="61" dur="2000"/>
                                        <p:tgtEl>
                                          <p:spTgt spid="16"/>
                                        </p:tgtEl>
                                      </p:cBhvr>
                                    </p:animEffect>
                                  </p:childTnLst>
                                </p:cTn>
                              </p:par>
                            </p:childTnLst>
                          </p:cTn>
                        </p:par>
                        <p:par>
                          <p:cTn id="62" fill="hold">
                            <p:stCondLst>
                              <p:cond delay="7000"/>
                            </p:stCondLst>
                            <p:childTnLst>
                              <p:par>
                                <p:cTn id="63" presetID="31" presetClass="entr" presetSubtype="0" fill="hold" nodeType="afterEffect">
                                  <p:stCondLst>
                                    <p:cond delay="0"/>
                                  </p:stCondLst>
                                  <p:iterate type="lt">
                                    <p:tmPct val="5000"/>
                                  </p:iterate>
                                  <p:childTnLst>
                                    <p:set>
                                      <p:cBhvr>
                                        <p:cTn id="64" dur="1" fill="hold">
                                          <p:stCondLst>
                                            <p:cond delay="0"/>
                                          </p:stCondLst>
                                        </p:cTn>
                                        <p:tgtEl>
                                          <p:spTgt spid="17"/>
                                        </p:tgtEl>
                                        <p:attrNameLst>
                                          <p:attrName>style.visibility</p:attrName>
                                        </p:attrNameLst>
                                      </p:cBhvr>
                                      <p:to>
                                        <p:strVal val="visible"/>
                                      </p:to>
                                    </p:set>
                                    <p:anim calcmode="lin" valueType="num">
                                      <p:cBhvr>
                                        <p:cTn id="65" dur="2000" fill="hold"/>
                                        <p:tgtEl>
                                          <p:spTgt spid="17"/>
                                        </p:tgtEl>
                                        <p:attrNameLst>
                                          <p:attrName>ppt_w</p:attrName>
                                        </p:attrNameLst>
                                      </p:cBhvr>
                                      <p:tavLst>
                                        <p:tav tm="0">
                                          <p:val>
                                            <p:fltVal val="0"/>
                                          </p:val>
                                        </p:tav>
                                        <p:tav tm="100000">
                                          <p:val>
                                            <p:strVal val="#ppt_w"/>
                                          </p:val>
                                        </p:tav>
                                      </p:tavLst>
                                    </p:anim>
                                    <p:anim calcmode="lin" valueType="num">
                                      <p:cBhvr>
                                        <p:cTn id="66" dur="2000" fill="hold"/>
                                        <p:tgtEl>
                                          <p:spTgt spid="17"/>
                                        </p:tgtEl>
                                        <p:attrNameLst>
                                          <p:attrName>ppt_h</p:attrName>
                                        </p:attrNameLst>
                                      </p:cBhvr>
                                      <p:tavLst>
                                        <p:tav tm="0">
                                          <p:val>
                                            <p:fltVal val="0"/>
                                          </p:val>
                                        </p:tav>
                                        <p:tav tm="100000">
                                          <p:val>
                                            <p:strVal val="#ppt_h"/>
                                          </p:val>
                                        </p:tav>
                                      </p:tavLst>
                                    </p:anim>
                                    <p:anim calcmode="lin" valueType="num">
                                      <p:cBhvr>
                                        <p:cTn id="67" dur="2000" fill="hold"/>
                                        <p:tgtEl>
                                          <p:spTgt spid="17"/>
                                        </p:tgtEl>
                                        <p:attrNameLst>
                                          <p:attrName>style.rotation</p:attrName>
                                        </p:attrNameLst>
                                      </p:cBhvr>
                                      <p:tavLst>
                                        <p:tav tm="0">
                                          <p:val>
                                            <p:fltVal val="90"/>
                                          </p:val>
                                        </p:tav>
                                        <p:tav tm="100000">
                                          <p:val>
                                            <p:fltVal val="0"/>
                                          </p:val>
                                        </p:tav>
                                      </p:tavLst>
                                    </p:anim>
                                    <p:animEffect transition="in" filter="fade">
                                      <p:cBhvr>
                                        <p:cTn id="68" dur="2000"/>
                                        <p:tgtEl>
                                          <p:spTgt spid="17"/>
                                        </p:tgtEl>
                                      </p:cBhvr>
                                    </p:animEffect>
                                  </p:childTnLst>
                                </p:cTn>
                              </p:par>
                            </p:childTnLst>
                          </p:cTn>
                        </p:par>
                        <p:par>
                          <p:cTn id="69" fill="hold">
                            <p:stCondLst>
                              <p:cond delay="9000"/>
                            </p:stCondLst>
                            <p:childTnLst>
                              <p:par>
                                <p:cTn id="70" presetID="31" presetClass="entr" presetSubtype="0" fill="hold" nodeType="afterEffect">
                                  <p:stCondLst>
                                    <p:cond delay="0"/>
                                  </p:stCondLst>
                                  <p:iterate type="lt">
                                    <p:tmPct val="5000"/>
                                  </p:iterate>
                                  <p:childTnLst>
                                    <p:set>
                                      <p:cBhvr>
                                        <p:cTn id="71" dur="1" fill="hold">
                                          <p:stCondLst>
                                            <p:cond delay="0"/>
                                          </p:stCondLst>
                                        </p:cTn>
                                        <p:tgtEl>
                                          <p:spTgt spid="18"/>
                                        </p:tgtEl>
                                        <p:attrNameLst>
                                          <p:attrName>style.visibility</p:attrName>
                                        </p:attrNameLst>
                                      </p:cBhvr>
                                      <p:to>
                                        <p:strVal val="visible"/>
                                      </p:to>
                                    </p:set>
                                    <p:anim calcmode="lin" valueType="num">
                                      <p:cBhvr>
                                        <p:cTn id="72" dur="2000" fill="hold"/>
                                        <p:tgtEl>
                                          <p:spTgt spid="18"/>
                                        </p:tgtEl>
                                        <p:attrNameLst>
                                          <p:attrName>ppt_w</p:attrName>
                                        </p:attrNameLst>
                                      </p:cBhvr>
                                      <p:tavLst>
                                        <p:tav tm="0">
                                          <p:val>
                                            <p:fltVal val="0"/>
                                          </p:val>
                                        </p:tav>
                                        <p:tav tm="100000">
                                          <p:val>
                                            <p:strVal val="#ppt_w"/>
                                          </p:val>
                                        </p:tav>
                                      </p:tavLst>
                                    </p:anim>
                                    <p:anim calcmode="lin" valueType="num">
                                      <p:cBhvr>
                                        <p:cTn id="73" dur="2000" fill="hold"/>
                                        <p:tgtEl>
                                          <p:spTgt spid="18"/>
                                        </p:tgtEl>
                                        <p:attrNameLst>
                                          <p:attrName>ppt_h</p:attrName>
                                        </p:attrNameLst>
                                      </p:cBhvr>
                                      <p:tavLst>
                                        <p:tav tm="0">
                                          <p:val>
                                            <p:fltVal val="0"/>
                                          </p:val>
                                        </p:tav>
                                        <p:tav tm="100000">
                                          <p:val>
                                            <p:strVal val="#ppt_h"/>
                                          </p:val>
                                        </p:tav>
                                      </p:tavLst>
                                    </p:anim>
                                    <p:anim calcmode="lin" valueType="num">
                                      <p:cBhvr>
                                        <p:cTn id="74" dur="2000" fill="hold"/>
                                        <p:tgtEl>
                                          <p:spTgt spid="18"/>
                                        </p:tgtEl>
                                        <p:attrNameLst>
                                          <p:attrName>style.rotation</p:attrName>
                                        </p:attrNameLst>
                                      </p:cBhvr>
                                      <p:tavLst>
                                        <p:tav tm="0">
                                          <p:val>
                                            <p:fltVal val="90"/>
                                          </p:val>
                                        </p:tav>
                                        <p:tav tm="100000">
                                          <p:val>
                                            <p:fltVal val="0"/>
                                          </p:val>
                                        </p:tav>
                                      </p:tavLst>
                                    </p:anim>
                                    <p:animEffect transition="in" filter="fade">
                                      <p:cBhvr>
                                        <p:cTn id="75" dur="2000"/>
                                        <p:tgtEl>
                                          <p:spTgt spid="18"/>
                                        </p:tgtEl>
                                      </p:cBhvr>
                                    </p:animEffect>
                                  </p:childTnLst>
                                </p:cTn>
                              </p:par>
                            </p:childTnLst>
                          </p:cTn>
                        </p:par>
                        <p:par>
                          <p:cTn id="76" fill="hold">
                            <p:stCondLst>
                              <p:cond delay="11000"/>
                            </p:stCondLst>
                            <p:childTnLst>
                              <p:par>
                                <p:cTn id="77" presetID="31" presetClass="entr" presetSubtype="0" fill="hold" nodeType="afterEffect">
                                  <p:stCondLst>
                                    <p:cond delay="0"/>
                                  </p:stCondLst>
                                  <p:iterate type="lt">
                                    <p:tmPct val="5000"/>
                                  </p:iterate>
                                  <p:childTnLst>
                                    <p:set>
                                      <p:cBhvr>
                                        <p:cTn id="78" dur="1" fill="hold">
                                          <p:stCondLst>
                                            <p:cond delay="0"/>
                                          </p:stCondLst>
                                        </p:cTn>
                                        <p:tgtEl>
                                          <p:spTgt spid="19"/>
                                        </p:tgtEl>
                                        <p:attrNameLst>
                                          <p:attrName>style.visibility</p:attrName>
                                        </p:attrNameLst>
                                      </p:cBhvr>
                                      <p:to>
                                        <p:strVal val="visible"/>
                                      </p:to>
                                    </p:set>
                                    <p:anim calcmode="lin" valueType="num">
                                      <p:cBhvr>
                                        <p:cTn id="79" dur="2000" fill="hold"/>
                                        <p:tgtEl>
                                          <p:spTgt spid="19"/>
                                        </p:tgtEl>
                                        <p:attrNameLst>
                                          <p:attrName>ppt_w</p:attrName>
                                        </p:attrNameLst>
                                      </p:cBhvr>
                                      <p:tavLst>
                                        <p:tav tm="0">
                                          <p:val>
                                            <p:fltVal val="0"/>
                                          </p:val>
                                        </p:tav>
                                        <p:tav tm="100000">
                                          <p:val>
                                            <p:strVal val="#ppt_w"/>
                                          </p:val>
                                        </p:tav>
                                      </p:tavLst>
                                    </p:anim>
                                    <p:anim calcmode="lin" valueType="num">
                                      <p:cBhvr>
                                        <p:cTn id="80" dur="2000" fill="hold"/>
                                        <p:tgtEl>
                                          <p:spTgt spid="19"/>
                                        </p:tgtEl>
                                        <p:attrNameLst>
                                          <p:attrName>ppt_h</p:attrName>
                                        </p:attrNameLst>
                                      </p:cBhvr>
                                      <p:tavLst>
                                        <p:tav tm="0">
                                          <p:val>
                                            <p:fltVal val="0"/>
                                          </p:val>
                                        </p:tav>
                                        <p:tav tm="100000">
                                          <p:val>
                                            <p:strVal val="#ppt_h"/>
                                          </p:val>
                                        </p:tav>
                                      </p:tavLst>
                                    </p:anim>
                                    <p:anim calcmode="lin" valueType="num">
                                      <p:cBhvr>
                                        <p:cTn id="81" dur="2000" fill="hold"/>
                                        <p:tgtEl>
                                          <p:spTgt spid="19"/>
                                        </p:tgtEl>
                                        <p:attrNameLst>
                                          <p:attrName>style.rotation</p:attrName>
                                        </p:attrNameLst>
                                      </p:cBhvr>
                                      <p:tavLst>
                                        <p:tav tm="0">
                                          <p:val>
                                            <p:fltVal val="90"/>
                                          </p:val>
                                        </p:tav>
                                        <p:tav tm="100000">
                                          <p:val>
                                            <p:fltVal val="0"/>
                                          </p:val>
                                        </p:tav>
                                      </p:tavLst>
                                    </p:anim>
                                    <p:animEffect transition="in" filter="fade">
                                      <p:cBhvr>
                                        <p:cTn id="82" dur="2000"/>
                                        <p:tgtEl>
                                          <p:spTgt spid="19"/>
                                        </p:tgtEl>
                                      </p:cBhvr>
                                    </p:animEffect>
                                  </p:childTnLst>
                                </p:cTn>
                              </p:par>
                            </p:childTnLst>
                          </p:cTn>
                        </p:par>
                        <p:par>
                          <p:cTn id="83" fill="hold">
                            <p:stCondLst>
                              <p:cond delay="13000"/>
                            </p:stCondLst>
                            <p:childTnLst>
                              <p:par>
                                <p:cTn id="84" presetID="31" presetClass="entr" presetSubtype="0" fill="hold" nodeType="afterEffect">
                                  <p:stCondLst>
                                    <p:cond delay="0"/>
                                  </p:stCondLst>
                                  <p:iterate type="lt">
                                    <p:tmPct val="5000"/>
                                  </p:iterate>
                                  <p:childTnLst>
                                    <p:set>
                                      <p:cBhvr>
                                        <p:cTn id="85" dur="1" fill="hold">
                                          <p:stCondLst>
                                            <p:cond delay="0"/>
                                          </p:stCondLst>
                                        </p:cTn>
                                        <p:tgtEl>
                                          <p:spTgt spid="20"/>
                                        </p:tgtEl>
                                        <p:attrNameLst>
                                          <p:attrName>style.visibility</p:attrName>
                                        </p:attrNameLst>
                                      </p:cBhvr>
                                      <p:to>
                                        <p:strVal val="visible"/>
                                      </p:to>
                                    </p:set>
                                    <p:anim calcmode="lin" valueType="num">
                                      <p:cBhvr>
                                        <p:cTn id="86" dur="2000" fill="hold"/>
                                        <p:tgtEl>
                                          <p:spTgt spid="20"/>
                                        </p:tgtEl>
                                        <p:attrNameLst>
                                          <p:attrName>ppt_w</p:attrName>
                                        </p:attrNameLst>
                                      </p:cBhvr>
                                      <p:tavLst>
                                        <p:tav tm="0">
                                          <p:val>
                                            <p:fltVal val="0"/>
                                          </p:val>
                                        </p:tav>
                                        <p:tav tm="100000">
                                          <p:val>
                                            <p:strVal val="#ppt_w"/>
                                          </p:val>
                                        </p:tav>
                                      </p:tavLst>
                                    </p:anim>
                                    <p:anim calcmode="lin" valueType="num">
                                      <p:cBhvr>
                                        <p:cTn id="87" dur="2000" fill="hold"/>
                                        <p:tgtEl>
                                          <p:spTgt spid="20"/>
                                        </p:tgtEl>
                                        <p:attrNameLst>
                                          <p:attrName>ppt_h</p:attrName>
                                        </p:attrNameLst>
                                      </p:cBhvr>
                                      <p:tavLst>
                                        <p:tav tm="0">
                                          <p:val>
                                            <p:fltVal val="0"/>
                                          </p:val>
                                        </p:tav>
                                        <p:tav tm="100000">
                                          <p:val>
                                            <p:strVal val="#ppt_h"/>
                                          </p:val>
                                        </p:tav>
                                      </p:tavLst>
                                    </p:anim>
                                    <p:anim calcmode="lin" valueType="num">
                                      <p:cBhvr>
                                        <p:cTn id="88" dur="2000" fill="hold"/>
                                        <p:tgtEl>
                                          <p:spTgt spid="20"/>
                                        </p:tgtEl>
                                        <p:attrNameLst>
                                          <p:attrName>style.rotation</p:attrName>
                                        </p:attrNameLst>
                                      </p:cBhvr>
                                      <p:tavLst>
                                        <p:tav tm="0">
                                          <p:val>
                                            <p:fltVal val="90"/>
                                          </p:val>
                                        </p:tav>
                                        <p:tav tm="100000">
                                          <p:val>
                                            <p:fltVal val="0"/>
                                          </p:val>
                                        </p:tav>
                                      </p:tavLst>
                                    </p:anim>
                                    <p:animEffect transition="in" filter="fade">
                                      <p:cBhvr>
                                        <p:cTn id="89" dur="2000"/>
                                        <p:tgtEl>
                                          <p:spTgt spid="20"/>
                                        </p:tgtEl>
                                      </p:cBhvr>
                                    </p:animEffect>
                                  </p:childTnLst>
                                </p:cTn>
                              </p:par>
                            </p:childTnLst>
                          </p:cTn>
                        </p:par>
                        <p:par>
                          <p:cTn id="90" fill="hold">
                            <p:stCondLst>
                              <p:cond delay="15000"/>
                            </p:stCondLst>
                            <p:childTnLst>
                              <p:par>
                                <p:cTn id="91" presetID="31" presetClass="entr" presetSubtype="0" fill="hold" nodeType="afterEffect">
                                  <p:stCondLst>
                                    <p:cond delay="0"/>
                                  </p:stCondLst>
                                  <p:iterate type="lt">
                                    <p:tmPct val="5000"/>
                                  </p:iterate>
                                  <p:childTnLst>
                                    <p:set>
                                      <p:cBhvr>
                                        <p:cTn id="92" dur="1" fill="hold">
                                          <p:stCondLst>
                                            <p:cond delay="0"/>
                                          </p:stCondLst>
                                        </p:cTn>
                                        <p:tgtEl>
                                          <p:spTgt spid="21"/>
                                        </p:tgtEl>
                                        <p:attrNameLst>
                                          <p:attrName>style.visibility</p:attrName>
                                        </p:attrNameLst>
                                      </p:cBhvr>
                                      <p:to>
                                        <p:strVal val="visible"/>
                                      </p:to>
                                    </p:set>
                                    <p:anim calcmode="lin" valueType="num">
                                      <p:cBhvr>
                                        <p:cTn id="93" dur="2000" fill="hold"/>
                                        <p:tgtEl>
                                          <p:spTgt spid="21"/>
                                        </p:tgtEl>
                                        <p:attrNameLst>
                                          <p:attrName>ppt_w</p:attrName>
                                        </p:attrNameLst>
                                      </p:cBhvr>
                                      <p:tavLst>
                                        <p:tav tm="0">
                                          <p:val>
                                            <p:fltVal val="0"/>
                                          </p:val>
                                        </p:tav>
                                        <p:tav tm="100000">
                                          <p:val>
                                            <p:strVal val="#ppt_w"/>
                                          </p:val>
                                        </p:tav>
                                      </p:tavLst>
                                    </p:anim>
                                    <p:anim calcmode="lin" valueType="num">
                                      <p:cBhvr>
                                        <p:cTn id="94" dur="2000" fill="hold"/>
                                        <p:tgtEl>
                                          <p:spTgt spid="21"/>
                                        </p:tgtEl>
                                        <p:attrNameLst>
                                          <p:attrName>ppt_h</p:attrName>
                                        </p:attrNameLst>
                                      </p:cBhvr>
                                      <p:tavLst>
                                        <p:tav tm="0">
                                          <p:val>
                                            <p:fltVal val="0"/>
                                          </p:val>
                                        </p:tav>
                                        <p:tav tm="100000">
                                          <p:val>
                                            <p:strVal val="#ppt_h"/>
                                          </p:val>
                                        </p:tav>
                                      </p:tavLst>
                                    </p:anim>
                                    <p:anim calcmode="lin" valueType="num">
                                      <p:cBhvr>
                                        <p:cTn id="95" dur="2000" fill="hold"/>
                                        <p:tgtEl>
                                          <p:spTgt spid="21"/>
                                        </p:tgtEl>
                                        <p:attrNameLst>
                                          <p:attrName>style.rotation</p:attrName>
                                        </p:attrNameLst>
                                      </p:cBhvr>
                                      <p:tavLst>
                                        <p:tav tm="0">
                                          <p:val>
                                            <p:fltVal val="90"/>
                                          </p:val>
                                        </p:tav>
                                        <p:tav tm="100000">
                                          <p:val>
                                            <p:fltVal val="0"/>
                                          </p:val>
                                        </p:tav>
                                      </p:tavLst>
                                    </p:anim>
                                    <p:animEffect transition="in" filter="fade">
                                      <p:cBhvr>
                                        <p:cTn id="96" dur="2000"/>
                                        <p:tgtEl>
                                          <p:spTgt spid="21"/>
                                        </p:tgtEl>
                                      </p:cBhvr>
                                    </p:animEffect>
                                  </p:childTnLst>
                                </p:cTn>
                              </p:par>
                            </p:childTnLst>
                          </p:cTn>
                        </p:par>
                        <p:par>
                          <p:cTn id="97" fill="hold">
                            <p:stCondLst>
                              <p:cond delay="17000"/>
                            </p:stCondLst>
                            <p:childTnLst>
                              <p:par>
                                <p:cTn id="98" presetID="31" presetClass="entr" presetSubtype="0" fill="hold" nodeType="afterEffect">
                                  <p:stCondLst>
                                    <p:cond delay="0"/>
                                  </p:stCondLst>
                                  <p:iterate type="lt">
                                    <p:tmPct val="5000"/>
                                  </p:iterate>
                                  <p:childTnLst>
                                    <p:set>
                                      <p:cBhvr>
                                        <p:cTn id="99" dur="1" fill="hold">
                                          <p:stCondLst>
                                            <p:cond delay="0"/>
                                          </p:stCondLst>
                                        </p:cTn>
                                        <p:tgtEl>
                                          <p:spTgt spid="22"/>
                                        </p:tgtEl>
                                        <p:attrNameLst>
                                          <p:attrName>style.visibility</p:attrName>
                                        </p:attrNameLst>
                                      </p:cBhvr>
                                      <p:to>
                                        <p:strVal val="visible"/>
                                      </p:to>
                                    </p:set>
                                    <p:anim calcmode="lin" valueType="num">
                                      <p:cBhvr>
                                        <p:cTn id="100" dur="2000" fill="hold"/>
                                        <p:tgtEl>
                                          <p:spTgt spid="22"/>
                                        </p:tgtEl>
                                        <p:attrNameLst>
                                          <p:attrName>ppt_w</p:attrName>
                                        </p:attrNameLst>
                                      </p:cBhvr>
                                      <p:tavLst>
                                        <p:tav tm="0">
                                          <p:val>
                                            <p:fltVal val="0"/>
                                          </p:val>
                                        </p:tav>
                                        <p:tav tm="100000">
                                          <p:val>
                                            <p:strVal val="#ppt_w"/>
                                          </p:val>
                                        </p:tav>
                                      </p:tavLst>
                                    </p:anim>
                                    <p:anim calcmode="lin" valueType="num">
                                      <p:cBhvr>
                                        <p:cTn id="101" dur="2000" fill="hold"/>
                                        <p:tgtEl>
                                          <p:spTgt spid="22"/>
                                        </p:tgtEl>
                                        <p:attrNameLst>
                                          <p:attrName>ppt_h</p:attrName>
                                        </p:attrNameLst>
                                      </p:cBhvr>
                                      <p:tavLst>
                                        <p:tav tm="0">
                                          <p:val>
                                            <p:fltVal val="0"/>
                                          </p:val>
                                        </p:tav>
                                        <p:tav tm="100000">
                                          <p:val>
                                            <p:strVal val="#ppt_h"/>
                                          </p:val>
                                        </p:tav>
                                      </p:tavLst>
                                    </p:anim>
                                    <p:anim calcmode="lin" valueType="num">
                                      <p:cBhvr>
                                        <p:cTn id="102" dur="2000" fill="hold"/>
                                        <p:tgtEl>
                                          <p:spTgt spid="22"/>
                                        </p:tgtEl>
                                        <p:attrNameLst>
                                          <p:attrName>style.rotation</p:attrName>
                                        </p:attrNameLst>
                                      </p:cBhvr>
                                      <p:tavLst>
                                        <p:tav tm="0">
                                          <p:val>
                                            <p:fltVal val="90"/>
                                          </p:val>
                                        </p:tav>
                                        <p:tav tm="100000">
                                          <p:val>
                                            <p:fltVal val="0"/>
                                          </p:val>
                                        </p:tav>
                                      </p:tavLst>
                                    </p:anim>
                                    <p:animEffect transition="in" filter="fade">
                                      <p:cBhvr>
                                        <p:cTn id="103" dur="2000"/>
                                        <p:tgtEl>
                                          <p:spTgt spid="22"/>
                                        </p:tgtEl>
                                      </p:cBhvr>
                                    </p:animEffect>
                                  </p:childTnLst>
                                </p:cTn>
                              </p:par>
                            </p:childTnLst>
                          </p:cTn>
                        </p:par>
                        <p:par>
                          <p:cTn id="104" fill="hold">
                            <p:stCondLst>
                              <p:cond delay="19000"/>
                            </p:stCondLst>
                            <p:childTnLst>
                              <p:par>
                                <p:cTn id="105" presetID="31" presetClass="entr" presetSubtype="0" fill="hold" nodeType="afterEffect">
                                  <p:stCondLst>
                                    <p:cond delay="0"/>
                                  </p:stCondLst>
                                  <p:iterate type="lt">
                                    <p:tmPct val="5000"/>
                                  </p:iterate>
                                  <p:childTnLst>
                                    <p:set>
                                      <p:cBhvr>
                                        <p:cTn id="106" dur="1" fill="hold">
                                          <p:stCondLst>
                                            <p:cond delay="0"/>
                                          </p:stCondLst>
                                        </p:cTn>
                                        <p:tgtEl>
                                          <p:spTgt spid="23"/>
                                        </p:tgtEl>
                                        <p:attrNameLst>
                                          <p:attrName>style.visibility</p:attrName>
                                        </p:attrNameLst>
                                      </p:cBhvr>
                                      <p:to>
                                        <p:strVal val="visible"/>
                                      </p:to>
                                    </p:set>
                                    <p:anim calcmode="lin" valueType="num">
                                      <p:cBhvr>
                                        <p:cTn id="107" dur="2000" fill="hold"/>
                                        <p:tgtEl>
                                          <p:spTgt spid="23"/>
                                        </p:tgtEl>
                                        <p:attrNameLst>
                                          <p:attrName>ppt_w</p:attrName>
                                        </p:attrNameLst>
                                      </p:cBhvr>
                                      <p:tavLst>
                                        <p:tav tm="0">
                                          <p:val>
                                            <p:fltVal val="0"/>
                                          </p:val>
                                        </p:tav>
                                        <p:tav tm="100000">
                                          <p:val>
                                            <p:strVal val="#ppt_w"/>
                                          </p:val>
                                        </p:tav>
                                      </p:tavLst>
                                    </p:anim>
                                    <p:anim calcmode="lin" valueType="num">
                                      <p:cBhvr>
                                        <p:cTn id="108" dur="2000" fill="hold"/>
                                        <p:tgtEl>
                                          <p:spTgt spid="23"/>
                                        </p:tgtEl>
                                        <p:attrNameLst>
                                          <p:attrName>ppt_h</p:attrName>
                                        </p:attrNameLst>
                                      </p:cBhvr>
                                      <p:tavLst>
                                        <p:tav tm="0">
                                          <p:val>
                                            <p:fltVal val="0"/>
                                          </p:val>
                                        </p:tav>
                                        <p:tav tm="100000">
                                          <p:val>
                                            <p:strVal val="#ppt_h"/>
                                          </p:val>
                                        </p:tav>
                                      </p:tavLst>
                                    </p:anim>
                                    <p:anim calcmode="lin" valueType="num">
                                      <p:cBhvr>
                                        <p:cTn id="109" dur="2000" fill="hold"/>
                                        <p:tgtEl>
                                          <p:spTgt spid="23"/>
                                        </p:tgtEl>
                                        <p:attrNameLst>
                                          <p:attrName>style.rotation</p:attrName>
                                        </p:attrNameLst>
                                      </p:cBhvr>
                                      <p:tavLst>
                                        <p:tav tm="0">
                                          <p:val>
                                            <p:fltVal val="90"/>
                                          </p:val>
                                        </p:tav>
                                        <p:tav tm="100000">
                                          <p:val>
                                            <p:fltVal val="0"/>
                                          </p:val>
                                        </p:tav>
                                      </p:tavLst>
                                    </p:anim>
                                    <p:animEffect transition="in" filter="fade">
                                      <p:cBhvr>
                                        <p:cTn id="110" dur="2000"/>
                                        <p:tgtEl>
                                          <p:spTgt spid="23"/>
                                        </p:tgtEl>
                                      </p:cBhvr>
                                    </p:animEffect>
                                  </p:childTnLst>
                                </p:cTn>
                              </p:par>
                            </p:childTnLst>
                          </p:cTn>
                        </p:par>
                        <p:par>
                          <p:cTn id="111" fill="hold">
                            <p:stCondLst>
                              <p:cond delay="21000"/>
                            </p:stCondLst>
                            <p:childTnLst>
                              <p:par>
                                <p:cTn id="112" presetID="31" presetClass="entr" presetSubtype="0" fill="hold" nodeType="afterEffect">
                                  <p:stCondLst>
                                    <p:cond delay="0"/>
                                  </p:stCondLst>
                                  <p:iterate type="lt">
                                    <p:tmPct val="5000"/>
                                  </p:iterate>
                                  <p:childTnLst>
                                    <p:set>
                                      <p:cBhvr>
                                        <p:cTn id="113" dur="1" fill="hold">
                                          <p:stCondLst>
                                            <p:cond delay="0"/>
                                          </p:stCondLst>
                                        </p:cTn>
                                        <p:tgtEl>
                                          <p:spTgt spid="24"/>
                                        </p:tgtEl>
                                        <p:attrNameLst>
                                          <p:attrName>style.visibility</p:attrName>
                                        </p:attrNameLst>
                                      </p:cBhvr>
                                      <p:to>
                                        <p:strVal val="visible"/>
                                      </p:to>
                                    </p:set>
                                    <p:anim calcmode="lin" valueType="num">
                                      <p:cBhvr>
                                        <p:cTn id="114" dur="2000" fill="hold"/>
                                        <p:tgtEl>
                                          <p:spTgt spid="24"/>
                                        </p:tgtEl>
                                        <p:attrNameLst>
                                          <p:attrName>ppt_w</p:attrName>
                                        </p:attrNameLst>
                                      </p:cBhvr>
                                      <p:tavLst>
                                        <p:tav tm="0">
                                          <p:val>
                                            <p:fltVal val="0"/>
                                          </p:val>
                                        </p:tav>
                                        <p:tav tm="100000">
                                          <p:val>
                                            <p:strVal val="#ppt_w"/>
                                          </p:val>
                                        </p:tav>
                                      </p:tavLst>
                                    </p:anim>
                                    <p:anim calcmode="lin" valueType="num">
                                      <p:cBhvr>
                                        <p:cTn id="115" dur="2000" fill="hold"/>
                                        <p:tgtEl>
                                          <p:spTgt spid="24"/>
                                        </p:tgtEl>
                                        <p:attrNameLst>
                                          <p:attrName>ppt_h</p:attrName>
                                        </p:attrNameLst>
                                      </p:cBhvr>
                                      <p:tavLst>
                                        <p:tav tm="0">
                                          <p:val>
                                            <p:fltVal val="0"/>
                                          </p:val>
                                        </p:tav>
                                        <p:tav tm="100000">
                                          <p:val>
                                            <p:strVal val="#ppt_h"/>
                                          </p:val>
                                        </p:tav>
                                      </p:tavLst>
                                    </p:anim>
                                    <p:anim calcmode="lin" valueType="num">
                                      <p:cBhvr>
                                        <p:cTn id="116" dur="2000" fill="hold"/>
                                        <p:tgtEl>
                                          <p:spTgt spid="24"/>
                                        </p:tgtEl>
                                        <p:attrNameLst>
                                          <p:attrName>style.rotation</p:attrName>
                                        </p:attrNameLst>
                                      </p:cBhvr>
                                      <p:tavLst>
                                        <p:tav tm="0">
                                          <p:val>
                                            <p:fltVal val="90"/>
                                          </p:val>
                                        </p:tav>
                                        <p:tav tm="100000">
                                          <p:val>
                                            <p:fltVal val="0"/>
                                          </p:val>
                                        </p:tav>
                                      </p:tavLst>
                                    </p:anim>
                                    <p:animEffect transition="in" filter="fade">
                                      <p:cBhvr>
                                        <p:cTn id="117" dur="2000"/>
                                        <p:tgtEl>
                                          <p:spTgt spid="24"/>
                                        </p:tgtEl>
                                      </p:cBhvr>
                                    </p:animEffect>
                                  </p:childTnLst>
                                </p:cTn>
                              </p:par>
                              <p:par>
                                <p:cTn id="118" presetID="12" presetClass="entr" presetSubtype="1" fill="hold" nodeType="withEffect">
                                  <p:stCondLst>
                                    <p:cond delay="0"/>
                                  </p:stCondLst>
                                  <p:childTnLst>
                                    <p:set>
                                      <p:cBhvr>
                                        <p:cTn id="119" dur="1" fill="hold">
                                          <p:stCondLst>
                                            <p:cond delay="0"/>
                                          </p:stCondLst>
                                        </p:cTn>
                                        <p:tgtEl>
                                          <p:spTgt spid="50178"/>
                                        </p:tgtEl>
                                        <p:attrNameLst>
                                          <p:attrName>style.visibility</p:attrName>
                                        </p:attrNameLst>
                                      </p:cBhvr>
                                      <p:to>
                                        <p:strVal val="visible"/>
                                      </p:to>
                                    </p:set>
                                    <p:animEffect transition="in" filter="slide(fromTop)">
                                      <p:cBhvr>
                                        <p:cTn id="120" dur="2000"/>
                                        <p:tgtEl>
                                          <p:spTgt spid="501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9" grpId="0" animBg="1"/>
      <p:bldP spid="10" grpId="0" animBg="1"/>
      <p:bldP spid="11" grpId="0" animBg="1"/>
      <p:bldP spid="12" grpId="0" animBg="1"/>
      <p:bldP spid="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50000">
              <a:srgbClr val="4382FF">
                <a:shade val="67500"/>
                <a:satMod val="115000"/>
              </a:srgbClr>
            </a:gs>
            <a:gs pos="100000">
              <a:srgbClr val="4382FF">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tapetus_pl (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6" name="15 Rectángulo"/>
          <p:cNvSpPr/>
          <p:nvPr/>
        </p:nvSpPr>
        <p:spPr>
          <a:xfrm>
            <a:off x="0" y="0"/>
            <a:ext cx="9144000" cy="5143500"/>
          </a:xfrm>
          <a:prstGeom prst="rect">
            <a:avLst/>
          </a:prstGeom>
          <a:gradFill flip="none" rotWithShape="1">
            <a:gsLst>
              <a:gs pos="0">
                <a:schemeClr val="bg1"/>
              </a:gs>
              <a:gs pos="50000">
                <a:srgbClr val="FFC000">
                  <a:shade val="67500"/>
                  <a:satMod val="115000"/>
                </a:srgbClr>
              </a:gs>
              <a:gs pos="100000">
                <a:srgbClr val="FFC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a:off x="0" y="0"/>
            <a:ext cx="9144000" cy="5143500"/>
          </a:xfrm>
          <a:prstGeom prst="rect">
            <a:avLst/>
          </a:prstGeom>
          <a:gradFill flip="none" rotWithShape="1">
            <a:gsLst>
              <a:gs pos="20000">
                <a:srgbClr val="FF9933"/>
              </a:gs>
              <a:gs pos="50000">
                <a:srgbClr val="0099FF">
                  <a:shade val="67500"/>
                  <a:satMod val="115000"/>
                </a:srgbClr>
              </a:gs>
              <a:gs pos="100000">
                <a:srgbClr val="0099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17"/>
                                        </p:tgtEl>
                                        <p:attrNameLst>
                                          <p:attrName>ppt_w</p:attrName>
                                        </p:attrNameLst>
                                      </p:cBhvr>
                                      <p:tavLst>
                                        <p:tav tm="0">
                                          <p:val>
                                            <p:strVal val="ppt_w"/>
                                          </p:val>
                                        </p:tav>
                                        <p:tav tm="100000">
                                          <p:val>
                                            <p:strVal val="4/3*ppt_w"/>
                                          </p:val>
                                        </p:tav>
                                      </p:tavLst>
                                    </p:anim>
                                    <p:anim calcmode="lin" valueType="num">
                                      <p:cBhvr>
                                        <p:cTn id="9" dur="5000"/>
                                        <p:tgtEl>
                                          <p:spTgt spid="17"/>
                                        </p:tgtEl>
                                        <p:attrNameLst>
                                          <p:attrName>ppt_h</p:attrName>
                                        </p:attrNameLst>
                                      </p:cBhvr>
                                      <p:tavLst>
                                        <p:tav tm="0">
                                          <p:val>
                                            <p:strVal val="ppt_h"/>
                                          </p:val>
                                        </p:tav>
                                        <p:tav tm="100000">
                                          <p:val>
                                            <p:strVal val="4/3*ppt_h"/>
                                          </p:val>
                                        </p:tav>
                                      </p:tavLst>
                                    </p:anim>
                                    <p:set>
                                      <p:cBhvr>
                                        <p:cTn id="10" dur="1" fill="hold">
                                          <p:stCondLst>
                                            <p:cond delay="4999"/>
                                          </p:stCondLst>
                                        </p:cTn>
                                        <p:tgtEl>
                                          <p:spTgt spid="17"/>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17"/>
                                        </p:tgtEl>
                                      </p:cBhvr>
                                    </p:animEffect>
                                    <p:set>
                                      <p:cBhvr>
                                        <p:cTn id="13" dur="1" fill="hold">
                                          <p:stCondLst>
                                            <p:cond delay="4999"/>
                                          </p:stCondLst>
                                        </p:cTn>
                                        <p:tgtEl>
                                          <p:spTgt spid="17"/>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16"/>
                                        </p:tgtEl>
                                        <p:attrNameLst>
                                          <p:attrName>ppt_w</p:attrName>
                                        </p:attrNameLst>
                                      </p:cBhvr>
                                      <p:tavLst>
                                        <p:tav tm="0">
                                          <p:val>
                                            <p:strVal val="ppt_w"/>
                                          </p:val>
                                        </p:tav>
                                        <p:tav tm="100000">
                                          <p:val>
                                            <p:fltVal val="0"/>
                                          </p:val>
                                        </p:tav>
                                      </p:tavLst>
                                    </p:anim>
                                    <p:anim calcmode="lin" valueType="num">
                                      <p:cBhvr>
                                        <p:cTn id="16" dur="5000"/>
                                        <p:tgtEl>
                                          <p:spTgt spid="16"/>
                                        </p:tgtEl>
                                        <p:attrNameLst>
                                          <p:attrName>ppt_h</p:attrName>
                                        </p:attrNameLst>
                                      </p:cBhvr>
                                      <p:tavLst>
                                        <p:tav tm="0">
                                          <p:val>
                                            <p:strVal val="ppt_h"/>
                                          </p:val>
                                        </p:tav>
                                        <p:tav tm="100000">
                                          <p:val>
                                            <p:strVal val="ppt_h"/>
                                          </p:val>
                                        </p:tav>
                                      </p:tavLst>
                                    </p:anim>
                                    <p:set>
                                      <p:cBhvr>
                                        <p:cTn id="17" dur="1" fill="hold">
                                          <p:stCondLst>
                                            <p:cond delay="4999"/>
                                          </p:stCondLst>
                                        </p:cTn>
                                        <p:tgtEl>
                                          <p:spTgt spid="16"/>
                                        </p:tgtEl>
                                        <p:attrNameLst>
                                          <p:attrName>style.visibility</p:attrName>
                                        </p:attrNameLst>
                                      </p:cBhvr>
                                      <p:to>
                                        <p:strVal val="hidden"/>
                                      </p:to>
                                    </p:set>
                                  </p:childTnLst>
                                </p:cTn>
                              </p:par>
                              <p:par>
                                <p:cTn id="18" presetID="6" presetClass="exit" presetSubtype="32" fill="hold" grpId="1" nodeType="withEffect">
                                  <p:stCondLst>
                                    <p:cond delay="0"/>
                                  </p:stCondLst>
                                  <p:childTnLst>
                                    <p:animEffect transition="out" filter="circle(out)">
                                      <p:cBhvr>
                                        <p:cTn id="19" dur="5000"/>
                                        <p:tgtEl>
                                          <p:spTgt spid="16"/>
                                        </p:tgtEl>
                                      </p:cBhvr>
                                    </p:animEffect>
                                    <p:set>
                                      <p:cBhvr>
                                        <p:cTn id="20" dur="1" fill="hold">
                                          <p:stCondLst>
                                            <p:cond delay="4999"/>
                                          </p:stCondLst>
                                        </p:cTn>
                                        <p:tgtEl>
                                          <p:spTgt spid="16"/>
                                        </p:tgtEl>
                                        <p:attrNameLst>
                                          <p:attrName>style.visibility</p:attrName>
                                        </p:attrNameLst>
                                      </p:cBhvr>
                                      <p:to>
                                        <p:strVal val="hidden"/>
                                      </p:to>
                                    </p:set>
                                  </p:childTnLst>
                                </p:cTn>
                              </p:par>
                              <p:par>
                                <p:cTn id="21" presetID="23" presetClass="entr" presetSubtype="3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ppt_w"/>
                                          </p:val>
                                        </p:tav>
                                        <p:tav tm="100000">
                                          <p:val>
                                            <p:strVal val="#ppt_w"/>
                                          </p:val>
                                        </p:tav>
                                      </p:tavLst>
                                    </p:anim>
                                    <p:anim calcmode="lin" valueType="num">
                                      <p:cBhvr>
                                        <p:cTn id="24" dur="5000" fill="hold"/>
                                        <p:tgtEl>
                                          <p:spTgt spid="2"/>
                                        </p:tgtEl>
                                        <p:attrNameLst>
                                          <p:attrName>ppt_h</p:attrName>
                                        </p:attrNameLst>
                                      </p:cBhvr>
                                      <p:tavLst>
                                        <p:tav tm="0">
                                          <p:val>
                                            <p:strVal val="4*#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7" grpId="0" animBg="1"/>
      <p:bldP spid="17" grpId="1"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86d4ab0ea7f23a2e0e0b5226ba9762a.jpg"/>
          <p:cNvPicPr>
            <a:picLocks noChangeAspect="1"/>
          </p:cNvPicPr>
          <p:nvPr/>
        </p:nvPicPr>
        <p:blipFill>
          <a:blip r:embed="rId2"/>
          <a:stretch>
            <a:fillRect/>
          </a:stretch>
        </p:blipFill>
        <p:spPr>
          <a:xfrm>
            <a:off x="0" y="0"/>
            <a:ext cx="9144000" cy="5143500"/>
          </a:xfrm>
          <a:prstGeom prst="rect">
            <a:avLst/>
          </a:prstGeom>
        </p:spPr>
      </p:pic>
      <p:sp>
        <p:nvSpPr>
          <p:cNvPr id="5" name="4 CuadroTexto"/>
          <p:cNvSpPr txBox="1"/>
          <p:nvPr/>
        </p:nvSpPr>
        <p:spPr>
          <a:xfrm>
            <a:off x="3143240" y="285734"/>
            <a:ext cx="3214709" cy="2800767"/>
          </a:xfrm>
          <a:prstGeom prst="rect">
            <a:avLst/>
          </a:prstGeom>
          <a:noFill/>
        </p:spPr>
        <p:txBody>
          <a:bodyPr wrap="square" rtlCol="0">
            <a:spAutoFit/>
          </a:bodyPr>
          <a:lstStyle/>
          <a:p>
            <a:pPr algn="ctr"/>
            <a:r>
              <a:rPr lang="es-PE" sz="1600" dirty="0" smtClean="0"/>
              <a:t>Si tuviéramos que elegir a una flor como la máxima representante del verano, no cabe duda que sería el </a:t>
            </a:r>
            <a:r>
              <a:rPr lang="es-PE" sz="1600" b="1" dirty="0" smtClean="0"/>
              <a:t>girasol</a:t>
            </a:r>
            <a:r>
              <a:rPr lang="es-PE" sz="1600" dirty="0" smtClean="0"/>
              <a:t>. No es </a:t>
            </a:r>
            <a:r>
              <a:rPr lang="es-PE" sz="1600" dirty="0" smtClean="0"/>
              <a:t>solo </a:t>
            </a:r>
            <a:r>
              <a:rPr lang="es-PE" sz="1600" dirty="0" smtClean="0"/>
              <a:t>es su colorido aspecto, sino también el hecho de ser la única flor que se mueve en busca de los rayos del sol (conocido popularmente como el baile de los girasoles). Esto la convierte en una flor ideal para la estación y por ello,  se acostumbra enviar arreglos florales con girasoles en estas épocas del año.</a:t>
            </a:r>
          </a:p>
          <a:p>
            <a:pPr algn="ctr"/>
            <a:endParaRPr lang="es-PE" sz="1600" dirty="0"/>
          </a:p>
        </p:txBody>
      </p:sp>
      <p:sp>
        <p:nvSpPr>
          <p:cNvPr id="4" name="3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C4D0E"/>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pictures-fm-36381554293299h0hzdsdje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5" name="44 Rectángulo"/>
          <p:cNvSpPr/>
          <p:nvPr/>
        </p:nvSpPr>
        <p:spPr>
          <a:xfrm>
            <a:off x="0" y="0"/>
            <a:ext cx="9144000" cy="5143500"/>
          </a:xfrm>
          <a:prstGeom prst="rect">
            <a:avLst/>
          </a:prstGeom>
          <a:gradFill flip="none" rotWithShape="1">
            <a:gsLst>
              <a:gs pos="0">
                <a:srgbClr val="FFFF00"/>
              </a:gs>
              <a:gs pos="50000">
                <a:srgbClr val="009242">
                  <a:shade val="67500"/>
                  <a:satMod val="115000"/>
                </a:srgbClr>
              </a:gs>
              <a:gs pos="100000">
                <a:srgbClr val="009242">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6" name="45 Rectángulo"/>
          <p:cNvSpPr/>
          <p:nvPr/>
        </p:nvSpPr>
        <p:spPr>
          <a:xfrm>
            <a:off x="0" y="0"/>
            <a:ext cx="9144000" cy="5143500"/>
          </a:xfrm>
          <a:prstGeom prst="rect">
            <a:avLst/>
          </a:prstGeom>
          <a:gradFill flip="none" rotWithShape="1">
            <a:gsLst>
              <a:gs pos="16000">
                <a:srgbClr val="7C4D0E"/>
              </a:gs>
              <a:gs pos="50000">
                <a:srgbClr val="FFECAF">
                  <a:shade val="67500"/>
                  <a:satMod val="115000"/>
                </a:srgbClr>
              </a:gs>
              <a:gs pos="100000">
                <a:srgbClr val="FFECA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6" presetClass="exit" presetSubtype="42" fill="hold" grpId="2" nodeType="withEffect">
                                  <p:stCondLst>
                                    <p:cond delay="0"/>
                                  </p:stCondLst>
                                  <p:childTnLst>
                                    <p:animEffect transition="out" filter="barn(outHorizontal)">
                                      <p:cBhvr>
                                        <p:cTn id="8" dur="5000"/>
                                        <p:tgtEl>
                                          <p:spTgt spid="46"/>
                                        </p:tgtEl>
                                      </p:cBhvr>
                                    </p:animEffect>
                                    <p:set>
                                      <p:cBhvr>
                                        <p:cTn id="9" dur="1" fill="hold">
                                          <p:stCondLst>
                                            <p:cond delay="4999"/>
                                          </p:stCondLst>
                                        </p:cTn>
                                        <p:tgtEl>
                                          <p:spTgt spid="46"/>
                                        </p:tgtEl>
                                        <p:attrNameLst>
                                          <p:attrName>style.visibility</p:attrName>
                                        </p:attrNameLst>
                                      </p:cBhvr>
                                      <p:to>
                                        <p:strVal val="hidden"/>
                                      </p:to>
                                    </p:set>
                                  </p:childTnLst>
                                </p:cTn>
                              </p:par>
                              <p:par>
                                <p:cTn id="10" presetID="17" presetClass="exit" presetSubtype="10" fill="hold" grpId="1" nodeType="withEffect">
                                  <p:stCondLst>
                                    <p:cond delay="0"/>
                                  </p:stCondLst>
                                  <p:childTnLst>
                                    <p:anim calcmode="lin" valueType="num">
                                      <p:cBhvr>
                                        <p:cTn id="11" dur="5000"/>
                                        <p:tgtEl>
                                          <p:spTgt spid="46"/>
                                        </p:tgtEl>
                                        <p:attrNameLst>
                                          <p:attrName>ppt_w</p:attrName>
                                        </p:attrNameLst>
                                      </p:cBhvr>
                                      <p:tavLst>
                                        <p:tav tm="0">
                                          <p:val>
                                            <p:strVal val="ppt_w"/>
                                          </p:val>
                                        </p:tav>
                                        <p:tav tm="100000">
                                          <p:val>
                                            <p:fltVal val="0"/>
                                          </p:val>
                                        </p:tav>
                                      </p:tavLst>
                                    </p:anim>
                                    <p:anim calcmode="lin" valueType="num">
                                      <p:cBhvr>
                                        <p:cTn id="12" dur="5000"/>
                                        <p:tgtEl>
                                          <p:spTgt spid="46"/>
                                        </p:tgtEl>
                                        <p:attrNameLst>
                                          <p:attrName>ppt_h</p:attrName>
                                        </p:attrNameLst>
                                      </p:cBhvr>
                                      <p:tavLst>
                                        <p:tav tm="0">
                                          <p:val>
                                            <p:strVal val="ppt_h"/>
                                          </p:val>
                                        </p:tav>
                                        <p:tav tm="100000">
                                          <p:val>
                                            <p:strVal val="ppt_h"/>
                                          </p:val>
                                        </p:tav>
                                      </p:tavLst>
                                    </p:anim>
                                    <p:set>
                                      <p:cBhvr>
                                        <p:cTn id="13" dur="1" fill="hold">
                                          <p:stCondLst>
                                            <p:cond delay="4999"/>
                                          </p:stCondLst>
                                        </p:cTn>
                                        <p:tgtEl>
                                          <p:spTgt spid="46"/>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5"/>
                                        </p:tgtEl>
                                        <p:attrNameLst>
                                          <p:attrName>ppt_w</p:attrName>
                                        </p:attrNameLst>
                                      </p:cBhvr>
                                      <p:tavLst>
                                        <p:tav tm="0">
                                          <p:val>
                                            <p:strVal val="ppt_w"/>
                                          </p:val>
                                        </p:tav>
                                        <p:tav tm="100000">
                                          <p:val>
                                            <p:strVal val="2/3*ppt_w"/>
                                          </p:val>
                                        </p:tav>
                                      </p:tavLst>
                                    </p:anim>
                                    <p:anim calcmode="lin" valueType="num">
                                      <p:cBhvr>
                                        <p:cTn id="16" dur="5000"/>
                                        <p:tgtEl>
                                          <p:spTgt spid="45"/>
                                        </p:tgtEl>
                                        <p:attrNameLst>
                                          <p:attrName>ppt_h</p:attrName>
                                        </p:attrNameLst>
                                      </p:cBhvr>
                                      <p:tavLst>
                                        <p:tav tm="0">
                                          <p:val>
                                            <p:strVal val="ppt_h"/>
                                          </p:val>
                                        </p:tav>
                                        <p:tav tm="100000">
                                          <p:val>
                                            <p:strVal val="2/3*ppt_h"/>
                                          </p:val>
                                        </p:tav>
                                      </p:tavLst>
                                    </p:anim>
                                    <p:set>
                                      <p:cBhvr>
                                        <p:cTn id="17" dur="1" fill="hold">
                                          <p:stCondLst>
                                            <p:cond delay="4999"/>
                                          </p:stCondLst>
                                        </p:cTn>
                                        <p:tgtEl>
                                          <p:spTgt spid="45"/>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45"/>
                                        </p:tgtEl>
                                      </p:cBhvr>
                                    </p:animEffect>
                                    <p:set>
                                      <p:cBhvr>
                                        <p:cTn id="20" dur="1" fill="hold">
                                          <p:stCondLst>
                                            <p:cond delay="4999"/>
                                          </p:stCondLst>
                                        </p:cTn>
                                        <p:tgtEl>
                                          <p:spTgt spid="45"/>
                                        </p:tgtEl>
                                        <p:attrNameLst>
                                          <p:attrName>style.visibility</p:attrName>
                                        </p:attrNameLst>
                                      </p:cBhvr>
                                      <p:to>
                                        <p:strVal val="hidden"/>
                                      </p:to>
                                    </p:set>
                                  </p:childTnLst>
                                </p:cTn>
                              </p:par>
                              <p:par>
                                <p:cTn id="21" presetID="23" presetClass="entr" presetSubtype="3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ppt_w"/>
                                          </p:val>
                                        </p:tav>
                                        <p:tav tm="100000">
                                          <p:val>
                                            <p:strVal val="#ppt_w"/>
                                          </p:val>
                                        </p:tav>
                                      </p:tavLst>
                                    </p:anim>
                                    <p:anim calcmode="lin" valueType="num">
                                      <p:cBhvr>
                                        <p:cTn id="24" dur="5000" fill="hold"/>
                                        <p:tgtEl>
                                          <p:spTgt spid="2"/>
                                        </p:tgtEl>
                                        <p:attrNameLst>
                                          <p:attrName>ppt_h</p:attrName>
                                        </p:attrNameLst>
                                      </p:cBhvr>
                                      <p:tavLst>
                                        <p:tav tm="0">
                                          <p:val>
                                            <p:strVal val="4*#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5" grpId="1" animBg="1"/>
      <p:bldP spid="46" grpId="1" animBg="1"/>
      <p:bldP spid="46" grpId="2"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33"/>
            </a:gs>
            <a:gs pos="39999">
              <a:srgbClr val="85C2FF"/>
            </a:gs>
            <a:gs pos="70000">
              <a:srgbClr val="C4D6EB"/>
            </a:gs>
            <a:gs pos="100000">
              <a:srgbClr val="FFEBFA"/>
            </a:gs>
          </a:gsLst>
          <a:lin ang="10800000" scaled="1"/>
          <a:tileRect/>
        </a:gradFill>
        <a:effectLst/>
      </p:bgPr>
    </p:bg>
    <p:spTree>
      <p:nvGrpSpPr>
        <p:cNvPr id="1" name=""/>
        <p:cNvGrpSpPr/>
        <p:nvPr/>
      </p:nvGrpSpPr>
      <p:grpSpPr>
        <a:xfrm>
          <a:off x="0" y="0"/>
          <a:ext cx="0" cy="0"/>
          <a:chOff x="0" y="0"/>
          <a:chExt cx="0" cy="0"/>
        </a:xfrm>
      </p:grpSpPr>
      <p:pic>
        <p:nvPicPr>
          <p:cNvPr id="2" name="1 Imagen" descr="pole-dziewczyna-zboze-slonecznik.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6000">
                <a:srgbClr val="7C4D0E"/>
              </a:gs>
              <a:gs pos="50000">
                <a:srgbClr val="FFECAF">
                  <a:shade val="67500"/>
                  <a:satMod val="115000"/>
                </a:srgbClr>
              </a:gs>
              <a:gs pos="100000">
                <a:srgbClr val="FFECA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1"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
                                          </p:val>
                                        </p:tav>
                                      </p:tavLst>
                                    </p:anim>
                                    <p:anim calcmode="lin" valueType="num">
                                      <p:cBhvr>
                                        <p:cTn id="9" dur="5000"/>
                                        <p:tgtEl>
                                          <p:spTgt spid="3"/>
                                        </p:tgtEl>
                                        <p:attrNameLst>
                                          <p:attrName>ppt_y</p:attrName>
                                        </p:attrNameLst>
                                      </p:cBhvr>
                                      <p:tavLst>
                                        <p:tav tm="0">
                                          <p:val>
                                            <p:strVal val="ppt_y"/>
                                          </p:val>
                                        </p:tav>
                                        <p:tav tm="100000">
                                          <p:val>
                                            <p:strVal val="ppt_y-ppt_h/2"/>
                                          </p:val>
                                        </p:tav>
                                      </p:tavLst>
                                    </p:anim>
                                    <p:anim calcmode="lin" valueType="num">
                                      <p:cBhvr>
                                        <p:cTn id="10" dur="5000"/>
                                        <p:tgtEl>
                                          <p:spTgt spid="3"/>
                                        </p:tgtEl>
                                        <p:attrNameLst>
                                          <p:attrName>ppt_w</p:attrName>
                                        </p:attrNameLst>
                                      </p:cBhvr>
                                      <p:tavLst>
                                        <p:tav tm="0">
                                          <p:val>
                                            <p:strVal val="ppt_w"/>
                                          </p:val>
                                        </p:tav>
                                        <p:tav tm="100000">
                                          <p:val>
                                            <p:strVal val="ppt_w"/>
                                          </p:val>
                                        </p:tav>
                                      </p:tavLst>
                                    </p:anim>
                                    <p:anim calcmode="lin" valueType="num">
                                      <p:cBhvr>
                                        <p:cTn id="11" dur="5000"/>
                                        <p:tgtEl>
                                          <p:spTgt spid="3"/>
                                        </p:tgtEl>
                                        <p:attrNameLst>
                                          <p:attrName>ppt_h</p:attrName>
                                        </p:attrNameLst>
                                      </p:cBhvr>
                                      <p:tavLst>
                                        <p:tav tm="0">
                                          <p:val>
                                            <p:strVal val="ppt_h"/>
                                          </p:val>
                                        </p:tav>
                                        <p:tav tm="100000">
                                          <p:val>
                                            <p:fltVal val="0"/>
                                          </p:val>
                                        </p:tav>
                                      </p:tavLst>
                                    </p:anim>
                                    <p:set>
                                      <p:cBhvr>
                                        <p:cTn id="12" dur="1" fill="hold">
                                          <p:stCondLst>
                                            <p:cond delay="4999"/>
                                          </p:stCondLst>
                                        </p:cTn>
                                        <p:tgtEl>
                                          <p:spTgt spid="3"/>
                                        </p:tgtEl>
                                        <p:attrNameLst>
                                          <p:attrName>style.visibility</p:attrName>
                                        </p:attrNameLst>
                                      </p:cBhvr>
                                      <p:to>
                                        <p:strVal val="hidden"/>
                                      </p:to>
                                    </p:set>
                                  </p:childTnLst>
                                </p:cTn>
                              </p:par>
                              <p:par>
                                <p:cTn id="13" presetID="16" presetClass="exit" presetSubtype="37" fill="hold" grpId="1" nodeType="withEffect">
                                  <p:stCondLst>
                                    <p:cond delay="0"/>
                                  </p:stCondLst>
                                  <p:childTnLst>
                                    <p:animEffect transition="out" filter="barn(outVertic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vertical)">
                                      <p:cBhvr>
                                        <p:cTn id="24" dur="5000"/>
                                        <p:tgtEl>
                                          <p:spTgt spid="2"/>
                                        </p:tgtEl>
                                      </p:cBhvr>
                                    </p:animEffect>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86d4ab0ea7f23a2e0e0b5226ba9762a.jpg"/>
          <p:cNvPicPr>
            <a:picLocks noChangeAspect="1"/>
          </p:cNvPicPr>
          <p:nvPr/>
        </p:nvPicPr>
        <p:blipFill>
          <a:blip r:embed="rId2"/>
          <a:stretch>
            <a:fillRect/>
          </a:stretch>
        </p:blipFill>
        <p:spPr>
          <a:xfrm>
            <a:off x="0" y="0"/>
            <a:ext cx="9144000" cy="5143500"/>
          </a:xfrm>
          <a:prstGeom prst="rect">
            <a:avLst/>
          </a:prstGeom>
        </p:spPr>
      </p:pic>
      <p:sp>
        <p:nvSpPr>
          <p:cNvPr id="5" name="4 CuadroTexto"/>
          <p:cNvSpPr txBox="1"/>
          <p:nvPr/>
        </p:nvSpPr>
        <p:spPr>
          <a:xfrm>
            <a:off x="3143240" y="142858"/>
            <a:ext cx="2643206" cy="3785652"/>
          </a:xfrm>
          <a:prstGeom prst="rect">
            <a:avLst/>
          </a:prstGeom>
          <a:noFill/>
        </p:spPr>
        <p:txBody>
          <a:bodyPr wrap="square" rtlCol="0">
            <a:spAutoFit/>
          </a:bodyPr>
          <a:lstStyle/>
          <a:p>
            <a:pPr algn="ctr"/>
            <a:r>
              <a:rPr lang="es-PE" sz="1600" b="1" dirty="0" smtClean="0"/>
              <a:t>La Leyenda </a:t>
            </a:r>
            <a:r>
              <a:rPr lang="es-PE" sz="1600" b="1" dirty="0" smtClean="0"/>
              <a:t>del girasol</a:t>
            </a:r>
          </a:p>
          <a:p>
            <a:pPr algn="ctr"/>
            <a:endParaRPr lang="es-PE" sz="1600" dirty="0" smtClean="0"/>
          </a:p>
          <a:p>
            <a:pPr algn="ctr"/>
            <a:r>
              <a:rPr lang="es-PE" sz="1600" dirty="0" smtClean="0"/>
              <a:t>El</a:t>
            </a:r>
            <a:r>
              <a:rPr lang="es-PE" sz="1600" dirty="0" smtClean="0"/>
              <a:t> </a:t>
            </a:r>
            <a:r>
              <a:rPr lang="es-PE" sz="1600" b="1" dirty="0" smtClean="0"/>
              <a:t>girasol</a:t>
            </a:r>
            <a:r>
              <a:rPr lang="es-PE" sz="1600" dirty="0" smtClean="0"/>
              <a:t> no es sólo una flor bella sino que guarda una cautivadora historia. Cuenta la mitología griega, que la ninfa </a:t>
            </a:r>
            <a:r>
              <a:rPr lang="es-PE" sz="1600" dirty="0" err="1" smtClean="0"/>
              <a:t>Clytia</a:t>
            </a:r>
            <a:r>
              <a:rPr lang="es-PE" sz="1600" dirty="0" smtClean="0"/>
              <a:t> se enamoró del Dios del Sol, Apolo, quién no correspondió su amor. A la ninfa se le partió el corazón y murió de pena, transformándose en un </a:t>
            </a:r>
            <a:r>
              <a:rPr lang="es-PE" sz="1600" b="1" dirty="0" smtClean="0"/>
              <a:t>girasol</a:t>
            </a:r>
            <a:r>
              <a:rPr lang="es-PE" sz="1600" dirty="0" smtClean="0"/>
              <a:t> que seguía al sol (Apolo) a donde fuera. Por ello, regalar girasoles es la máxima representación de amor incondicional y fidelidad.</a:t>
            </a:r>
          </a:p>
          <a:p>
            <a:pPr algn="ctr"/>
            <a:endParaRPr lang="es-PE" sz="1600" dirty="0"/>
          </a:p>
        </p:txBody>
      </p:sp>
      <p:sp>
        <p:nvSpPr>
          <p:cNvPr id="4" name="3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9933"/>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stock-photo-78802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FF9933">
                  <a:shade val="67500"/>
                  <a:satMod val="115000"/>
                </a:srgbClr>
              </a:gs>
              <a:gs pos="100000">
                <a:srgbClr val="FF993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bg1"/>
              </a:gs>
              <a:gs pos="50000">
                <a:schemeClr val="accent3">
                  <a:lumMod val="50000"/>
                  <a:shade val="67500"/>
                  <a:satMod val="115000"/>
                </a:schemeClr>
              </a:gs>
              <a:gs pos="100000">
                <a:schemeClr val="accent3">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4000">
              <a:srgbClr val="FFC000"/>
            </a:gs>
            <a:gs pos="50000">
              <a:schemeClr val="tx2">
                <a:lumMod val="60000"/>
                <a:lumOff val="40000"/>
                <a:shade val="67500"/>
                <a:satMod val="115000"/>
              </a:schemeClr>
            </a:gs>
            <a:gs pos="100000">
              <a:schemeClr val="tx2">
                <a:lumMod val="60000"/>
                <a:lumOff val="40000"/>
                <a:shade val="100000"/>
                <a:satMod val="115000"/>
              </a:schemeClr>
            </a:gs>
          </a:gsLst>
          <a:lin ang="5400000" scaled="1"/>
        </a:gradFill>
        <a:effectLst/>
      </p:bgPr>
    </p:bg>
    <p:spTree>
      <p:nvGrpSpPr>
        <p:cNvPr id="1" name=""/>
        <p:cNvGrpSpPr/>
        <p:nvPr/>
      </p:nvGrpSpPr>
      <p:grpSpPr>
        <a:xfrm>
          <a:off x="0" y="0"/>
          <a:ext cx="0" cy="0"/>
          <a:chOff x="0" y="0"/>
          <a:chExt cx="0" cy="0"/>
        </a:xfrm>
      </p:grpSpPr>
      <p:pic>
        <p:nvPicPr>
          <p:cNvPr id="2" name="1 Imagen" descr="tapetus_pl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6000">
                <a:srgbClr val="00642D"/>
              </a:gs>
              <a:gs pos="50000">
                <a:srgbClr val="FFECAF">
                  <a:shade val="67500"/>
                  <a:satMod val="115000"/>
                </a:srgbClr>
              </a:gs>
              <a:gs pos="100000">
                <a:srgbClr val="FFECA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down)">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86d4ab0ea7f23a2e0e0b5226ba9762a.jpg"/>
          <p:cNvPicPr>
            <a:picLocks noChangeAspect="1"/>
          </p:cNvPicPr>
          <p:nvPr/>
        </p:nvPicPr>
        <p:blipFill>
          <a:blip r:embed="rId2"/>
          <a:stretch>
            <a:fillRect/>
          </a:stretch>
        </p:blipFill>
        <p:spPr>
          <a:xfrm>
            <a:off x="0" y="0"/>
            <a:ext cx="9144000" cy="5143500"/>
          </a:xfrm>
          <a:prstGeom prst="rect">
            <a:avLst/>
          </a:prstGeom>
        </p:spPr>
      </p:pic>
      <p:sp>
        <p:nvSpPr>
          <p:cNvPr id="5" name="4 CuadroTexto"/>
          <p:cNvSpPr txBox="1"/>
          <p:nvPr/>
        </p:nvSpPr>
        <p:spPr>
          <a:xfrm>
            <a:off x="3357554" y="1071552"/>
            <a:ext cx="2857520" cy="1569660"/>
          </a:xfrm>
          <a:prstGeom prst="rect">
            <a:avLst/>
          </a:prstGeom>
          <a:noFill/>
        </p:spPr>
        <p:txBody>
          <a:bodyPr wrap="square" rtlCol="0">
            <a:spAutoFit/>
          </a:bodyPr>
          <a:lstStyle/>
          <a:p>
            <a:pPr algn="ctr"/>
            <a:r>
              <a:rPr lang="es-PE" sz="1600" dirty="0" smtClean="0"/>
              <a:t>El </a:t>
            </a:r>
            <a:r>
              <a:rPr lang="es-PE" sz="1600" b="1" dirty="0" smtClean="0"/>
              <a:t>girasol</a:t>
            </a:r>
            <a:r>
              <a:rPr lang="es-PE" sz="1600" dirty="0" smtClean="0"/>
              <a:t> representa al sol, por lo que su significado más popular se asocia al amor y admiración; pero no es el único. </a:t>
            </a:r>
            <a:r>
              <a:rPr lang="es-PE" sz="1600" b="1" dirty="0" smtClean="0"/>
              <a:t>Regalar girasoles</a:t>
            </a:r>
            <a:r>
              <a:rPr lang="es-PE" sz="1600" dirty="0" smtClean="0"/>
              <a:t> a una amigo(a) significa que confías en que alcanzará el éxito y la prosperidad en su vida.</a:t>
            </a:r>
            <a:endParaRPr lang="es-PE" sz="1600" dirty="0"/>
          </a:p>
        </p:txBody>
      </p:sp>
      <p:sp>
        <p:nvSpPr>
          <p:cNvPr id="4" name="3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929220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6000">
                <a:srgbClr val="00642D"/>
              </a:gs>
              <a:gs pos="50000">
                <a:srgbClr val="FFECAF">
                  <a:shade val="67500"/>
                  <a:satMod val="115000"/>
                </a:srgbClr>
              </a:gs>
              <a:gs pos="100000">
                <a:srgbClr val="FFECA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ECAF"/>
              </a:gs>
              <a:gs pos="50000">
                <a:srgbClr val="FF9933">
                  <a:shade val="67500"/>
                  <a:satMod val="115000"/>
                </a:srgbClr>
              </a:gs>
              <a:gs pos="100000">
                <a:srgbClr val="FF993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strVal val="#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291A05"/>
            </a:gs>
            <a:gs pos="50000">
              <a:srgbClr val="FF9933">
                <a:shade val="67500"/>
                <a:satMod val="115000"/>
              </a:srgbClr>
            </a:gs>
            <a:gs pos="100000">
              <a:srgbClr val="FF9933">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us_pl (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8000">
                <a:srgbClr val="FFC000"/>
              </a:gs>
              <a:gs pos="50000">
                <a:srgbClr val="009242">
                  <a:shade val="67500"/>
                  <a:satMod val="115000"/>
                </a:srgbClr>
              </a:gs>
              <a:gs pos="100000">
                <a:srgbClr val="009242">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ECAF"/>
              </a:gs>
              <a:gs pos="50000">
                <a:schemeClr val="accent6">
                  <a:lumMod val="50000"/>
                  <a:shade val="67500"/>
                  <a:satMod val="115000"/>
                </a:schemeClr>
              </a:gs>
              <a:gs pos="100000">
                <a:schemeClr val="accent6">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2/3*ppt_w"/>
                                          </p:val>
                                        </p:tav>
                                      </p:tavLst>
                                    </p:anim>
                                    <p:anim calcmode="lin" valueType="num">
                                      <p:cBhvr>
                                        <p:cTn id="16" dur="5000"/>
                                        <p:tgtEl>
                                          <p:spTgt spid="3"/>
                                        </p:tgtEl>
                                        <p:attrNameLst>
                                          <p:attrName>ppt_h</p:attrName>
                                        </p:attrNameLst>
                                      </p:cBhvr>
                                      <p:tavLst>
                                        <p:tav tm="0">
                                          <p:val>
                                            <p:strVal val="ppt_h"/>
                                          </p:val>
                                        </p:tav>
                                        <p:tav tm="100000">
                                          <p:val>
                                            <p:strVal val="2/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4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Horizont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86d4ab0ea7f23a2e0e0b5226ba9762a.jpg"/>
          <p:cNvPicPr>
            <a:picLocks noChangeAspect="1"/>
          </p:cNvPicPr>
          <p:nvPr/>
        </p:nvPicPr>
        <p:blipFill>
          <a:blip r:embed="rId2"/>
          <a:stretch>
            <a:fillRect/>
          </a:stretch>
        </p:blipFill>
        <p:spPr>
          <a:xfrm>
            <a:off x="0" y="0"/>
            <a:ext cx="9144000" cy="5143500"/>
          </a:xfrm>
          <a:prstGeom prst="rect">
            <a:avLst/>
          </a:prstGeom>
        </p:spPr>
      </p:pic>
      <p:sp>
        <p:nvSpPr>
          <p:cNvPr id="5" name="4 CuadroTexto"/>
          <p:cNvSpPr txBox="1"/>
          <p:nvPr/>
        </p:nvSpPr>
        <p:spPr>
          <a:xfrm>
            <a:off x="3571868" y="1000114"/>
            <a:ext cx="2286017" cy="2062103"/>
          </a:xfrm>
          <a:prstGeom prst="rect">
            <a:avLst/>
          </a:prstGeom>
          <a:noFill/>
        </p:spPr>
        <p:txBody>
          <a:bodyPr wrap="square" rtlCol="0">
            <a:spAutoFit/>
          </a:bodyPr>
          <a:lstStyle/>
          <a:p>
            <a:pPr algn="ctr"/>
            <a:r>
              <a:rPr lang="es-PE" sz="1600" dirty="0" smtClean="0"/>
              <a:t>También es una flor muy recomendada para enviar a aquellas personas delicadas de salud. Es una flor fuerte por naturaleza, por lo que </a:t>
            </a:r>
            <a:r>
              <a:rPr lang="es-PE" sz="1600" b="1" dirty="0" smtClean="0"/>
              <a:t>enviar girasoles</a:t>
            </a:r>
            <a:r>
              <a:rPr lang="es-PE" sz="1600" dirty="0" smtClean="0"/>
              <a:t> es enviar fortaleza y buenos deseos.</a:t>
            </a:r>
          </a:p>
          <a:p>
            <a:pPr algn="ctr"/>
            <a:endParaRPr lang="es-PE" sz="1600" dirty="0"/>
          </a:p>
        </p:txBody>
      </p:sp>
      <p:sp>
        <p:nvSpPr>
          <p:cNvPr id="4" name="3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ECAF"/>
            </a:gs>
            <a:gs pos="50000">
              <a:schemeClr val="accent6">
                <a:lumMod val="50000"/>
                <a:shade val="67500"/>
                <a:satMod val="115000"/>
              </a:schemeClr>
            </a:gs>
            <a:gs pos="100000">
              <a:schemeClr val="accent6">
                <a:lumMod val="50000"/>
                <a:shade val="100000"/>
                <a:satMod val="11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1635798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6000">
                <a:srgbClr val="00642D"/>
              </a:gs>
              <a:gs pos="50000">
                <a:srgbClr val="FFECAF">
                  <a:shade val="67500"/>
                  <a:satMod val="115000"/>
                </a:srgbClr>
              </a:gs>
              <a:gs pos="100000">
                <a:srgbClr val="FFECA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1"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
                                          </p:val>
                                        </p:tav>
                                      </p:tavLst>
                                    </p:anim>
                                    <p:anim calcmode="lin" valueType="num">
                                      <p:cBhvr>
                                        <p:cTn id="9" dur="5000"/>
                                        <p:tgtEl>
                                          <p:spTgt spid="3"/>
                                        </p:tgtEl>
                                        <p:attrNameLst>
                                          <p:attrName>ppt_y</p:attrName>
                                        </p:attrNameLst>
                                      </p:cBhvr>
                                      <p:tavLst>
                                        <p:tav tm="0">
                                          <p:val>
                                            <p:strVal val="ppt_y"/>
                                          </p:val>
                                        </p:tav>
                                        <p:tav tm="100000">
                                          <p:val>
                                            <p:strVal val="ppt_y-ppt_h/2"/>
                                          </p:val>
                                        </p:tav>
                                      </p:tavLst>
                                    </p:anim>
                                    <p:anim calcmode="lin" valueType="num">
                                      <p:cBhvr>
                                        <p:cTn id="10" dur="5000"/>
                                        <p:tgtEl>
                                          <p:spTgt spid="3"/>
                                        </p:tgtEl>
                                        <p:attrNameLst>
                                          <p:attrName>ppt_w</p:attrName>
                                        </p:attrNameLst>
                                      </p:cBhvr>
                                      <p:tavLst>
                                        <p:tav tm="0">
                                          <p:val>
                                            <p:strVal val="ppt_w"/>
                                          </p:val>
                                        </p:tav>
                                        <p:tav tm="100000">
                                          <p:val>
                                            <p:strVal val="ppt_w"/>
                                          </p:val>
                                        </p:tav>
                                      </p:tavLst>
                                    </p:anim>
                                    <p:anim calcmode="lin" valueType="num">
                                      <p:cBhvr>
                                        <p:cTn id="11" dur="5000"/>
                                        <p:tgtEl>
                                          <p:spTgt spid="3"/>
                                        </p:tgtEl>
                                        <p:attrNameLst>
                                          <p:attrName>ppt_h</p:attrName>
                                        </p:attrNameLst>
                                      </p:cBhvr>
                                      <p:tavLst>
                                        <p:tav tm="0">
                                          <p:val>
                                            <p:strVal val="ppt_h"/>
                                          </p:val>
                                        </p:tav>
                                        <p:tav tm="100000">
                                          <p:val>
                                            <p:fltVal val="0"/>
                                          </p:val>
                                        </p:tav>
                                      </p:tavLst>
                                    </p:anim>
                                    <p:set>
                                      <p:cBhvr>
                                        <p:cTn id="12" dur="1" fill="hold">
                                          <p:stCondLst>
                                            <p:cond delay="4999"/>
                                          </p:stCondLst>
                                        </p:cTn>
                                        <p:tgtEl>
                                          <p:spTgt spid="3"/>
                                        </p:tgtEl>
                                        <p:attrNameLst>
                                          <p:attrName>style.visibility</p:attrName>
                                        </p:attrNameLst>
                                      </p:cBhvr>
                                      <p:to>
                                        <p:strVal val="hidden"/>
                                      </p:to>
                                    </p:set>
                                  </p:childTnLst>
                                </p:cTn>
                              </p:par>
                              <p:par>
                                <p:cTn id="13" presetID="3" presetClass="exit" presetSubtype="10" fill="hold" grpId="1" nodeType="withEffect">
                                  <p:stCondLst>
                                    <p:cond delay="0"/>
                                  </p:stCondLst>
                                  <p:childTnLst>
                                    <p:animEffect transition="out" filter="blinds(horizont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13" presetClass="entr" presetSubtype="3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plus(out)">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rgbClr val="FFECAF"/>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940838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291A05"/>
              </a:gs>
              <a:gs pos="50000">
                <a:srgbClr val="FFCC00">
                  <a:shade val="67500"/>
                  <a:satMod val="115000"/>
                </a:srgbClr>
              </a:gs>
              <a:gs pos="100000">
                <a:srgbClr val="FFCC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CC00"/>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8" presetClass="exit" presetSubtype="9" fill="hold" grpId="1" nodeType="withEffect">
                                  <p:stCondLst>
                                    <p:cond delay="0"/>
                                  </p:stCondLst>
                                  <p:childTnLst>
                                    <p:animEffect transition="out" filter="strips(upLef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4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Horizont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86d4ab0ea7f23a2e0e0b5226ba9762a.jpg"/>
          <p:cNvPicPr>
            <a:picLocks noChangeAspect="1"/>
          </p:cNvPicPr>
          <p:nvPr/>
        </p:nvPicPr>
        <p:blipFill>
          <a:blip r:embed="rId2"/>
          <a:stretch>
            <a:fillRect/>
          </a:stretch>
        </p:blipFill>
        <p:spPr>
          <a:xfrm>
            <a:off x="0" y="0"/>
            <a:ext cx="9144000" cy="5143500"/>
          </a:xfrm>
          <a:prstGeom prst="rect">
            <a:avLst/>
          </a:prstGeom>
        </p:spPr>
      </p:pic>
      <p:sp>
        <p:nvSpPr>
          <p:cNvPr id="6" name="5 CuadroTexto"/>
          <p:cNvSpPr txBox="1"/>
          <p:nvPr/>
        </p:nvSpPr>
        <p:spPr>
          <a:xfrm>
            <a:off x="3357555" y="928676"/>
            <a:ext cx="2928958" cy="2031325"/>
          </a:xfrm>
          <a:prstGeom prst="rect">
            <a:avLst/>
          </a:prstGeom>
          <a:noFill/>
        </p:spPr>
        <p:txBody>
          <a:bodyPr wrap="square" rtlCol="0">
            <a:spAutoFit/>
          </a:bodyPr>
          <a:lstStyle/>
          <a:p>
            <a:pPr algn="ctr"/>
            <a:r>
              <a:rPr lang="es-PE" dirty="0" smtClean="0"/>
              <a:t>Si bien enviar flores es una práctica común en el amor, enviar girasoles a tu pareja es el símbolo máximo de admiración y una manera de decir</a:t>
            </a:r>
          </a:p>
          <a:p>
            <a:pPr algn="ctr"/>
            <a:r>
              <a:rPr lang="es-PE" dirty="0" smtClean="0"/>
              <a:t> “Te necesito, así como el </a:t>
            </a:r>
            <a:r>
              <a:rPr lang="es-PE" b="1" dirty="0" smtClean="0"/>
              <a:t>girasol </a:t>
            </a:r>
            <a:r>
              <a:rPr lang="es-PE" dirty="0" smtClean="0"/>
              <a:t> necesita al sol”.</a:t>
            </a:r>
          </a:p>
          <a:p>
            <a:pPr algn="ctr"/>
            <a:endParaRPr lang="es-PE" dirty="0"/>
          </a:p>
        </p:txBody>
      </p:sp>
      <p:sp>
        <p:nvSpPr>
          <p:cNvPr id="4" name="3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0"/>
              </a:schemeClr>
            </a:gs>
            <a:gs pos="50000">
              <a:srgbClr val="FFCC00">
                <a:shade val="67500"/>
                <a:satMod val="115000"/>
              </a:srgbClr>
            </a:gs>
            <a:gs pos="100000">
              <a:srgbClr val="FFCC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650766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accent3">
                  <a:lumMod val="20000"/>
                  <a:lumOff val="80000"/>
                </a:schemeClr>
              </a:gs>
              <a:gs pos="50000">
                <a:schemeClr val="accent3">
                  <a:lumMod val="50000"/>
                  <a:shade val="67500"/>
                  <a:satMod val="115000"/>
                </a:schemeClr>
              </a:gs>
              <a:gs pos="100000">
                <a:schemeClr val="accent3">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291A05"/>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3000">
              <a:srgbClr val="FFFF00"/>
            </a:gs>
            <a:gs pos="50000">
              <a:schemeClr val="accent3">
                <a:lumMod val="50000"/>
                <a:shade val="67500"/>
                <a:satMod val="115000"/>
              </a:schemeClr>
            </a:gs>
            <a:gs pos="100000">
              <a:schemeClr val="accent3">
                <a:lumMod val="50000"/>
                <a:shade val="100000"/>
                <a:satMod val="115000"/>
              </a:schemeClr>
            </a:gs>
          </a:gsLst>
          <a:lin ang="5400000" scaled="1"/>
        </a:gradFill>
        <a:effectLst/>
      </p:bgPr>
    </p:bg>
    <p:spTree>
      <p:nvGrpSpPr>
        <p:cNvPr id="1" name=""/>
        <p:cNvGrpSpPr/>
        <p:nvPr/>
      </p:nvGrpSpPr>
      <p:grpSpPr>
        <a:xfrm>
          <a:off x="0" y="0"/>
          <a:ext cx="0" cy="0"/>
          <a:chOff x="0" y="0"/>
          <a:chExt cx="0" cy="0"/>
        </a:xfrm>
      </p:grpSpPr>
      <p:pic>
        <p:nvPicPr>
          <p:cNvPr id="2" name="1 Imagen" descr="tapetus_pl (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FF9933">
                  <a:shade val="67500"/>
                  <a:satMod val="115000"/>
                </a:srgbClr>
              </a:gs>
              <a:gs pos="100000">
                <a:srgbClr val="FF99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4000">
                <a:srgbClr val="FFCC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2/3*ppt_w"/>
                                          </p:val>
                                        </p:tav>
                                      </p:tavLst>
                                    </p:anim>
                                    <p:anim calcmode="lin" valueType="num">
                                      <p:cBhvr>
                                        <p:cTn id="16" dur="5000"/>
                                        <p:tgtEl>
                                          <p:spTgt spid="3"/>
                                        </p:tgtEl>
                                        <p:attrNameLst>
                                          <p:attrName>ppt_h</p:attrName>
                                        </p:attrNameLst>
                                      </p:cBhvr>
                                      <p:tavLst>
                                        <p:tav tm="0">
                                          <p:val>
                                            <p:strVal val="ppt_h"/>
                                          </p:val>
                                        </p:tav>
                                        <p:tav tm="100000">
                                          <p:val>
                                            <p:strVal val="2/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4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Horizont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86d4ab0ea7f23a2e0e0b5226ba9762a.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3143240" y="785800"/>
            <a:ext cx="2786082" cy="3046988"/>
          </a:xfrm>
          <a:prstGeom prst="rect">
            <a:avLst/>
          </a:prstGeom>
          <a:noFill/>
        </p:spPr>
        <p:txBody>
          <a:bodyPr wrap="square" rtlCol="0">
            <a:spAutoFit/>
          </a:bodyPr>
          <a:lstStyle/>
          <a:p>
            <a:pPr algn="ctr"/>
            <a:r>
              <a:rPr lang="es-PE" sz="1600" dirty="0" smtClean="0"/>
              <a:t>Lo bueno del </a:t>
            </a:r>
            <a:r>
              <a:rPr lang="es-PE" sz="1600" b="1" dirty="0" smtClean="0"/>
              <a:t>girasol</a:t>
            </a:r>
            <a:r>
              <a:rPr lang="es-PE" sz="1600" dirty="0" smtClean="0"/>
              <a:t> es que no es sólo una flor para regalar a otros, sino también para uno mismo. Esta flor es muy popular entre las mujeres que desean quedar embarazadas pues se cree que atraen la fertilidad. la </a:t>
            </a:r>
            <a:r>
              <a:rPr lang="es-PE" sz="1600" b="1" dirty="0" smtClean="0"/>
              <a:t>decoración con girasoles</a:t>
            </a:r>
            <a:r>
              <a:rPr lang="es-PE" sz="1600" dirty="0" smtClean="0"/>
              <a:t> es perfecta porque simboliza el emprendimiento; ya que esta flor no espera los rayos del sol, los busca.</a:t>
            </a:r>
          </a:p>
          <a:p>
            <a:pPr algn="ctr"/>
            <a:endParaRPr lang="es-PE" sz="1600" dirty="0" smtClean="0"/>
          </a:p>
          <a:p>
            <a:pPr algn="ctr"/>
            <a:endParaRPr lang="es-PE" sz="1600" dirty="0"/>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9933">
                <a:shade val="67500"/>
                <a:satMod val="115000"/>
              </a:srgbClr>
            </a:gs>
            <a:gs pos="100000">
              <a:srgbClr val="FF9933">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662374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0" y="0"/>
            <a:ext cx="9144000" cy="5143500"/>
          </a:xfrm>
          <a:prstGeom prst="rect">
            <a:avLst/>
          </a:prstGeom>
          <a:gradFill flip="none" rotWithShape="1">
            <a:gsLst>
              <a:gs pos="0">
                <a:srgbClr val="291A05"/>
              </a:gs>
              <a:gs pos="50000">
                <a:srgbClr val="FFCC00">
                  <a:shade val="67500"/>
                  <a:satMod val="115000"/>
                </a:srgbClr>
              </a:gs>
              <a:gs pos="100000">
                <a:srgbClr val="FFCC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17000">
                <a:srgbClr val="7C4D0E"/>
              </a:gs>
              <a:gs pos="50000">
                <a:srgbClr val="FFCC00">
                  <a:shade val="67500"/>
                  <a:satMod val="115000"/>
                </a:srgbClr>
              </a:gs>
              <a:gs pos="100000">
                <a:srgbClr val="FFCC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4/3*ppt_w"/>
                                          </p:val>
                                        </p:tav>
                                      </p:tavLst>
                                    </p:anim>
                                    <p:anim calcmode="lin" valueType="num">
                                      <p:cBhvr>
                                        <p:cTn id="16" dur="5000"/>
                                        <p:tgtEl>
                                          <p:spTgt spid="5"/>
                                        </p:tgtEl>
                                        <p:attrNameLst>
                                          <p:attrName>ppt_h</p:attrName>
                                        </p:attrNameLst>
                                      </p:cBhvr>
                                      <p:tavLst>
                                        <p:tav tm="0">
                                          <p:val>
                                            <p:strVal val="ppt_h"/>
                                          </p:val>
                                        </p:tav>
                                        <p:tav tm="100000">
                                          <p:val>
                                            <p:strVal val="4/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50000">
              <a:schemeClr val="accent3">
                <a:lumMod val="75000"/>
                <a:shade val="67500"/>
                <a:satMod val="115000"/>
              </a:schemeClr>
            </a:gs>
            <a:gs pos="100000">
              <a:schemeClr val="accent3">
                <a:lumMod val="75000"/>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stock-photo-22152169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291A05"/>
              </a:gs>
              <a:gs pos="50000">
                <a:srgbClr val="FFCC00">
                  <a:shade val="67500"/>
                  <a:satMod val="115000"/>
                </a:srgbClr>
              </a:gs>
              <a:gs pos="100000">
                <a:srgbClr val="FFCC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3" presetClass="exit" presetSubtype="5" fill="hold" grpId="1" nodeType="withEffect">
                                  <p:stCondLst>
                                    <p:cond delay="0"/>
                                  </p:stCondLst>
                                  <p:childTnLst>
                                    <p:animEffect transition="out" filter="blinds(vertic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13" presetClass="entr" presetSubtype="3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plus(out)">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86d4ab0ea7f23a2e0e0b5226ba9762a.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3286116" y="1142990"/>
            <a:ext cx="2714644" cy="1815882"/>
          </a:xfrm>
          <a:prstGeom prst="rect">
            <a:avLst/>
          </a:prstGeom>
          <a:noFill/>
        </p:spPr>
        <p:txBody>
          <a:bodyPr wrap="square" rtlCol="0">
            <a:spAutoFit/>
          </a:bodyPr>
          <a:lstStyle/>
          <a:p>
            <a:pPr algn="ctr"/>
            <a:r>
              <a:rPr lang="es-PE" sz="1600" dirty="0" smtClean="0"/>
              <a:t>Lo bueno de los </a:t>
            </a:r>
            <a:r>
              <a:rPr lang="es-PE" sz="1600" b="1" dirty="0" smtClean="0"/>
              <a:t>girasoles</a:t>
            </a:r>
            <a:r>
              <a:rPr lang="es-PE" sz="1600" dirty="0" smtClean="0"/>
              <a:t> que no precisan de muchas condiciones para crecer fuertes y sanos. Esta flor resiste climas tanto cálidos como frescos, lo único que te pedirá son rayos de luz solar.</a:t>
            </a:r>
          </a:p>
          <a:p>
            <a:pPr algn="ctr"/>
            <a:endParaRPr lang="es-PE" sz="1600" dirty="0"/>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51000">
              <a:srgbClr val="FFCC00"/>
            </a:gs>
            <a:gs pos="30000">
              <a:srgbClr val="D49E6C"/>
            </a:gs>
            <a:gs pos="70000">
              <a:srgbClr val="A65528"/>
            </a:gs>
            <a:gs pos="100000">
              <a:srgbClr val="663012"/>
            </a:gs>
          </a:gsLst>
          <a:lin ang="8100000" scaled="1"/>
          <a:tileRect/>
        </a:gradFill>
        <a:effectLst/>
      </p:bgPr>
    </p:bg>
    <p:spTree>
      <p:nvGrpSpPr>
        <p:cNvPr id="1" name=""/>
        <p:cNvGrpSpPr/>
        <p:nvPr/>
      </p:nvGrpSpPr>
      <p:grpSpPr>
        <a:xfrm>
          <a:off x="0" y="0"/>
          <a:ext cx="0" cy="0"/>
          <a:chOff x="0" y="0"/>
          <a:chExt cx="0" cy="0"/>
        </a:xfrm>
      </p:grpSpPr>
      <p:pic>
        <p:nvPicPr>
          <p:cNvPr id="2" name="1 Imagen" descr="tapetus_pl (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ECAF"/>
              </a:gs>
              <a:gs pos="50000">
                <a:schemeClr val="accent3">
                  <a:lumMod val="50000"/>
                  <a:shade val="67500"/>
                  <a:satMod val="115000"/>
                </a:schemeClr>
              </a:gs>
              <a:gs pos="100000">
                <a:schemeClr val="accent3">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463700"/>
              </a:gs>
              <a:gs pos="50000">
                <a:srgbClr val="FFCC00">
                  <a:shade val="67500"/>
                  <a:satMod val="115000"/>
                </a:srgbClr>
              </a:gs>
              <a:gs pos="100000">
                <a:srgbClr val="FFCC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61704"/>
            </a:gs>
            <a:gs pos="50000">
              <a:srgbClr val="FF9900">
                <a:shade val="67500"/>
                <a:satMod val="115000"/>
              </a:srgbClr>
            </a:gs>
            <a:gs pos="100000">
              <a:srgbClr val="FF990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stock-photo-2307488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291A05"/>
              </a:gs>
              <a:gs pos="50000">
                <a:srgbClr val="FFCC00">
                  <a:shade val="67500"/>
                  <a:satMod val="115000"/>
                </a:srgbClr>
              </a:gs>
              <a:gs pos="100000">
                <a:srgbClr val="FFCC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vertical)">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86d4ab0ea7f23a2e0e0b5226ba9762a.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3357554" y="500048"/>
            <a:ext cx="3071834" cy="2092881"/>
          </a:xfrm>
          <a:prstGeom prst="rect">
            <a:avLst/>
          </a:prstGeom>
          <a:noFill/>
        </p:spPr>
        <p:txBody>
          <a:bodyPr wrap="square" rtlCol="0">
            <a:spAutoFit/>
          </a:bodyPr>
          <a:lstStyle/>
          <a:p>
            <a:pPr algn="ctr"/>
            <a:r>
              <a:rPr lang="es-PE" sz="1600" dirty="0" smtClean="0"/>
              <a:t>Cuando nos regalan </a:t>
            </a:r>
            <a:r>
              <a:rPr lang="es-PE" sz="1600" b="1" dirty="0" smtClean="0"/>
              <a:t>girasoles</a:t>
            </a:r>
            <a:r>
              <a:rPr lang="es-PE" sz="1600" dirty="0" smtClean="0"/>
              <a:t>, debemos tener en cuenta que son flores de tallo grueso; por lo que necesitarán abundante agua fresca. Es importante que la base de nuestro</a:t>
            </a:r>
            <a:r>
              <a:rPr lang="es-PE" sz="1600" b="1" dirty="0" smtClean="0"/>
              <a:t> arreglo de girasoles</a:t>
            </a:r>
            <a:r>
              <a:rPr lang="es-PE" sz="1600" dirty="0" smtClean="0"/>
              <a:t> siempre esté mojada; y en caso sea un florero, cambiar el agua constantemente.</a:t>
            </a:r>
          </a:p>
          <a:p>
            <a:pPr algn="ctr"/>
            <a:endParaRPr lang="es-PE" sz="1600" dirty="0"/>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20000">
              <a:srgbClr val="FFC000"/>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stock-photo-266502273.jpg"/>
          <p:cNvPicPr>
            <a:picLocks noGrp="1" noChangeAspect="1"/>
          </p:cNvPicPr>
          <p:nvPr isPhoto="1"/>
        </p:nvPicPr>
        <p:blipFill>
          <a:blip r:embed="rId2">
            <a:lum/>
          </a:blip>
          <a:stretch>
            <a:fillRect/>
          </a:stretch>
        </p:blipFill>
        <p:spPr>
          <a:xfrm>
            <a:off x="-214346" y="0"/>
            <a:ext cx="9358346" cy="5143500"/>
          </a:xfrm>
          <a:prstGeom prst="rect">
            <a:avLst/>
          </a:prstGeom>
          <a:noFill/>
          <a:ln>
            <a:noFill/>
          </a:ln>
        </p:spPr>
      </p:pic>
      <p:sp>
        <p:nvSpPr>
          <p:cNvPr id="3" name="2 Rectángulo"/>
          <p:cNvSpPr/>
          <p:nvPr/>
        </p:nvSpPr>
        <p:spPr>
          <a:xfrm>
            <a:off x="-214346" y="0"/>
            <a:ext cx="9358346" cy="5143500"/>
          </a:xfrm>
          <a:prstGeom prst="rect">
            <a:avLst/>
          </a:prstGeom>
          <a:gradFill flip="none" rotWithShape="1">
            <a:gsLst>
              <a:gs pos="20000">
                <a:srgbClr val="261704"/>
              </a:gs>
              <a:gs pos="50000">
                <a:srgbClr val="FFCC00">
                  <a:shade val="67500"/>
                  <a:satMod val="115000"/>
                </a:srgbClr>
              </a:gs>
              <a:gs pos="100000">
                <a:srgbClr val="FFCC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16" presetClass="exit" presetSubtype="42" fill="hold" grpId="1" nodeType="withEffect">
                                  <p:stCondLst>
                                    <p:cond delay="0"/>
                                  </p:stCondLst>
                                  <p:childTnLst>
                                    <p:animEffect transition="out" filter="barn(outHorizont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Horizont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22000">
              <a:srgbClr val="70462E"/>
            </a:gs>
            <a:gs pos="50000">
              <a:srgbClr val="FFCC00">
                <a:shade val="67500"/>
                <a:satMod val="115000"/>
              </a:srgbClr>
            </a:gs>
            <a:gs pos="100000">
              <a:srgbClr val="FFCC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000697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accent6">
                  <a:lumMod val="20000"/>
                  <a:lumOff val="80000"/>
                </a:schemeClr>
              </a:gs>
              <a:gs pos="50000">
                <a:srgbClr val="7C4D0E">
                  <a:shade val="67500"/>
                  <a:satMod val="115000"/>
                </a:srgbClr>
              </a:gs>
              <a:gs pos="100000">
                <a:srgbClr val="7C4D0E">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
                                          </p:val>
                                        </p:tav>
                                      </p:tavLst>
                                    </p:anim>
                                    <p:anim calcmode="lin" valueType="num">
                                      <p:cBhvr>
                                        <p:cTn id="9" dur="5000"/>
                                        <p:tgtEl>
                                          <p:spTgt spid="4"/>
                                        </p:tgtEl>
                                        <p:attrNameLst>
                                          <p:attrName>ppt_y</p:attrName>
                                        </p:attrNameLst>
                                      </p:cBhvr>
                                      <p:tavLst>
                                        <p:tav tm="0">
                                          <p:val>
                                            <p:strVal val="ppt_y"/>
                                          </p:val>
                                        </p:tav>
                                        <p:tav tm="100000">
                                          <p:val>
                                            <p:strVal val="ppt_y-ppt_h/2"/>
                                          </p:val>
                                        </p:tav>
                                      </p:tavLst>
                                    </p:anim>
                                    <p:anim calcmode="lin" valueType="num">
                                      <p:cBhvr>
                                        <p:cTn id="10" dur="5000"/>
                                        <p:tgtEl>
                                          <p:spTgt spid="4"/>
                                        </p:tgtEl>
                                        <p:attrNameLst>
                                          <p:attrName>ppt_w</p:attrName>
                                        </p:attrNameLst>
                                      </p:cBhvr>
                                      <p:tavLst>
                                        <p:tav tm="0">
                                          <p:val>
                                            <p:strVal val="ppt_w"/>
                                          </p:val>
                                        </p:tav>
                                        <p:tav tm="100000">
                                          <p:val>
                                            <p:strVal val="ppt_w"/>
                                          </p:val>
                                        </p:tav>
                                      </p:tavLst>
                                    </p:anim>
                                    <p:anim calcmode="lin" valueType="num">
                                      <p:cBhvr>
                                        <p:cTn id="11" dur="5000"/>
                                        <p:tgtEl>
                                          <p:spTgt spid="4"/>
                                        </p:tgtEl>
                                        <p:attrNameLst>
                                          <p:attrName>ppt_h</p:attrName>
                                        </p:attrNameLst>
                                      </p:cBhvr>
                                      <p:tavLst>
                                        <p:tav tm="0">
                                          <p:val>
                                            <p:strVal val="ppt_h"/>
                                          </p:val>
                                        </p:tav>
                                        <p:tav tm="100000">
                                          <p:val>
                                            <p:fltVal val="0"/>
                                          </p:val>
                                        </p:tav>
                                      </p:tavLst>
                                    </p:anim>
                                    <p:set>
                                      <p:cBhvr>
                                        <p:cTn id="12" dur="1" fill="hold">
                                          <p:stCondLst>
                                            <p:cond delay="4999"/>
                                          </p:stCondLst>
                                        </p:cTn>
                                        <p:tgtEl>
                                          <p:spTgt spid="4"/>
                                        </p:tgtEl>
                                        <p:attrNameLst>
                                          <p:attrName>style.visibility</p:attrName>
                                        </p:attrNameLst>
                                      </p:cBhvr>
                                      <p:to>
                                        <p:strVal val="hidden"/>
                                      </p:to>
                                    </p:set>
                                  </p:childTnLst>
                                </p:cTn>
                              </p:par>
                              <p:par>
                                <p:cTn id="13" presetID="16" presetClass="exit" presetSubtype="37" fill="hold" grpId="1" nodeType="withEffect">
                                  <p:stCondLst>
                                    <p:cond delay="0"/>
                                  </p:stCondLst>
                                  <p:childTnLst>
                                    <p:animEffect transition="out" filter="barn(outVertic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Vertic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86d4ab0ea7f23a2e0e0b5226ba9762a.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3214679" y="571486"/>
            <a:ext cx="2714643" cy="2831544"/>
          </a:xfrm>
          <a:prstGeom prst="rect">
            <a:avLst/>
          </a:prstGeom>
          <a:noFill/>
        </p:spPr>
        <p:txBody>
          <a:bodyPr wrap="square" rtlCol="0">
            <a:spAutoFit/>
          </a:bodyPr>
          <a:lstStyle/>
          <a:p>
            <a:pPr algn="ctr"/>
            <a:r>
              <a:rPr lang="es-PE" sz="1600" dirty="0" smtClean="0"/>
              <a:t>Además de ser una flor hermosa y colorida, el </a:t>
            </a:r>
            <a:r>
              <a:rPr lang="es-PE" sz="1600" b="1" dirty="0" smtClean="0"/>
              <a:t>girasol</a:t>
            </a:r>
            <a:r>
              <a:rPr lang="es-PE" sz="1600" dirty="0" smtClean="0"/>
              <a:t> tiene propiedades medicinales muy utilizadas en la medicina naturista . La ingesta de infusiones de girasol favorece la función renal, aumentando la eliminación de líquidos. Además, también es una flor muy utilizada para tratar enfermedades respiratorias como la bronquitis.</a:t>
            </a:r>
          </a:p>
          <a:p>
            <a:pPr algn="ctr"/>
            <a:endParaRPr lang="es-PE" sz="1600" dirty="0"/>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2720640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CC00"/>
              </a:gs>
              <a:gs pos="50000">
                <a:schemeClr val="accent3">
                  <a:lumMod val="50000"/>
                  <a:shade val="67500"/>
                  <a:satMod val="115000"/>
                </a:schemeClr>
              </a:gs>
              <a:gs pos="100000">
                <a:schemeClr val="accent3">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20000">
                <a:srgbClr val="261704"/>
              </a:gs>
              <a:gs pos="50000">
                <a:srgbClr val="FFECAF">
                  <a:shade val="67500"/>
                  <a:satMod val="115000"/>
                </a:srgbClr>
              </a:gs>
              <a:gs pos="100000">
                <a:srgbClr val="FFECA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C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tapetus_pl (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ECAF"/>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23000">
                <a:srgbClr val="261704"/>
              </a:gs>
              <a:gs pos="50000">
                <a:srgbClr val="FFCC00">
                  <a:shade val="67500"/>
                  <a:satMod val="115000"/>
                </a:srgbClr>
              </a:gs>
              <a:gs pos="100000">
                <a:srgbClr val="FFCC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strVal val="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86d4ab0ea7f23a2e0e0b5226ba9762a.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3571868" y="928676"/>
            <a:ext cx="2286016" cy="1815882"/>
          </a:xfrm>
          <a:prstGeom prst="rect">
            <a:avLst/>
          </a:prstGeom>
          <a:noFill/>
        </p:spPr>
        <p:txBody>
          <a:bodyPr wrap="square" rtlCol="0">
            <a:spAutoFit/>
          </a:bodyPr>
          <a:lstStyle/>
          <a:p>
            <a:pPr algn="ctr"/>
            <a:r>
              <a:rPr lang="es-PE" sz="1600" dirty="0" smtClean="0"/>
              <a:t>Por si fuera poco, también tiene una propiedad cicatrizante; por lo que el </a:t>
            </a:r>
            <a:r>
              <a:rPr lang="es-PE" sz="1600" b="1" dirty="0" smtClean="0"/>
              <a:t>girasol</a:t>
            </a:r>
            <a:r>
              <a:rPr lang="es-PE" sz="1600" dirty="0" smtClean="0"/>
              <a:t> es también usado para limpieza de heridas productos de contusiones o cortes, impidiendo infecciones.</a:t>
            </a:r>
          </a:p>
          <a:p>
            <a:pPr algn="ctr"/>
            <a:endParaRPr lang="es-PE" sz="1600" dirty="0"/>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23000">
              <a:schemeClr val="bg1"/>
            </a:gs>
            <a:gs pos="50000">
              <a:srgbClr val="FFCC00">
                <a:shade val="67500"/>
                <a:satMod val="115000"/>
              </a:srgbClr>
            </a:gs>
            <a:gs pos="100000">
              <a:srgbClr val="FFCC0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stock-photo-2727724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CC00"/>
              </a:gs>
              <a:gs pos="50000">
                <a:schemeClr val="accent3">
                  <a:lumMod val="50000"/>
                  <a:shade val="67500"/>
                  <a:satMod val="115000"/>
                </a:schemeClr>
              </a:gs>
              <a:gs pos="100000">
                <a:schemeClr val="accent3">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29000">
                <a:schemeClr val="accent6">
                  <a:lumMod val="50000"/>
                </a:schemeClr>
              </a:gs>
              <a:gs pos="50000">
                <a:srgbClr val="FFCC00">
                  <a:shade val="67500"/>
                  <a:satMod val="115000"/>
                </a:srgbClr>
              </a:gs>
              <a:gs pos="100000">
                <a:srgbClr val="FFCC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2/3*ppt_w"/>
                                          </p:val>
                                        </p:tav>
                                      </p:tavLst>
                                    </p:anim>
                                    <p:anim calcmode="lin" valueType="num">
                                      <p:cBhvr>
                                        <p:cTn id="16" dur="5000"/>
                                        <p:tgtEl>
                                          <p:spTgt spid="3"/>
                                        </p:tgtEl>
                                        <p:attrNameLst>
                                          <p:attrName>ppt_h</p:attrName>
                                        </p:attrNameLst>
                                      </p:cBhvr>
                                      <p:tavLst>
                                        <p:tav tm="0">
                                          <p:val>
                                            <p:strVal val="ppt_h"/>
                                          </p:val>
                                        </p:tav>
                                        <p:tav tm="100000">
                                          <p:val>
                                            <p:strVal val="2/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462E"/>
            </a:gs>
            <a:gs pos="30000">
              <a:srgbClr val="D49E6C"/>
            </a:gs>
            <a:gs pos="70000">
              <a:srgbClr val="A65528"/>
            </a:gs>
            <a:gs pos="100000">
              <a:srgbClr val="663012"/>
            </a:gs>
          </a:gsLst>
          <a:lin ang="0" scaled="0"/>
          <a:tileRect/>
        </a:gradFill>
        <a:effectLst/>
      </p:bgPr>
    </p:bg>
    <p:spTree>
      <p:nvGrpSpPr>
        <p:cNvPr id="1" name=""/>
        <p:cNvGrpSpPr/>
        <p:nvPr/>
      </p:nvGrpSpPr>
      <p:grpSpPr>
        <a:xfrm>
          <a:off x="0" y="0"/>
          <a:ext cx="0" cy="0"/>
          <a:chOff x="0" y="0"/>
          <a:chExt cx="0" cy="0"/>
        </a:xfrm>
      </p:grpSpPr>
      <p:pic>
        <p:nvPicPr>
          <p:cNvPr id="2" name="1 Imagen" descr="sunflowe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CC00"/>
              </a:gs>
              <a:gs pos="50000">
                <a:srgbClr val="008000">
                  <a:shade val="67500"/>
                  <a:satMod val="115000"/>
                </a:srgbClr>
              </a:gs>
              <a:gs pos="100000">
                <a:srgbClr val="008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29000">
                <a:schemeClr val="accent6">
                  <a:lumMod val="50000"/>
                </a:schemeClr>
              </a:gs>
              <a:gs pos="50000">
                <a:srgbClr val="FFCC00">
                  <a:shade val="67500"/>
                  <a:satMod val="115000"/>
                </a:srgbClr>
              </a:gs>
              <a:gs pos="100000">
                <a:srgbClr val="FFCC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strVal val="#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86d4ab0ea7f23a2e0e0b5226ba9762a.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3571868" y="928676"/>
            <a:ext cx="2286016" cy="2062103"/>
          </a:xfrm>
          <a:prstGeom prst="rect">
            <a:avLst/>
          </a:prstGeom>
          <a:noFill/>
        </p:spPr>
        <p:txBody>
          <a:bodyPr wrap="square" rtlCol="0">
            <a:spAutoFit/>
          </a:bodyPr>
          <a:lstStyle/>
          <a:p>
            <a:pPr algn="ctr"/>
            <a:r>
              <a:rPr lang="es-PE" sz="1600" dirty="0" smtClean="0"/>
              <a:t>La temporada ideal para </a:t>
            </a:r>
            <a:r>
              <a:rPr lang="es-PE" sz="1600" b="1" dirty="0" smtClean="0"/>
              <a:t>comprar girasoles</a:t>
            </a:r>
            <a:r>
              <a:rPr lang="es-PE" sz="1600" dirty="0" smtClean="0"/>
              <a:t> es, obviamente, el verano, donde </a:t>
            </a:r>
            <a:r>
              <a:rPr lang="es-PE" sz="1600" dirty="0" smtClean="0"/>
              <a:t>estos </a:t>
            </a:r>
            <a:r>
              <a:rPr lang="es-PE" sz="1600" dirty="0" smtClean="0"/>
              <a:t>alcanzan su máximo esplendor. Ahora vendría la pregunta principal </a:t>
            </a:r>
          </a:p>
          <a:p>
            <a:pPr algn="ctr"/>
            <a:r>
              <a:rPr lang="es-PE" sz="1600" dirty="0" smtClean="0"/>
              <a:t>¿Cómo los compro? ¿Qué presentación es la adecuada?</a:t>
            </a:r>
            <a:endParaRPr lang="es-PE" sz="1600" dirty="0"/>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20000"/>
                <a:lumOff val="80000"/>
              </a:schemeClr>
            </a:gs>
            <a:gs pos="50000">
              <a:srgbClr val="7C4D0E">
                <a:shade val="67500"/>
                <a:satMod val="115000"/>
              </a:srgbClr>
            </a:gs>
            <a:gs pos="100000">
              <a:srgbClr val="7C4D0E">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tapetus_pl (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8000">
                <a:srgbClr val="FFCC00"/>
              </a:gs>
              <a:gs pos="50000">
                <a:srgbClr val="C00000">
                  <a:shade val="67500"/>
                  <a:satMod val="115000"/>
                </a:srgbClr>
              </a:gs>
              <a:gs pos="100000">
                <a:srgbClr val="C0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13" presetClass="exit" presetSubtype="32" fill="hold" grpId="1" nodeType="withEffect">
                                  <p:stCondLst>
                                    <p:cond delay="0"/>
                                  </p:stCondLst>
                                  <p:childTnLst>
                                    <p:animEffect transition="out" filter="plus(out)">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19000">
              <a:srgbClr val="FFFF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tapetus_pl (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9000">
                <a:srgbClr val="006600"/>
              </a:gs>
              <a:gs pos="50000">
                <a:srgbClr val="FFCC00">
                  <a:shade val="67500"/>
                  <a:satMod val="115000"/>
                </a:srgbClr>
              </a:gs>
              <a:gs pos="100000">
                <a:srgbClr val="FFCC00">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29000">
                <a:schemeClr val="accent6">
                  <a:lumMod val="50000"/>
                </a:schemeClr>
              </a:gs>
              <a:gs pos="50000">
                <a:srgbClr val="FFCC00">
                  <a:shade val="67500"/>
                  <a:satMod val="115000"/>
                </a:srgbClr>
              </a:gs>
              <a:gs pos="100000">
                <a:srgbClr val="FFCC00">
                  <a:shade val="100000"/>
                  <a:satMod val="115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86d4ab0ea7f23a2e0e0b5226ba9762a.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3571868" y="928676"/>
            <a:ext cx="2286016" cy="2308324"/>
          </a:xfrm>
          <a:prstGeom prst="rect">
            <a:avLst/>
          </a:prstGeom>
          <a:noFill/>
        </p:spPr>
        <p:txBody>
          <a:bodyPr wrap="square" rtlCol="0">
            <a:spAutoFit/>
          </a:bodyPr>
          <a:lstStyle/>
          <a:p>
            <a:pPr algn="ctr"/>
            <a:r>
              <a:rPr lang="es-PE" sz="1600" dirty="0" smtClean="0"/>
              <a:t>Si deseas decorar tu oficina con flores, los </a:t>
            </a:r>
            <a:r>
              <a:rPr lang="es-PE" sz="1600" b="1" dirty="0" smtClean="0"/>
              <a:t>arreglos de girasoles</a:t>
            </a:r>
            <a:r>
              <a:rPr lang="es-PE" sz="1600" dirty="0" smtClean="0"/>
              <a:t> pequeños son la presentación ideal. Puedes optar por un </a:t>
            </a:r>
            <a:r>
              <a:rPr lang="es-PE" sz="1600" b="1" dirty="0" smtClean="0"/>
              <a:t>balde</a:t>
            </a:r>
            <a:r>
              <a:rPr lang="es-PE" sz="1600" dirty="0" smtClean="0"/>
              <a:t> o </a:t>
            </a:r>
            <a:r>
              <a:rPr lang="es-PE" sz="1600" b="1" dirty="0" smtClean="0"/>
              <a:t>cubo de girasoles</a:t>
            </a:r>
            <a:r>
              <a:rPr lang="es-PE" sz="1600" dirty="0" smtClean="0"/>
              <a:t>, ya que son presentaciones pequeñas, económicas y muy llamativas.</a:t>
            </a:r>
          </a:p>
          <a:p>
            <a:pPr algn="ctr"/>
            <a:endParaRPr lang="es-PE" sz="1600" dirty="0"/>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14000">
              <a:schemeClr val="bg1"/>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us_pl (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9000">
                <a:srgbClr val="3366FF"/>
              </a:gs>
              <a:gs pos="50000">
                <a:srgbClr val="FFCC00">
                  <a:shade val="67500"/>
                  <a:satMod val="115000"/>
                </a:srgbClr>
              </a:gs>
              <a:gs pos="100000">
                <a:srgbClr val="FFCC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222" y="-214332"/>
            <a:ext cx="9929882" cy="571504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19000">
              <a:srgbClr val="FFCC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tapetus_pl (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9900"/>
              </a:gs>
              <a:gs pos="50000">
                <a:srgbClr val="70462E">
                  <a:shade val="67500"/>
                  <a:satMod val="115000"/>
                </a:srgbClr>
              </a:gs>
              <a:gs pos="100000">
                <a:srgbClr val="70462E">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29000">
                <a:schemeClr val="accent6">
                  <a:lumMod val="50000"/>
                </a:schemeClr>
              </a:gs>
              <a:gs pos="50000">
                <a:srgbClr val="FFCC00">
                  <a:shade val="67500"/>
                  <a:satMod val="115000"/>
                </a:srgbClr>
              </a:gs>
              <a:gs pos="100000">
                <a:srgbClr val="FFCC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544"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fltVal val="0"/>
                                          </p:val>
                                        </p:tav>
                                      </p:tavLst>
                                    </p:anim>
                                    <p:anim calcmode="lin" valueType="num">
                                      <p:cBhvr>
                                        <p:cTn id="10" dur="5000"/>
                                        <p:tgtEl>
                                          <p:spTgt spid="4"/>
                                        </p:tgtEl>
                                        <p:attrNameLst>
                                          <p:attrName>ppt_x</p:attrName>
                                        </p:attrNameLst>
                                      </p:cBhvr>
                                      <p:tavLst>
                                        <p:tav tm="0">
                                          <p:val>
                                            <p:strVal val="ppt_x"/>
                                          </p:val>
                                        </p:tav>
                                        <p:tav tm="100000">
                                          <p:val>
                                            <p:fltVal val="0.5"/>
                                          </p:val>
                                        </p:tav>
                                      </p:tavLst>
                                    </p:anim>
                                    <p:anim calcmode="lin" valueType="num">
                                      <p:cBhvr>
                                        <p:cTn id="11" dur="5000"/>
                                        <p:tgtEl>
                                          <p:spTgt spid="4"/>
                                        </p:tgtEl>
                                        <p:attrNameLst>
                                          <p:attrName>ppt_y</p:attrName>
                                        </p:attrNameLst>
                                      </p:cBhvr>
                                      <p:tavLst>
                                        <p:tav tm="0">
                                          <p:val>
                                            <p:strVal val="ppt_y"/>
                                          </p:val>
                                        </p:tav>
                                        <p:tav tm="100000">
                                          <p:val>
                                            <p:fltVal val="0.5"/>
                                          </p:val>
                                        </p:tav>
                                      </p:tavLst>
                                    </p:anim>
                                    <p:set>
                                      <p:cBhvr>
                                        <p:cTn id="12" dur="1" fill="hold">
                                          <p:stCondLst>
                                            <p:cond delay="4999"/>
                                          </p:stCondLst>
                                        </p:cTn>
                                        <p:tgtEl>
                                          <p:spTgt spid="4"/>
                                        </p:tgtEl>
                                        <p:attrNameLst>
                                          <p:attrName>style.visibility</p:attrName>
                                        </p:attrNameLst>
                                      </p:cBhvr>
                                      <p:to>
                                        <p:strVal val="hidden"/>
                                      </p:to>
                                    </p:set>
                                  </p:childTnLst>
                                </p:cTn>
                              </p:par>
                              <p:par>
                                <p:cTn id="13" presetID="13" presetClass="exit" presetSubtype="32" fill="hold" grpId="1" nodeType="withEffect">
                                  <p:stCondLst>
                                    <p:cond delay="0"/>
                                  </p:stCondLst>
                                  <p:childTnLst>
                                    <p:animEffect transition="out" filter="plus(ou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23" presetClass="exit" presetSubtype="16" fill="hold" grpId="0" nodeType="withEffect">
                                  <p:stCondLst>
                                    <p:cond delay="0"/>
                                  </p:stCondLst>
                                  <p:childTnLst>
                                    <p:anim calcmode="lin" valueType="num">
                                      <p:cBhvr>
                                        <p:cTn id="17" dur="5000"/>
                                        <p:tgtEl>
                                          <p:spTgt spid="3"/>
                                        </p:tgtEl>
                                        <p:attrNameLst>
                                          <p:attrName>ppt_w</p:attrName>
                                        </p:attrNameLst>
                                      </p:cBhvr>
                                      <p:tavLst>
                                        <p:tav tm="0">
                                          <p:val>
                                            <p:strVal val="ppt_w"/>
                                          </p:val>
                                        </p:tav>
                                        <p:tav tm="100000">
                                          <p:val>
                                            <p:strVal val="4*ppt_w"/>
                                          </p:val>
                                        </p:tav>
                                      </p:tavLst>
                                    </p:anim>
                                    <p:anim calcmode="lin" valueType="num">
                                      <p:cBhvr>
                                        <p:cTn id="18" dur="5000"/>
                                        <p:tgtEl>
                                          <p:spTgt spid="3"/>
                                        </p:tgtEl>
                                        <p:attrNameLst>
                                          <p:attrName>ppt_h</p:attrName>
                                        </p:attrNameLst>
                                      </p:cBhvr>
                                      <p:tavLst>
                                        <p:tav tm="0">
                                          <p:val>
                                            <p:strVal val="ppt_h"/>
                                          </p:val>
                                        </p:tav>
                                        <p:tav tm="100000">
                                          <p:val>
                                            <p:strVal val="4*ppt_h"/>
                                          </p:val>
                                        </p:tav>
                                      </p:tavLst>
                                    </p:anim>
                                    <p:set>
                                      <p:cBhvr>
                                        <p:cTn id="19" dur="1" fill="hold">
                                          <p:stCondLst>
                                            <p:cond delay="4999"/>
                                          </p:stCondLst>
                                        </p:cTn>
                                        <p:tgtEl>
                                          <p:spTgt spid="3"/>
                                        </p:tgtEl>
                                        <p:attrNameLst>
                                          <p:attrName>style.visibility</p:attrName>
                                        </p:attrNameLst>
                                      </p:cBhvr>
                                      <p:to>
                                        <p:strVal val="hidden"/>
                                      </p:to>
                                    </p:set>
                                  </p:childTnLst>
                                </p:cTn>
                              </p:par>
                              <p:par>
                                <p:cTn id="20" presetID="4" presetClass="exit" presetSubtype="32" fill="hold" grpId="1" nodeType="withEffect">
                                  <p:stCondLst>
                                    <p:cond delay="0"/>
                                  </p:stCondLst>
                                  <p:childTnLst>
                                    <p:animEffect transition="out" filter="box(out)">
                                      <p:cBhvr>
                                        <p:cTn id="21" dur="5000"/>
                                        <p:tgtEl>
                                          <p:spTgt spid="3"/>
                                        </p:tgtEl>
                                      </p:cBhvr>
                                    </p:animEffect>
                                    <p:set>
                                      <p:cBhvr>
                                        <p:cTn id="22" dur="1" fill="hold">
                                          <p:stCondLst>
                                            <p:cond delay="4999"/>
                                          </p:stCondLst>
                                        </p:cTn>
                                        <p:tgtEl>
                                          <p:spTgt spid="3"/>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0" fill="hold"/>
                                        <p:tgtEl>
                                          <p:spTgt spid="2"/>
                                        </p:tgtEl>
                                        <p:attrNameLst>
                                          <p:attrName>ppt_w</p:attrName>
                                        </p:attrNameLst>
                                      </p:cBhvr>
                                      <p:tavLst>
                                        <p:tav tm="0">
                                          <p:val>
                                            <p:fltVal val="0"/>
                                          </p:val>
                                        </p:tav>
                                        <p:tav tm="100000">
                                          <p:val>
                                            <p:strVal val="#ppt_w"/>
                                          </p:val>
                                        </p:tav>
                                      </p:tavLst>
                                    </p:anim>
                                    <p:anim calcmode="lin" valueType="num">
                                      <p:cBhvr>
                                        <p:cTn id="26" dur="5000" fill="hold"/>
                                        <p:tgtEl>
                                          <p:spTgt spid="2"/>
                                        </p:tgtEl>
                                        <p:attrNameLst>
                                          <p:attrName>ppt_h</p:attrName>
                                        </p:attrNameLst>
                                      </p:cBhvr>
                                      <p:tavLst>
                                        <p:tav tm="0">
                                          <p:val>
                                            <p:strVal val="#ppt_h"/>
                                          </p:val>
                                        </p:tav>
                                        <p:tav tm="100000">
                                          <p:val>
                                            <p:strVal val="#ppt_h"/>
                                          </p:val>
                                        </p:tav>
                                      </p:tavLst>
                                    </p:anim>
                                  </p:childTnLst>
                                </p:cTn>
                              </p:par>
                              <p:par>
                                <p:cTn id="27" presetID="13" presetClass="entr" presetSubtype="32"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plus(out)">
                                      <p:cBhvr>
                                        <p:cTn id="29"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86d4ab0ea7f23a2e0e0b5226ba9762a.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3500430" y="1428742"/>
            <a:ext cx="2500330" cy="1077218"/>
          </a:xfrm>
          <a:prstGeom prst="rect">
            <a:avLst/>
          </a:prstGeom>
          <a:noFill/>
        </p:spPr>
        <p:txBody>
          <a:bodyPr wrap="square" rtlCol="0">
            <a:spAutoFit/>
          </a:bodyPr>
          <a:lstStyle/>
          <a:p>
            <a:pPr algn="ctr"/>
            <a:r>
              <a:rPr lang="es-PE" sz="1600" b="1" dirty="0" smtClean="0"/>
              <a:t>En los momentos difíciles de la vida sigue el ejemplo del girasol.</a:t>
            </a:r>
            <a:br>
              <a:rPr lang="es-PE" sz="1600" b="1" dirty="0" smtClean="0"/>
            </a:br>
            <a:r>
              <a:rPr lang="es-PE" sz="1600" b="1" dirty="0" smtClean="0"/>
              <a:t>Levanta la cabeza y búscalo tú, </a:t>
            </a:r>
            <a:endParaRPr lang="es-PE" sz="1600" b="1" dirty="0" smtClean="0"/>
          </a:p>
          <a:p>
            <a:pPr algn="ctr"/>
            <a:r>
              <a:rPr lang="es-PE" sz="1600" b="1" dirty="0" smtClean="0"/>
              <a:t>tu </a:t>
            </a:r>
            <a:r>
              <a:rPr lang="es-PE" sz="1600" b="1" dirty="0" smtClean="0"/>
              <a:t>rayo de </a:t>
            </a:r>
            <a:r>
              <a:rPr lang="es-PE" sz="1600" b="1" dirty="0" smtClean="0"/>
              <a:t>sol</a:t>
            </a:r>
            <a:endParaRPr lang="es-PE" sz="1600" b="1" dirty="0"/>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21000">
              <a:srgbClr val="FF990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tapetus_pl (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5000">
                <a:srgbClr val="7C4D0E"/>
              </a:gs>
              <a:gs pos="50000">
                <a:srgbClr val="FFECAF">
                  <a:shade val="67500"/>
                  <a:satMod val="115000"/>
                </a:srgbClr>
              </a:gs>
              <a:gs pos="100000">
                <a:srgbClr val="FFECA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13000">
                <a:srgbClr val="FFCC00"/>
              </a:gs>
              <a:gs pos="50000">
                <a:schemeClr val="accent3">
                  <a:lumMod val="50000"/>
                  <a:shade val="67500"/>
                  <a:satMod val="115000"/>
                </a:schemeClr>
              </a:gs>
              <a:gs pos="100000">
                <a:schemeClr val="accent3">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16"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ppt_w"/>
                                          </p:val>
                                        </p:tav>
                                      </p:tavLst>
                                    </p:anim>
                                    <p:anim calcmode="lin" valueType="num">
                                      <p:cBhvr>
                                        <p:cTn id="16" dur="5000"/>
                                        <p:tgtEl>
                                          <p:spTgt spid="4"/>
                                        </p:tgtEl>
                                        <p:attrNameLst>
                                          <p:attrName>ppt_h</p:attrName>
                                        </p:attrNameLst>
                                      </p:cBhvr>
                                      <p:tavLst>
                                        <p:tav tm="0">
                                          <p:val>
                                            <p:strVal val="ppt_h"/>
                                          </p:val>
                                        </p:tav>
                                        <p:tav tm="100000">
                                          <p:val>
                                            <p:strVal val="4*ppt_h"/>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5000">
              <a:srgbClr val="FFC000"/>
            </a:gs>
            <a:gs pos="50000">
              <a:srgbClr val="3649D6">
                <a:shade val="67500"/>
                <a:satMod val="115000"/>
              </a:srgbClr>
            </a:gs>
            <a:gs pos="100000">
              <a:srgbClr val="3649D6">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us_pl (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4000">
                <a:srgbClr val="3649D6"/>
              </a:gs>
              <a:gs pos="50000">
                <a:srgbClr val="FFCC00">
                  <a:shade val="67500"/>
                  <a:satMod val="115000"/>
                </a:srgbClr>
              </a:gs>
              <a:gs pos="100000">
                <a:srgbClr val="FFCC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FFCC00"/>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grpId="1"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86d4ab0ea7f23a2e0e0b5226ba9762a.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3286116" y="1714494"/>
            <a:ext cx="2714644" cy="830997"/>
          </a:xfrm>
          <a:prstGeom prst="rect">
            <a:avLst/>
          </a:prstGeom>
          <a:noFill/>
        </p:spPr>
        <p:txBody>
          <a:bodyPr wrap="square" rtlCol="0">
            <a:spAutoFit/>
          </a:bodyPr>
          <a:lstStyle/>
          <a:p>
            <a:pPr algn="ctr"/>
            <a:r>
              <a:rPr lang="es-PE" sz="1600" dirty="0" smtClean="0"/>
              <a:t>Habría que hacer como los girasoles.</a:t>
            </a:r>
            <a:br>
              <a:rPr lang="es-PE" sz="1600" dirty="0" smtClean="0"/>
            </a:br>
            <a:r>
              <a:rPr lang="es-PE" sz="1600" dirty="0" smtClean="0"/>
              <a:t>Darse vuelta solo por lo que importa realmente.</a:t>
            </a:r>
            <a:endParaRPr lang="es-PE" sz="1600" dirty="0"/>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29000">
              <a:srgbClr val="7C4D0E"/>
            </a:gs>
            <a:gs pos="50000">
              <a:srgbClr val="FFCC00">
                <a:shade val="67500"/>
                <a:satMod val="115000"/>
              </a:srgbClr>
            </a:gs>
            <a:gs pos="100000">
              <a:srgbClr val="FFCC00">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tapetus_pl (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9000">
                <a:srgbClr val="FF9900"/>
              </a:gs>
              <a:gs pos="50000">
                <a:srgbClr val="FFCC00">
                  <a:shade val="67500"/>
                  <a:satMod val="115000"/>
                </a:srgbClr>
              </a:gs>
              <a:gs pos="100000">
                <a:srgbClr val="FFCC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ppt_w/2"/>
                                          </p:val>
                                        </p:tav>
                                      </p:tavLst>
                                    </p:anim>
                                    <p:anim calcmode="lin" valueType="num">
                                      <p:cBhvr>
                                        <p:cTn id="9" dur="5000"/>
                                        <p:tgtEl>
                                          <p:spTgt spid="4"/>
                                        </p:tgtEl>
                                        <p:attrNameLst>
                                          <p:attrName>ppt_y</p:attrName>
                                        </p:attrNameLst>
                                      </p:cBhvr>
                                      <p:tavLst>
                                        <p:tav tm="0">
                                          <p:val>
                                            <p:strVal val="ppt_y"/>
                                          </p:val>
                                        </p:tav>
                                        <p:tav tm="100000">
                                          <p:val>
                                            <p:strVal val="ppt_y"/>
                                          </p:val>
                                        </p:tav>
                                      </p:tavLst>
                                    </p:anim>
                                    <p:anim calcmode="lin" valueType="num">
                                      <p:cBhvr>
                                        <p:cTn id="10" dur="5000"/>
                                        <p:tgtEl>
                                          <p:spTgt spid="4"/>
                                        </p:tgtEl>
                                        <p:attrNameLst>
                                          <p:attrName>ppt_w</p:attrName>
                                        </p:attrNameLst>
                                      </p:cBhvr>
                                      <p:tavLst>
                                        <p:tav tm="0">
                                          <p:val>
                                            <p:strVal val="ppt_w"/>
                                          </p:val>
                                        </p:tav>
                                        <p:tav tm="100000">
                                          <p:val>
                                            <p:fltVal val="0"/>
                                          </p:val>
                                        </p:tav>
                                      </p:tavLst>
                                    </p:anim>
                                    <p:anim calcmode="lin" valueType="num">
                                      <p:cBhvr>
                                        <p:cTn id="11" dur="5000"/>
                                        <p:tgtEl>
                                          <p:spTgt spid="4"/>
                                        </p:tgtEl>
                                        <p:attrNameLst>
                                          <p:attrName>ppt_h</p:attrName>
                                        </p:attrNameLst>
                                      </p:cBhvr>
                                      <p:tavLst>
                                        <p:tav tm="0">
                                          <p:val>
                                            <p:strVal val="ppt_h"/>
                                          </p:val>
                                        </p:tav>
                                        <p:tav tm="100000">
                                          <p:val>
                                            <p:strVal val="ppt_h"/>
                                          </p:val>
                                        </p:tav>
                                      </p:tavLst>
                                    </p:anim>
                                    <p:set>
                                      <p:cBhvr>
                                        <p:cTn id="12" dur="1" fill="hold">
                                          <p:stCondLst>
                                            <p:cond delay="4999"/>
                                          </p:stCondLst>
                                        </p:cTn>
                                        <p:tgtEl>
                                          <p:spTgt spid="4"/>
                                        </p:tgtEl>
                                        <p:attrNameLst>
                                          <p:attrName>style.visibility</p:attrName>
                                        </p:attrNameLst>
                                      </p:cBhvr>
                                      <p:to>
                                        <p:strVal val="hidden"/>
                                      </p:to>
                                    </p:set>
                                  </p:childTnLst>
                                </p:cTn>
                              </p:par>
                              <p:par>
                                <p:cTn id="13" presetID="3" presetClass="exit" presetSubtype="5" fill="hold" grpId="1" nodeType="withEffect">
                                  <p:stCondLst>
                                    <p:cond delay="0"/>
                                  </p:stCondLst>
                                  <p:childTnLst>
                                    <p:animEffect transition="out" filter="blinds(vertical)">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4" presetClass="entr" presetSubtype="3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ox(out)">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29000">
              <a:srgbClr val="FF9900"/>
            </a:gs>
            <a:gs pos="50000">
              <a:srgbClr val="FFCC00">
                <a:shade val="67500"/>
                <a:satMod val="115000"/>
              </a:srgbClr>
            </a:gs>
            <a:gs pos="100000">
              <a:srgbClr val="FFCC00">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tapetus_pl (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33000">
                <a:srgbClr val="7C4D0E"/>
              </a:gs>
              <a:gs pos="50000">
                <a:srgbClr val="FFCC00">
                  <a:shade val="67500"/>
                  <a:satMod val="115000"/>
                </a:srgbClr>
              </a:gs>
              <a:gs pos="100000">
                <a:srgbClr val="FFCC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5" presetClass="exit" presetSubtype="5" fill="hold" grpId="1" nodeType="withEffect">
                                  <p:stCondLst>
                                    <p:cond delay="0"/>
                                  </p:stCondLst>
                                  <p:childTnLst>
                                    <p:animEffect transition="out" filter="checkerboard(down)">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across)">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86d4ab0ea7f23a2e0e0b5226ba9762a.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3286116" y="1714494"/>
            <a:ext cx="2714644" cy="1169551"/>
          </a:xfrm>
          <a:prstGeom prst="rect">
            <a:avLst/>
          </a:prstGeom>
          <a:noFill/>
        </p:spPr>
        <p:txBody>
          <a:bodyPr wrap="square" rtlCol="0">
            <a:spAutoFit/>
          </a:bodyPr>
          <a:lstStyle/>
          <a:p>
            <a:pPr algn="ctr"/>
            <a:r>
              <a:rPr lang="es-PE" sz="1400" b="1" dirty="0" smtClean="0"/>
              <a:t>Seamos esos girasoles, que hechos de luz, de positivismo, alegría y confianza, son capaces de alumbrar su propio camino:</a:t>
            </a:r>
            <a:r>
              <a:rPr lang="es-PE" sz="1400" dirty="0" smtClean="0"/>
              <a:t> </a:t>
            </a:r>
            <a:r>
              <a:rPr lang="es-PE" sz="1400" b="1" dirty="0" smtClean="0"/>
              <a:t>ese que nos conducirá a una felicidad real.</a:t>
            </a:r>
            <a:endParaRPr lang="es-PE" sz="1400" b="1" dirty="0"/>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33000">
              <a:srgbClr val="FF9900"/>
            </a:gs>
            <a:gs pos="50000">
              <a:srgbClr val="FFCC00">
                <a:shade val="67500"/>
                <a:satMod val="115000"/>
              </a:srgbClr>
            </a:gs>
            <a:gs pos="100000">
              <a:srgbClr val="FFCC00">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tapetus_pl (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ECAF"/>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14000">
                <a:srgbClr val="996633"/>
              </a:gs>
              <a:gs pos="50000">
                <a:srgbClr val="FFCC00">
                  <a:shade val="67500"/>
                  <a:satMod val="115000"/>
                </a:srgbClr>
              </a:gs>
              <a:gs pos="100000">
                <a:srgbClr val="FFCC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 presetClass="entr" presetSubtype="3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box(out)">
                                      <p:cBhvr>
                                        <p:cTn id="23"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4" grpId="1" animBg="1"/>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rgbClr val="FFFF00"/>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tapetus_pl (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6000">
                <a:srgbClr val="008000"/>
              </a:gs>
              <a:gs pos="50000">
                <a:srgbClr val="FFCC00">
                  <a:shade val="67500"/>
                  <a:satMod val="115000"/>
                </a:srgbClr>
              </a:gs>
              <a:gs pos="100000">
                <a:srgbClr val="FFCC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5" presetClass="exit" presetSubtype="5" fill="hold" grpId="1" nodeType="withEffect">
                                  <p:stCondLst>
                                    <p:cond delay="0"/>
                                  </p:stCondLst>
                                  <p:childTnLst>
                                    <p:animEffect transition="out" filter="checkerboard(down)">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4" presetClass="entr" presetSubtype="3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ox(out)">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86d4ab0ea7f23a2e0e0b5226ba9762a.jp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3286116" y="1714494"/>
            <a:ext cx="2714644" cy="954107"/>
          </a:xfrm>
          <a:prstGeom prst="rect">
            <a:avLst/>
          </a:prstGeom>
          <a:noFill/>
        </p:spPr>
        <p:txBody>
          <a:bodyPr wrap="square" rtlCol="0">
            <a:spAutoFit/>
          </a:bodyPr>
          <a:lstStyle/>
          <a:p>
            <a:pPr algn="ctr"/>
            <a:r>
              <a:rPr lang="es-PE" sz="1400" b="1" dirty="0" smtClean="0"/>
              <a:t>La vida da muchas vueltas</a:t>
            </a:r>
            <a:r>
              <a:rPr lang="es-PE" sz="1400" dirty="0" smtClean="0"/>
              <a:t>, </a:t>
            </a:r>
            <a:r>
              <a:rPr lang="es-PE" sz="1400" b="1" dirty="0" smtClean="0"/>
              <a:t>las mismas que dan los girasoles sobre sí mismos siguiendo la luz del sol, cumpliendo su mágica naturaleza</a:t>
            </a:r>
            <a:endParaRPr lang="es-PE" sz="1400" b="1" dirty="0"/>
          </a:p>
        </p:txBody>
      </p:sp>
      <p:sp>
        <p:nvSpPr>
          <p:cNvPr id="5" name="4 Rectángulo"/>
          <p:cNvSpPr/>
          <p:nvPr/>
        </p:nvSpPr>
        <p:spPr>
          <a:xfrm>
            <a:off x="-357222" y="-214332"/>
            <a:ext cx="9929882" cy="571504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16000">
              <a:srgbClr val="002060"/>
            </a:gs>
            <a:gs pos="50000">
              <a:srgbClr val="0099FF">
                <a:shade val="67500"/>
                <a:satMod val="115000"/>
              </a:srgbClr>
            </a:gs>
            <a:gs pos="100000">
              <a:srgbClr val="0099FF">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tapetus_pl (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4000">
                <a:srgbClr val="3649D6"/>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27000">
                <a:srgbClr val="FFCC00"/>
              </a:gs>
              <a:gs pos="50000">
                <a:srgbClr val="9CB86E"/>
              </a:gs>
              <a:gs pos="100000">
                <a:srgbClr val="156B13"/>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cooltext352335724495157.png"/>
          <p:cNvPicPr>
            <a:picLocks noChangeAspect="1"/>
          </p:cNvPicPr>
          <p:nvPr/>
        </p:nvPicPr>
        <p:blipFill>
          <a:blip r:embed="rId3">
            <a:lum contrast="20000"/>
          </a:blip>
          <a:stretch>
            <a:fillRect/>
          </a:stretch>
        </p:blipFill>
        <p:spPr>
          <a:xfrm rot="20778905">
            <a:off x="1961796" y="3506390"/>
            <a:ext cx="1923183" cy="509759"/>
          </a:xfrm>
          <a:prstGeom prst="rect">
            <a:avLst/>
          </a:prstGeom>
        </p:spPr>
      </p:pic>
      <p:sp>
        <p:nvSpPr>
          <p:cNvPr id="7" name="6 Rectángulo"/>
          <p:cNvSpPr/>
          <p:nvPr/>
        </p:nvSpPr>
        <p:spPr>
          <a:xfrm>
            <a:off x="-357222" y="-214332"/>
            <a:ext cx="9929882" cy="571504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strVal val="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4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Horizontal)">
                                      <p:cBhvr>
                                        <p:cTn id="27" dur="5000"/>
                                        <p:tgtEl>
                                          <p:spTgt spid="2"/>
                                        </p:tgtEl>
                                      </p:cBhvr>
                                    </p:animEffect>
                                  </p:childTnLst>
                                </p:cTn>
                              </p:par>
                            </p:childTnLst>
                          </p:cTn>
                        </p:par>
                        <p:par>
                          <p:cTn id="28" fill="hold">
                            <p:stCondLst>
                              <p:cond delay="5000"/>
                            </p:stCondLst>
                            <p:childTnLst>
                              <p:par>
                                <p:cTn id="29" presetID="31" presetClass="entr" presetSubtype="0" fill="hold" nodeType="afterEffect">
                                  <p:stCondLst>
                                    <p:cond delay="0"/>
                                  </p:stCondLst>
                                  <p:iterate type="lt">
                                    <p:tmPct val="5000"/>
                                  </p:iterate>
                                  <p:childTnLst>
                                    <p:set>
                                      <p:cBhvr>
                                        <p:cTn id="30" dur="1" fill="hold">
                                          <p:stCondLst>
                                            <p:cond delay="0"/>
                                          </p:stCondLst>
                                        </p:cTn>
                                        <p:tgtEl>
                                          <p:spTgt spid="6"/>
                                        </p:tgtEl>
                                        <p:attrNameLst>
                                          <p:attrName>style.visibility</p:attrName>
                                        </p:attrNameLst>
                                      </p:cBhvr>
                                      <p:to>
                                        <p:strVal val="visible"/>
                                      </p:to>
                                    </p:set>
                                    <p:anim calcmode="lin" valueType="num">
                                      <p:cBhvr>
                                        <p:cTn id="31" dur="2000" fill="hold"/>
                                        <p:tgtEl>
                                          <p:spTgt spid="6"/>
                                        </p:tgtEl>
                                        <p:attrNameLst>
                                          <p:attrName>ppt_w</p:attrName>
                                        </p:attrNameLst>
                                      </p:cBhvr>
                                      <p:tavLst>
                                        <p:tav tm="0">
                                          <p:val>
                                            <p:fltVal val="0"/>
                                          </p:val>
                                        </p:tav>
                                        <p:tav tm="100000">
                                          <p:val>
                                            <p:strVal val="#ppt_w"/>
                                          </p:val>
                                        </p:tav>
                                      </p:tavLst>
                                    </p:anim>
                                    <p:anim calcmode="lin" valueType="num">
                                      <p:cBhvr>
                                        <p:cTn id="32" dur="2000" fill="hold"/>
                                        <p:tgtEl>
                                          <p:spTgt spid="6"/>
                                        </p:tgtEl>
                                        <p:attrNameLst>
                                          <p:attrName>ppt_h</p:attrName>
                                        </p:attrNameLst>
                                      </p:cBhvr>
                                      <p:tavLst>
                                        <p:tav tm="0">
                                          <p:val>
                                            <p:fltVal val="0"/>
                                          </p:val>
                                        </p:tav>
                                        <p:tav tm="100000">
                                          <p:val>
                                            <p:strVal val="#ppt_h"/>
                                          </p:val>
                                        </p:tav>
                                      </p:tavLst>
                                    </p:anim>
                                    <p:anim calcmode="lin" valueType="num">
                                      <p:cBhvr>
                                        <p:cTn id="33" dur="2000" fill="hold"/>
                                        <p:tgtEl>
                                          <p:spTgt spid="6"/>
                                        </p:tgtEl>
                                        <p:attrNameLst>
                                          <p:attrName>style.rotation</p:attrName>
                                        </p:attrNameLst>
                                      </p:cBhvr>
                                      <p:tavLst>
                                        <p:tav tm="0">
                                          <p:val>
                                            <p:fltVal val="90"/>
                                          </p:val>
                                        </p:tav>
                                        <p:tav tm="100000">
                                          <p:val>
                                            <p:fltVal val="0"/>
                                          </p:val>
                                        </p:tav>
                                      </p:tavLst>
                                    </p:anim>
                                    <p:animEffect transition="in" filter="fade">
                                      <p:cBhvr>
                                        <p:cTn id="3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9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7">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184</Words>
  <Application>Microsoft Office PowerPoint</Application>
  <PresentationFormat>Presentación en pantalla (16:9)</PresentationFormat>
  <Paragraphs>24</Paragraphs>
  <Slides>50</Slides>
  <Notes>0</Notes>
  <HiddenSlides>0</HiddenSlides>
  <MMClips>1</MMClips>
  <ScaleCrop>false</ScaleCrop>
  <HeadingPairs>
    <vt:vector size="4" baseType="variant">
      <vt:variant>
        <vt:lpstr>Tema</vt:lpstr>
      </vt:variant>
      <vt:variant>
        <vt:i4>2</vt:i4>
      </vt:variant>
      <vt:variant>
        <vt:lpstr>Títulos de diapositiva</vt:lpstr>
      </vt:variant>
      <vt:variant>
        <vt:i4>50</vt:i4>
      </vt:variant>
    </vt:vector>
  </HeadingPairs>
  <TitlesOfParts>
    <vt:vector size="5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356</cp:revision>
  <dcterms:created xsi:type="dcterms:W3CDTF">2020-03-16T01:30:10Z</dcterms:created>
  <dcterms:modified xsi:type="dcterms:W3CDTF">2020-03-18T23:09:37Z</dcterms:modified>
</cp:coreProperties>
</file>