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9" r:id="rId4"/>
    <p:sldId id="281" r:id="rId5"/>
    <p:sldId id="280" r:id="rId6"/>
    <p:sldId id="279" r:id="rId7"/>
    <p:sldId id="278" r:id="rId8"/>
    <p:sldId id="277" r:id="rId9"/>
    <p:sldId id="276" r:id="rId10"/>
    <p:sldId id="275" r:id="rId11"/>
    <p:sldId id="274" r:id="rId12"/>
    <p:sldId id="273" r:id="rId13"/>
    <p:sldId id="272" r:id="rId14"/>
    <p:sldId id="271" r:id="rId15"/>
    <p:sldId id="270" r:id="rId16"/>
    <p:sldId id="269" r:id="rId17"/>
    <p:sldId id="268" r:id="rId18"/>
    <p:sldId id="267" r:id="rId19"/>
    <p:sldId id="266" r:id="rId20"/>
    <p:sldId id="265" r:id="rId21"/>
    <p:sldId id="264" r:id="rId22"/>
    <p:sldId id="263" r:id="rId23"/>
    <p:sldId id="262" r:id="rId24"/>
    <p:sldId id="261" r:id="rId25"/>
    <p:sldId id="260" r:id="rId26"/>
    <p:sldId id="258" r:id="rId27"/>
    <p:sldId id="257" r:id="rId28"/>
    <p:sldId id="282" r:id="rId29"/>
    <p:sldId id="283" r:id="rId3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Z5UcsJ1leesnt5+eWXW0g==" hashData="W4i46343EK+FzxZ32oZwY5p+2Y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E7E4D-D661-465E-931A-1247EEADDE1F}" type="datetimeFigureOut">
              <a:rPr lang="es-ES" smtClean="0"/>
              <a:pPr/>
              <a:t>17/06/2014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F6251-FBCE-4FC4-82AD-79C779D39C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E7E4D-D661-465E-931A-1247EEADDE1F}" type="datetimeFigureOut">
              <a:rPr lang="es-ES" smtClean="0"/>
              <a:pPr/>
              <a:t>17/06/2014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F6251-FBCE-4FC4-82AD-79C779D39C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E7E4D-D661-465E-931A-1247EEADDE1F}" type="datetimeFigureOut">
              <a:rPr lang="es-ES" smtClean="0"/>
              <a:pPr/>
              <a:t>17/06/2014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F6251-FBCE-4FC4-82AD-79C779D39C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E7E4D-D661-465E-931A-1247EEADDE1F}" type="datetimeFigureOut">
              <a:rPr lang="es-ES" smtClean="0"/>
              <a:pPr/>
              <a:t>17/06/2014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F6251-FBCE-4FC4-82AD-79C779D39C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E7E4D-D661-465E-931A-1247EEADDE1F}" type="datetimeFigureOut">
              <a:rPr lang="es-ES" smtClean="0"/>
              <a:pPr/>
              <a:t>17/06/2014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F6251-FBCE-4FC4-82AD-79C779D39C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E7E4D-D661-465E-931A-1247EEADDE1F}" type="datetimeFigureOut">
              <a:rPr lang="es-ES" smtClean="0"/>
              <a:pPr/>
              <a:t>17/06/2014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F6251-FBCE-4FC4-82AD-79C779D39C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E7E4D-D661-465E-931A-1247EEADDE1F}" type="datetimeFigureOut">
              <a:rPr lang="es-ES" smtClean="0"/>
              <a:pPr/>
              <a:t>17/06/2014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F6251-FBCE-4FC4-82AD-79C779D39C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E7E4D-D661-465E-931A-1247EEADDE1F}" type="datetimeFigureOut">
              <a:rPr lang="es-ES" smtClean="0"/>
              <a:pPr/>
              <a:t>17/06/2014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F6251-FBCE-4FC4-82AD-79C779D39C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E7E4D-D661-465E-931A-1247EEADDE1F}" type="datetimeFigureOut">
              <a:rPr lang="es-ES" smtClean="0"/>
              <a:pPr/>
              <a:t>17/06/2014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F6251-FBCE-4FC4-82AD-79C779D39C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E7E4D-D661-465E-931A-1247EEADDE1F}" type="datetimeFigureOut">
              <a:rPr lang="es-ES" smtClean="0"/>
              <a:pPr/>
              <a:t>17/06/2014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F6251-FBCE-4FC4-82AD-79C779D39C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E7E4D-D661-465E-931A-1247EEADDE1F}" type="datetimeFigureOut">
              <a:rPr lang="es-ES" smtClean="0"/>
              <a:pPr/>
              <a:t>17/06/2014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F6251-FBCE-4FC4-82AD-79C779D39C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17C4DB-05CB-499F-A69E-E2F42E50F89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E7E4D-D661-465E-931A-1247EEADDE1F}" type="datetimeFigureOut">
              <a:rPr lang="es-ES" smtClean="0"/>
              <a:pPr/>
              <a:t>17/06/2014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1F6251-FBCE-4FC4-82AD-79C779D39C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7AD5EEB-C54D-48A8-AE7A-FC3DB58CC6D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7.png"/><Relationship Id="rId7" Type="http://schemas.openxmlformats.org/officeDocument/2006/relationships/image" Target="../media/image3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239121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4644008" cy="242887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15113"/>
            <a:ext cx="4572000" cy="239121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6615113"/>
            <a:ext cx="4644008" cy="242887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3243" y="3303243"/>
            <a:ext cx="6858003" cy="251522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89238" y="3303237"/>
            <a:ext cx="6858003" cy="251522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60648"/>
            <a:ext cx="76200" cy="2838450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124744"/>
            <a:ext cx="76200" cy="2838450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717032"/>
            <a:ext cx="76200" cy="2838450"/>
          </a:xfrm>
          <a:prstGeom prst="rect">
            <a:avLst/>
          </a:prstGeom>
          <a:noFill/>
        </p:spPr>
      </p:pic>
      <p:pic>
        <p:nvPicPr>
          <p:cNvPr id="13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716532" y="-1133726"/>
            <a:ext cx="94314" cy="2880322"/>
          </a:xfrm>
          <a:prstGeom prst="rect">
            <a:avLst/>
          </a:prstGeom>
          <a:noFill/>
        </p:spPr>
      </p:pic>
      <p:pic>
        <p:nvPicPr>
          <p:cNvPr id="14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611427" y="-1146930"/>
            <a:ext cx="95301" cy="2910459"/>
          </a:xfrm>
          <a:prstGeom prst="rect">
            <a:avLst/>
          </a:prstGeom>
          <a:noFill/>
        </p:spPr>
      </p:pic>
      <p:pic>
        <p:nvPicPr>
          <p:cNvPr id="15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42348" y="-1097528"/>
            <a:ext cx="91956" cy="2808313"/>
          </a:xfrm>
          <a:prstGeom prst="rect">
            <a:avLst/>
          </a:prstGeom>
          <a:noFill/>
        </p:spPr>
      </p:pic>
      <p:pic>
        <p:nvPicPr>
          <p:cNvPr id="16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644524" y="5130969"/>
            <a:ext cx="94314" cy="2880322"/>
          </a:xfrm>
          <a:prstGeom prst="rect">
            <a:avLst/>
          </a:prstGeom>
          <a:noFill/>
        </p:spPr>
      </p:pic>
      <p:pic>
        <p:nvPicPr>
          <p:cNvPr id="17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539419" y="5117765"/>
            <a:ext cx="95301" cy="2910459"/>
          </a:xfrm>
          <a:prstGeom prst="rect">
            <a:avLst/>
          </a:prstGeom>
          <a:noFill/>
        </p:spPr>
      </p:pic>
      <p:pic>
        <p:nvPicPr>
          <p:cNvPr id="18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384914" y="5152590"/>
            <a:ext cx="92943" cy="2838450"/>
          </a:xfrm>
          <a:prstGeom prst="rect">
            <a:avLst/>
          </a:prstGeom>
          <a:noFill/>
        </p:spPr>
      </p:pic>
      <p:pic>
        <p:nvPicPr>
          <p:cNvPr id="19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20472" y="332656"/>
            <a:ext cx="76200" cy="2838450"/>
          </a:xfrm>
          <a:prstGeom prst="rect">
            <a:avLst/>
          </a:prstGeom>
          <a:noFill/>
        </p:spPr>
      </p:pic>
      <p:pic>
        <p:nvPicPr>
          <p:cNvPr id="20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20472" y="1196752"/>
            <a:ext cx="76200" cy="2838450"/>
          </a:xfrm>
          <a:prstGeom prst="rect">
            <a:avLst/>
          </a:prstGeom>
          <a:noFill/>
        </p:spPr>
      </p:pic>
      <p:pic>
        <p:nvPicPr>
          <p:cNvPr id="21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20472" y="3789040"/>
            <a:ext cx="76200" cy="2838450"/>
          </a:xfrm>
          <a:prstGeom prst="rect">
            <a:avLst/>
          </a:prstGeom>
          <a:noFill/>
        </p:spPr>
      </p:pic>
      <p:pic>
        <p:nvPicPr>
          <p:cNvPr id="1031" name="Picture 7" descr="C:\Users\Usuario\Desktop\descargas\SEPARADORES GIF\SEPARADORES PNG\0_9b286_564a9907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260648"/>
            <a:ext cx="4464496" cy="476250"/>
          </a:xfrm>
          <a:prstGeom prst="rect">
            <a:avLst/>
          </a:prstGeom>
          <a:noFill/>
        </p:spPr>
      </p:pic>
      <p:pic>
        <p:nvPicPr>
          <p:cNvPr id="26" name="Picture 7" descr="C:\Users\Usuario\Desktop\descargas\SEPARADORES GIF\SEPARADORES PNG\0_9b286_564a9907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260648"/>
            <a:ext cx="4158233" cy="476250"/>
          </a:xfrm>
          <a:prstGeom prst="rect">
            <a:avLst/>
          </a:prstGeom>
          <a:noFill/>
        </p:spPr>
      </p:pic>
      <p:pic>
        <p:nvPicPr>
          <p:cNvPr id="27" name="Picture 7" descr="C:\Users\Usuario\Desktop\descargas\SEPARADORES GIF\SEPARADORES PNG\0_9b286_564a9907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6165304"/>
            <a:ext cx="4464496" cy="476250"/>
          </a:xfrm>
          <a:prstGeom prst="rect">
            <a:avLst/>
          </a:prstGeom>
          <a:noFill/>
        </p:spPr>
      </p:pic>
      <p:pic>
        <p:nvPicPr>
          <p:cNvPr id="28" name="Picture 7" descr="C:\Users\Usuario\Desktop\descargas\SEPARADORES GIF\SEPARADORES PNG\0_9b286_564a9907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6165304"/>
            <a:ext cx="4158233" cy="476250"/>
          </a:xfrm>
          <a:prstGeom prst="rect">
            <a:avLst/>
          </a:prstGeom>
          <a:noFill/>
        </p:spPr>
      </p:pic>
      <p:pic>
        <p:nvPicPr>
          <p:cNvPr id="29" name="Picture 7" descr="C:\Users\Usuario\Desktop\descargas\SEPARADORES GIF\SEPARADORES PNG\0_9b286_564a9907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2736812" y="3248980"/>
            <a:ext cx="6408712" cy="432048"/>
          </a:xfrm>
          <a:prstGeom prst="rect">
            <a:avLst/>
          </a:prstGeom>
          <a:noFill/>
        </p:spPr>
      </p:pic>
      <p:pic>
        <p:nvPicPr>
          <p:cNvPr id="31" name="Picture 7" descr="C:\Users\Usuario\Desktop\descargas\SEPARADORES GIF\SEPARADORES PNG\0_9b286_564a9907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472100" y="3176972"/>
            <a:ext cx="6408712" cy="432048"/>
          </a:xfrm>
          <a:prstGeom prst="rect">
            <a:avLst/>
          </a:prstGeom>
          <a:noFill/>
        </p:spPr>
      </p:pic>
      <p:pic>
        <p:nvPicPr>
          <p:cNvPr id="27650" name="Picture 2" descr="http://es.bloggif.com/tmp/a06e3d46521b157b35527352f6bc4f9a/text.gif?1403031439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2132856"/>
            <a:ext cx="4238625" cy="714375"/>
          </a:xfrm>
          <a:prstGeom prst="rect">
            <a:avLst/>
          </a:prstGeom>
          <a:noFill/>
        </p:spPr>
      </p:pic>
      <p:pic>
        <p:nvPicPr>
          <p:cNvPr id="27652" name="Picture 4" descr="http://es.bloggif.com/tmp/a06e3d46521b157b35527352f6bc4f9a/text.gif?1403031474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07704" y="3573016"/>
            <a:ext cx="5353050" cy="714375"/>
          </a:xfrm>
          <a:prstGeom prst="rect">
            <a:avLst/>
          </a:prstGeom>
          <a:noFill/>
        </p:spPr>
      </p:pic>
      <p:pic>
        <p:nvPicPr>
          <p:cNvPr id="27653" name="Picture 5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43608" y="5301208"/>
            <a:ext cx="635896" cy="670942"/>
          </a:xfrm>
          <a:prstGeom prst="rect">
            <a:avLst/>
          </a:prstGeom>
          <a:noFill/>
        </p:spPr>
      </p:pic>
      <p:pic>
        <p:nvPicPr>
          <p:cNvPr id="27655" name="Picture 7" descr="http://es.bloggif.com/tmp/a06e3d46521b157b35527352f6bc4f9a/text.gif?140303158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12160" y="5589240"/>
            <a:ext cx="2335163" cy="514351"/>
          </a:xfrm>
          <a:prstGeom prst="rect">
            <a:avLst/>
          </a:prstGeom>
          <a:noFill/>
        </p:spPr>
      </p:pic>
      <p:pic>
        <p:nvPicPr>
          <p:cNvPr id="27657" name="Picture 9" descr="http://es.bloggif.com/tmp/a06e3d46521b157b35527352f6bc4f9a/text.gif?1403031620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67744" y="764704"/>
            <a:ext cx="4724400" cy="552451"/>
          </a:xfrm>
          <a:prstGeom prst="rect">
            <a:avLst/>
          </a:prstGeom>
          <a:noFill/>
        </p:spPr>
      </p:pic>
      <p:pic>
        <p:nvPicPr>
          <p:cNvPr id="27659" name="Picture 11" descr="http://es.bloggif.com/tmp/a06e3d46521b157b35527352f6bc4f9a/text.gif?1403033067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915816" y="4509120"/>
            <a:ext cx="3381375" cy="657226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newsflash/>
    <p:sndAc>
      <p:stSnd>
        <p:snd r:embed="rId2" name="New Age (MUY BUENA 3,50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trC9Oxk3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285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428750" cy="285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0"/>
            <a:ext cx="1428750" cy="285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428750" cy="28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1428750" cy="28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28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1428750" cy="285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9425"/>
            <a:ext cx="1428750" cy="285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829425"/>
            <a:ext cx="1428750" cy="285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829425"/>
            <a:ext cx="1428750" cy="285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829425"/>
            <a:ext cx="1428750" cy="285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829425"/>
            <a:ext cx="1428750" cy="285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829425"/>
            <a:ext cx="1428750" cy="285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829425"/>
            <a:ext cx="1428750" cy="285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2040856"/>
            <a:ext cx="1428750" cy="285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3337000"/>
            <a:ext cx="1428750" cy="285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4705152"/>
            <a:ext cx="1428750" cy="285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6129338"/>
            <a:ext cx="1428750" cy="285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700086"/>
            <a:ext cx="1428750" cy="285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2040858"/>
            <a:ext cx="1428750" cy="285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3337002"/>
            <a:ext cx="1428750" cy="285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4705154"/>
            <a:ext cx="1428750" cy="28575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6129340"/>
            <a:ext cx="1428750" cy="28575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700088"/>
            <a:ext cx="1428750" cy="28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e07gyQGuz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28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428750" cy="285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0"/>
            <a:ext cx="1428750" cy="285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428750" cy="285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1428750" cy="28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28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1428750" cy="28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9425"/>
            <a:ext cx="1428750" cy="285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829425"/>
            <a:ext cx="1428750" cy="285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829425"/>
            <a:ext cx="1428750" cy="285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829425"/>
            <a:ext cx="1428750" cy="285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829425"/>
            <a:ext cx="1428750" cy="285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829425"/>
            <a:ext cx="1428750" cy="285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829425"/>
            <a:ext cx="1428750" cy="285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2040856"/>
            <a:ext cx="1428750" cy="285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3337000"/>
            <a:ext cx="1428750" cy="285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4705152"/>
            <a:ext cx="1428750" cy="285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6129338"/>
            <a:ext cx="1428750" cy="285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700086"/>
            <a:ext cx="1428750" cy="285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2040858"/>
            <a:ext cx="1428750" cy="285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3337002"/>
            <a:ext cx="1428750" cy="285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4705154"/>
            <a:ext cx="1428750" cy="285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6129340"/>
            <a:ext cx="1428750" cy="285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700088"/>
            <a:ext cx="1428750" cy="28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9tpfzbna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28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428750" cy="285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0"/>
            <a:ext cx="1428750" cy="285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428750" cy="285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1428750" cy="28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28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1428750" cy="28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9425"/>
            <a:ext cx="1428750" cy="285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829425"/>
            <a:ext cx="1428750" cy="285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829425"/>
            <a:ext cx="1428750" cy="285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829425"/>
            <a:ext cx="1428750" cy="285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829425"/>
            <a:ext cx="1428750" cy="285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829425"/>
            <a:ext cx="1428750" cy="285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829425"/>
            <a:ext cx="1428750" cy="285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2040856"/>
            <a:ext cx="1428750" cy="285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3337000"/>
            <a:ext cx="1428750" cy="285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4705152"/>
            <a:ext cx="1428750" cy="285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6129338"/>
            <a:ext cx="1428750" cy="285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700086"/>
            <a:ext cx="1428750" cy="285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2040858"/>
            <a:ext cx="1428750" cy="285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3337002"/>
            <a:ext cx="1428750" cy="285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4705154"/>
            <a:ext cx="1428750" cy="285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6129340"/>
            <a:ext cx="1428750" cy="285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700088"/>
            <a:ext cx="1428750" cy="28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71FFw8w0K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28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428750" cy="285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0"/>
            <a:ext cx="1428750" cy="285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428750" cy="285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1428750" cy="28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28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1428750" cy="28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9425"/>
            <a:ext cx="1428750" cy="285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829425"/>
            <a:ext cx="1428750" cy="285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829425"/>
            <a:ext cx="1428750" cy="285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829425"/>
            <a:ext cx="1428750" cy="285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829425"/>
            <a:ext cx="1428750" cy="285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829425"/>
            <a:ext cx="1428750" cy="285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829425"/>
            <a:ext cx="1428750" cy="285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2040856"/>
            <a:ext cx="1428750" cy="285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3337000"/>
            <a:ext cx="1428750" cy="285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4705152"/>
            <a:ext cx="1428750" cy="285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6129338"/>
            <a:ext cx="1428750" cy="285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700086"/>
            <a:ext cx="1428750" cy="285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2040858"/>
            <a:ext cx="1428750" cy="285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3337002"/>
            <a:ext cx="1428750" cy="285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4705154"/>
            <a:ext cx="1428750" cy="285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6129340"/>
            <a:ext cx="1428750" cy="285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700088"/>
            <a:ext cx="1428750" cy="28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355ipOWD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28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428750" cy="285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0"/>
            <a:ext cx="1428750" cy="285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428750" cy="285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1428750" cy="28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28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1428750" cy="28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9425"/>
            <a:ext cx="1428750" cy="285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829425"/>
            <a:ext cx="1428750" cy="285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829425"/>
            <a:ext cx="1428750" cy="285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829425"/>
            <a:ext cx="1428750" cy="285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829425"/>
            <a:ext cx="1428750" cy="285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829425"/>
            <a:ext cx="1428750" cy="285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829425"/>
            <a:ext cx="1428750" cy="285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2040856"/>
            <a:ext cx="1428750" cy="285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3337000"/>
            <a:ext cx="1428750" cy="285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4705152"/>
            <a:ext cx="1428750" cy="285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6129338"/>
            <a:ext cx="1428750" cy="285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700086"/>
            <a:ext cx="1428750" cy="285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2040858"/>
            <a:ext cx="1428750" cy="285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3337002"/>
            <a:ext cx="1428750" cy="285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4705154"/>
            <a:ext cx="1428750" cy="285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6129340"/>
            <a:ext cx="1428750" cy="285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700088"/>
            <a:ext cx="1428750" cy="28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cG0HvoxB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28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428750" cy="285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0"/>
            <a:ext cx="1428750" cy="285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428750" cy="285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1428750" cy="28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28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1428750" cy="28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9425"/>
            <a:ext cx="1428750" cy="285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829425"/>
            <a:ext cx="1428750" cy="285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829425"/>
            <a:ext cx="1428750" cy="285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829425"/>
            <a:ext cx="1428750" cy="285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829425"/>
            <a:ext cx="1428750" cy="285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829425"/>
            <a:ext cx="1428750" cy="285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829425"/>
            <a:ext cx="1428750" cy="285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2040856"/>
            <a:ext cx="1428750" cy="285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3337000"/>
            <a:ext cx="1428750" cy="285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4705152"/>
            <a:ext cx="1428750" cy="285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6129338"/>
            <a:ext cx="1428750" cy="285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700086"/>
            <a:ext cx="1428750" cy="285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2040858"/>
            <a:ext cx="1428750" cy="285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3337002"/>
            <a:ext cx="1428750" cy="285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4705154"/>
            <a:ext cx="1428750" cy="285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6129340"/>
            <a:ext cx="1428750" cy="285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700088"/>
            <a:ext cx="1428750" cy="28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l82yZ1NZ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28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428750" cy="285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0"/>
            <a:ext cx="1428750" cy="285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428750" cy="285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1428750" cy="28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28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1428750" cy="28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9425"/>
            <a:ext cx="1428750" cy="285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829425"/>
            <a:ext cx="1428750" cy="285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829425"/>
            <a:ext cx="1428750" cy="285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829425"/>
            <a:ext cx="1428750" cy="285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829425"/>
            <a:ext cx="1428750" cy="285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829425"/>
            <a:ext cx="1428750" cy="285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829425"/>
            <a:ext cx="1428750" cy="285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2040856"/>
            <a:ext cx="1428750" cy="285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3337000"/>
            <a:ext cx="1428750" cy="285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4705152"/>
            <a:ext cx="1428750" cy="285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6129338"/>
            <a:ext cx="1428750" cy="285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700086"/>
            <a:ext cx="1428750" cy="285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2040858"/>
            <a:ext cx="1428750" cy="285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3337002"/>
            <a:ext cx="1428750" cy="285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4705154"/>
            <a:ext cx="1428750" cy="285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6129340"/>
            <a:ext cx="1428750" cy="285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700088"/>
            <a:ext cx="1428750" cy="28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bBZ1HU9PP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732"/>
          </a:xfrm>
          <a:prstGeom prst="rect">
            <a:avLst/>
          </a:prstGeom>
        </p:spPr>
      </p:pic>
      <p:pic>
        <p:nvPicPr>
          <p:cNvPr id="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28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428750" cy="285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0"/>
            <a:ext cx="1428750" cy="285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428750" cy="285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1428750" cy="28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28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1428750" cy="28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9425"/>
            <a:ext cx="1428750" cy="285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829425"/>
            <a:ext cx="1428750" cy="285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829425"/>
            <a:ext cx="1428750" cy="285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829425"/>
            <a:ext cx="1428750" cy="285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829425"/>
            <a:ext cx="1428750" cy="285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829425"/>
            <a:ext cx="1428750" cy="285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829425"/>
            <a:ext cx="1428750" cy="285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2040856"/>
            <a:ext cx="1428750" cy="285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3337000"/>
            <a:ext cx="1428750" cy="285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4705152"/>
            <a:ext cx="1428750" cy="285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6129338"/>
            <a:ext cx="1428750" cy="285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700086"/>
            <a:ext cx="1428750" cy="285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2040858"/>
            <a:ext cx="1428750" cy="285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3337002"/>
            <a:ext cx="1428750" cy="285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4705154"/>
            <a:ext cx="1428750" cy="285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6129340"/>
            <a:ext cx="1428750" cy="285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700088"/>
            <a:ext cx="1428750" cy="28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fwxOKpzL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28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428750" cy="285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0"/>
            <a:ext cx="1428750" cy="285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428750" cy="285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1428750" cy="28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28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1428750" cy="28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9425"/>
            <a:ext cx="1428750" cy="285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829425"/>
            <a:ext cx="1428750" cy="285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829425"/>
            <a:ext cx="1428750" cy="285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829425"/>
            <a:ext cx="1428750" cy="285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829425"/>
            <a:ext cx="1428750" cy="285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829425"/>
            <a:ext cx="1428750" cy="285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829425"/>
            <a:ext cx="1428750" cy="285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2040856"/>
            <a:ext cx="1428750" cy="285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3337000"/>
            <a:ext cx="1428750" cy="285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4705152"/>
            <a:ext cx="1428750" cy="285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6129338"/>
            <a:ext cx="1428750" cy="285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700086"/>
            <a:ext cx="1428750" cy="285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2040858"/>
            <a:ext cx="1428750" cy="285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3337002"/>
            <a:ext cx="1428750" cy="285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4705154"/>
            <a:ext cx="1428750" cy="285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6129340"/>
            <a:ext cx="1428750" cy="285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700088"/>
            <a:ext cx="1428750" cy="28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6E677nSCm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28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428750" cy="285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0"/>
            <a:ext cx="1428750" cy="285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428750" cy="285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1428750" cy="28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28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1428750" cy="28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9425"/>
            <a:ext cx="1428750" cy="285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829425"/>
            <a:ext cx="1428750" cy="285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829425"/>
            <a:ext cx="1428750" cy="285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829425"/>
            <a:ext cx="1428750" cy="285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829425"/>
            <a:ext cx="1428750" cy="285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829425"/>
            <a:ext cx="1428750" cy="285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829425"/>
            <a:ext cx="1428750" cy="285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2040856"/>
            <a:ext cx="1428750" cy="285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3337000"/>
            <a:ext cx="1428750" cy="285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4705152"/>
            <a:ext cx="1428750" cy="285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6129338"/>
            <a:ext cx="1428750" cy="285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700086"/>
            <a:ext cx="1428750" cy="285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2040858"/>
            <a:ext cx="1428750" cy="285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3337002"/>
            <a:ext cx="1428750" cy="285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4705154"/>
            <a:ext cx="1428750" cy="285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6129340"/>
            <a:ext cx="1428750" cy="285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700088"/>
            <a:ext cx="1428750" cy="28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242KII9fY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28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428750" cy="285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0"/>
            <a:ext cx="1428750" cy="285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428750" cy="285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1428750" cy="28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28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1428750" cy="28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9425"/>
            <a:ext cx="1428750" cy="285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829425"/>
            <a:ext cx="1428750" cy="285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829425"/>
            <a:ext cx="1428750" cy="285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829425"/>
            <a:ext cx="1428750" cy="285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829425"/>
            <a:ext cx="1428750" cy="285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829425"/>
            <a:ext cx="1428750" cy="285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829425"/>
            <a:ext cx="1428750" cy="285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2040856"/>
            <a:ext cx="1428750" cy="285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3337000"/>
            <a:ext cx="1428750" cy="285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4705152"/>
            <a:ext cx="1428750" cy="285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6129338"/>
            <a:ext cx="1428750" cy="285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700086"/>
            <a:ext cx="1428750" cy="285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2040858"/>
            <a:ext cx="1428750" cy="285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3337002"/>
            <a:ext cx="1428750" cy="285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4705154"/>
            <a:ext cx="1428750" cy="285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6129340"/>
            <a:ext cx="1428750" cy="285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700088"/>
            <a:ext cx="1428750" cy="28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mET7A8CiQ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28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428750" cy="285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0"/>
            <a:ext cx="1428750" cy="285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428750" cy="285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1428750" cy="28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28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1428750" cy="28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9425"/>
            <a:ext cx="1428750" cy="285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829425"/>
            <a:ext cx="1428750" cy="285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829425"/>
            <a:ext cx="1428750" cy="285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829425"/>
            <a:ext cx="1428750" cy="285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829425"/>
            <a:ext cx="1428750" cy="285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829425"/>
            <a:ext cx="1428750" cy="285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829425"/>
            <a:ext cx="1428750" cy="285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2040856"/>
            <a:ext cx="1428750" cy="285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3337000"/>
            <a:ext cx="1428750" cy="285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4705152"/>
            <a:ext cx="1428750" cy="285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6129338"/>
            <a:ext cx="1428750" cy="285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700086"/>
            <a:ext cx="1428750" cy="285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2040858"/>
            <a:ext cx="1428750" cy="285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3337002"/>
            <a:ext cx="1428750" cy="285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4705154"/>
            <a:ext cx="1428750" cy="285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6129340"/>
            <a:ext cx="1428750" cy="285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700088"/>
            <a:ext cx="1428750" cy="28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B8Bf9Ey9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28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428750" cy="285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0"/>
            <a:ext cx="1428750" cy="285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428750" cy="285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1428750" cy="28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28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1428750" cy="28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9425"/>
            <a:ext cx="1428750" cy="285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829425"/>
            <a:ext cx="1428750" cy="285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829425"/>
            <a:ext cx="1428750" cy="285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829425"/>
            <a:ext cx="1428750" cy="285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829425"/>
            <a:ext cx="1428750" cy="285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829425"/>
            <a:ext cx="1428750" cy="285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829425"/>
            <a:ext cx="1428750" cy="285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2040856"/>
            <a:ext cx="1428750" cy="285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3337000"/>
            <a:ext cx="1428750" cy="285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4705152"/>
            <a:ext cx="1428750" cy="285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6129338"/>
            <a:ext cx="1428750" cy="285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700086"/>
            <a:ext cx="1428750" cy="285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2040858"/>
            <a:ext cx="1428750" cy="285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3337002"/>
            <a:ext cx="1428750" cy="285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4705154"/>
            <a:ext cx="1428750" cy="285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6129340"/>
            <a:ext cx="1428750" cy="285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700088"/>
            <a:ext cx="1428750" cy="28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RABi07TbU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28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428750" cy="285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0"/>
            <a:ext cx="1428750" cy="285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428750" cy="285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1428750" cy="28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28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1428750" cy="28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9425"/>
            <a:ext cx="1428750" cy="285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829425"/>
            <a:ext cx="1428750" cy="285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829425"/>
            <a:ext cx="1428750" cy="285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829425"/>
            <a:ext cx="1428750" cy="285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829425"/>
            <a:ext cx="1428750" cy="285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829425"/>
            <a:ext cx="1428750" cy="285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829425"/>
            <a:ext cx="1428750" cy="285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2040856"/>
            <a:ext cx="1428750" cy="285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3337000"/>
            <a:ext cx="1428750" cy="285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4705152"/>
            <a:ext cx="1428750" cy="285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6129338"/>
            <a:ext cx="1428750" cy="285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700086"/>
            <a:ext cx="1428750" cy="285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2040858"/>
            <a:ext cx="1428750" cy="285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3337002"/>
            <a:ext cx="1428750" cy="285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4705154"/>
            <a:ext cx="1428750" cy="285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6129340"/>
            <a:ext cx="1428750" cy="285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700088"/>
            <a:ext cx="1428750" cy="28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9dNw917jy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28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428750" cy="285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0"/>
            <a:ext cx="1428750" cy="285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428750" cy="285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1428750" cy="28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28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1428750" cy="28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9425"/>
            <a:ext cx="1428750" cy="285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829425"/>
            <a:ext cx="1428750" cy="285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829425"/>
            <a:ext cx="1428750" cy="285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829425"/>
            <a:ext cx="1428750" cy="285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829425"/>
            <a:ext cx="1428750" cy="285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829425"/>
            <a:ext cx="1428750" cy="285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829425"/>
            <a:ext cx="1428750" cy="285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2040856"/>
            <a:ext cx="1428750" cy="285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3337000"/>
            <a:ext cx="1428750" cy="285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4705152"/>
            <a:ext cx="1428750" cy="285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6129338"/>
            <a:ext cx="1428750" cy="285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700086"/>
            <a:ext cx="1428750" cy="285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2040858"/>
            <a:ext cx="1428750" cy="285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3337002"/>
            <a:ext cx="1428750" cy="285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4705154"/>
            <a:ext cx="1428750" cy="285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6129340"/>
            <a:ext cx="1428750" cy="285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700088"/>
            <a:ext cx="1428750" cy="28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9zTKyX9j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28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428750" cy="285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0"/>
            <a:ext cx="1428750" cy="285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428750" cy="285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1428750" cy="28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28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1428750" cy="28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9425"/>
            <a:ext cx="1428750" cy="285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829425"/>
            <a:ext cx="1428750" cy="285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829425"/>
            <a:ext cx="1428750" cy="285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829425"/>
            <a:ext cx="1428750" cy="285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829425"/>
            <a:ext cx="1428750" cy="285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829425"/>
            <a:ext cx="1428750" cy="285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829425"/>
            <a:ext cx="1428750" cy="285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2040856"/>
            <a:ext cx="1428750" cy="285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3337000"/>
            <a:ext cx="1428750" cy="285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4705152"/>
            <a:ext cx="1428750" cy="285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6129338"/>
            <a:ext cx="1428750" cy="285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700086"/>
            <a:ext cx="1428750" cy="285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2040858"/>
            <a:ext cx="1428750" cy="285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3337002"/>
            <a:ext cx="1428750" cy="285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4705154"/>
            <a:ext cx="1428750" cy="285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6129340"/>
            <a:ext cx="1428750" cy="285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700088"/>
            <a:ext cx="1428750" cy="28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zF3L49s8F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28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428750" cy="285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0"/>
            <a:ext cx="1428750" cy="285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428750" cy="285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1428750" cy="28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28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1428750" cy="28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9425"/>
            <a:ext cx="1428750" cy="285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829425"/>
            <a:ext cx="1428750" cy="285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829425"/>
            <a:ext cx="1428750" cy="285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829425"/>
            <a:ext cx="1428750" cy="285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829425"/>
            <a:ext cx="1428750" cy="285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829425"/>
            <a:ext cx="1428750" cy="285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829425"/>
            <a:ext cx="1428750" cy="285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2040856"/>
            <a:ext cx="1428750" cy="285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3337000"/>
            <a:ext cx="1428750" cy="285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4705152"/>
            <a:ext cx="1428750" cy="285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6129338"/>
            <a:ext cx="1428750" cy="285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700086"/>
            <a:ext cx="1428750" cy="285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2040858"/>
            <a:ext cx="1428750" cy="285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3337002"/>
            <a:ext cx="1428750" cy="285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4705154"/>
            <a:ext cx="1428750" cy="285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6129340"/>
            <a:ext cx="1428750" cy="285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700088"/>
            <a:ext cx="1428750" cy="28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Q7wAdnL0y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732"/>
          </a:xfrm>
          <a:prstGeom prst="rect">
            <a:avLst/>
          </a:prstGeom>
        </p:spPr>
      </p:pic>
      <p:pic>
        <p:nvPicPr>
          <p:cNvPr id="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28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428750" cy="285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0"/>
            <a:ext cx="1428750" cy="285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428750" cy="285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1428750" cy="28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28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1428750" cy="28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9425"/>
            <a:ext cx="1428750" cy="285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829425"/>
            <a:ext cx="1428750" cy="285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829425"/>
            <a:ext cx="1428750" cy="285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829425"/>
            <a:ext cx="1428750" cy="285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829425"/>
            <a:ext cx="1428750" cy="285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829425"/>
            <a:ext cx="1428750" cy="285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829425"/>
            <a:ext cx="1428750" cy="285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2040856"/>
            <a:ext cx="1428750" cy="285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3337000"/>
            <a:ext cx="1428750" cy="285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4705152"/>
            <a:ext cx="1428750" cy="285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6129338"/>
            <a:ext cx="1428750" cy="285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700086"/>
            <a:ext cx="1428750" cy="285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2040858"/>
            <a:ext cx="1428750" cy="285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3337002"/>
            <a:ext cx="1428750" cy="285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4705154"/>
            <a:ext cx="1428750" cy="285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6129340"/>
            <a:ext cx="1428750" cy="285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700088"/>
            <a:ext cx="1428750" cy="28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qvQ2rU81T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732"/>
          </a:xfrm>
          <a:prstGeom prst="rect">
            <a:avLst/>
          </a:prstGeom>
        </p:spPr>
      </p:pic>
      <p:pic>
        <p:nvPicPr>
          <p:cNvPr id="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28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428750" cy="285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0"/>
            <a:ext cx="1428750" cy="285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428750" cy="285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1428750" cy="28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28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1428750" cy="28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9425"/>
            <a:ext cx="1428750" cy="285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829425"/>
            <a:ext cx="1428750" cy="285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829425"/>
            <a:ext cx="1428750" cy="285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829425"/>
            <a:ext cx="1428750" cy="285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829425"/>
            <a:ext cx="1428750" cy="285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829425"/>
            <a:ext cx="1428750" cy="285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829425"/>
            <a:ext cx="1428750" cy="285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2040856"/>
            <a:ext cx="1428750" cy="285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3337000"/>
            <a:ext cx="1428750" cy="285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4705152"/>
            <a:ext cx="1428750" cy="285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6129338"/>
            <a:ext cx="1428750" cy="285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700086"/>
            <a:ext cx="1428750" cy="285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2040858"/>
            <a:ext cx="1428750" cy="285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3337002"/>
            <a:ext cx="1428750" cy="285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4705154"/>
            <a:ext cx="1428750" cy="285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6129340"/>
            <a:ext cx="1428750" cy="285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700088"/>
            <a:ext cx="1428750" cy="28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Rxba5b0zo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8732"/>
          </a:xfrm>
          <a:prstGeom prst="rect">
            <a:avLst/>
          </a:prstGeom>
        </p:spPr>
      </p:pic>
      <p:pic>
        <p:nvPicPr>
          <p:cNvPr id="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28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428750" cy="285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0"/>
            <a:ext cx="1428750" cy="285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428750" cy="285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1428750" cy="28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28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1428750" cy="28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9425"/>
            <a:ext cx="1428750" cy="285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829425"/>
            <a:ext cx="1428750" cy="285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829425"/>
            <a:ext cx="1428750" cy="285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829425"/>
            <a:ext cx="1428750" cy="285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829425"/>
            <a:ext cx="1428750" cy="285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829425"/>
            <a:ext cx="1428750" cy="285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829425"/>
            <a:ext cx="1428750" cy="285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2040856"/>
            <a:ext cx="1428750" cy="285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3337000"/>
            <a:ext cx="1428750" cy="285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4705152"/>
            <a:ext cx="1428750" cy="285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6129338"/>
            <a:ext cx="1428750" cy="285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700086"/>
            <a:ext cx="1428750" cy="285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2040858"/>
            <a:ext cx="1428750" cy="285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3337002"/>
            <a:ext cx="1428750" cy="285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4705154"/>
            <a:ext cx="1428750" cy="285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6129340"/>
            <a:ext cx="1428750" cy="285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700088"/>
            <a:ext cx="1428750" cy="28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xMV9wHWlh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28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428750" cy="285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0"/>
            <a:ext cx="1428750" cy="285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428750" cy="285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1428750" cy="28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28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1428750" cy="28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9425"/>
            <a:ext cx="1428750" cy="285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829425"/>
            <a:ext cx="1428750" cy="285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829425"/>
            <a:ext cx="1428750" cy="285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829425"/>
            <a:ext cx="1428750" cy="285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829425"/>
            <a:ext cx="1428750" cy="285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829425"/>
            <a:ext cx="1428750" cy="285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829425"/>
            <a:ext cx="1428750" cy="285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2040856"/>
            <a:ext cx="1428750" cy="285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3337000"/>
            <a:ext cx="1428750" cy="285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4705152"/>
            <a:ext cx="1428750" cy="285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6129338"/>
            <a:ext cx="1428750" cy="285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700086"/>
            <a:ext cx="1428750" cy="285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2040858"/>
            <a:ext cx="1428750" cy="285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3337002"/>
            <a:ext cx="1428750" cy="285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4705154"/>
            <a:ext cx="1428750" cy="285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6129340"/>
            <a:ext cx="1428750" cy="285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700088"/>
            <a:ext cx="1428750" cy="28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OJu3FjAju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28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428750" cy="285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0"/>
            <a:ext cx="1428750" cy="285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428750" cy="285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1428750" cy="28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28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1428750" cy="28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9425"/>
            <a:ext cx="1428750" cy="285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829425"/>
            <a:ext cx="1428750" cy="285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829425"/>
            <a:ext cx="1428750" cy="285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829425"/>
            <a:ext cx="1428750" cy="285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829425"/>
            <a:ext cx="1428750" cy="285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829425"/>
            <a:ext cx="1428750" cy="285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829425"/>
            <a:ext cx="1428750" cy="285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2040856"/>
            <a:ext cx="1428750" cy="285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3337000"/>
            <a:ext cx="1428750" cy="285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4705152"/>
            <a:ext cx="1428750" cy="285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6129338"/>
            <a:ext cx="1428750" cy="285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700086"/>
            <a:ext cx="1428750" cy="285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2040858"/>
            <a:ext cx="1428750" cy="285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3337002"/>
            <a:ext cx="1428750" cy="285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4705154"/>
            <a:ext cx="1428750" cy="285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6129340"/>
            <a:ext cx="1428750" cy="285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700088"/>
            <a:ext cx="1428750" cy="28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l7XOz9qGY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28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428750" cy="285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0"/>
            <a:ext cx="1428750" cy="285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428750" cy="285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1428750" cy="28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28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1428750" cy="28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9425"/>
            <a:ext cx="1428750" cy="285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829425"/>
            <a:ext cx="1428750" cy="285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829425"/>
            <a:ext cx="1428750" cy="285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829425"/>
            <a:ext cx="1428750" cy="285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829425"/>
            <a:ext cx="1428750" cy="285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829425"/>
            <a:ext cx="1428750" cy="285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829425"/>
            <a:ext cx="1428750" cy="285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2040856"/>
            <a:ext cx="1428750" cy="285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3337000"/>
            <a:ext cx="1428750" cy="285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4705152"/>
            <a:ext cx="1428750" cy="285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6129338"/>
            <a:ext cx="1428750" cy="285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700086"/>
            <a:ext cx="1428750" cy="285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2040858"/>
            <a:ext cx="1428750" cy="285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3337002"/>
            <a:ext cx="1428750" cy="285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4705154"/>
            <a:ext cx="1428750" cy="285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6129340"/>
            <a:ext cx="1428750" cy="285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700088"/>
            <a:ext cx="1428750" cy="28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X8RU4EgA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28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428750" cy="285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0"/>
            <a:ext cx="1428750" cy="285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428750" cy="285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1428750" cy="28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28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1428750" cy="28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9425"/>
            <a:ext cx="1428750" cy="285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829425"/>
            <a:ext cx="1428750" cy="285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829425"/>
            <a:ext cx="1428750" cy="285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829425"/>
            <a:ext cx="1428750" cy="285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829425"/>
            <a:ext cx="1428750" cy="285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829425"/>
            <a:ext cx="1428750" cy="285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829425"/>
            <a:ext cx="1428750" cy="285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2040856"/>
            <a:ext cx="1428750" cy="285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3337000"/>
            <a:ext cx="1428750" cy="285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4705152"/>
            <a:ext cx="1428750" cy="285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6129338"/>
            <a:ext cx="1428750" cy="285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700086"/>
            <a:ext cx="1428750" cy="285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2040858"/>
            <a:ext cx="1428750" cy="285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3337002"/>
            <a:ext cx="1428750" cy="285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4705154"/>
            <a:ext cx="1428750" cy="285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6129340"/>
            <a:ext cx="1428750" cy="285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700088"/>
            <a:ext cx="1428750" cy="28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6iR0TX7nw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28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428750" cy="285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0"/>
            <a:ext cx="1428750" cy="285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428750" cy="285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1428750" cy="28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28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1428750" cy="28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9425"/>
            <a:ext cx="1428750" cy="285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829425"/>
            <a:ext cx="1428750" cy="285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829425"/>
            <a:ext cx="1428750" cy="285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829425"/>
            <a:ext cx="1428750" cy="285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829425"/>
            <a:ext cx="1428750" cy="285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829425"/>
            <a:ext cx="1428750" cy="285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829425"/>
            <a:ext cx="1428750" cy="285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2040856"/>
            <a:ext cx="1428750" cy="285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3337000"/>
            <a:ext cx="1428750" cy="285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4705152"/>
            <a:ext cx="1428750" cy="285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6129338"/>
            <a:ext cx="1428750" cy="285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700086"/>
            <a:ext cx="1428750" cy="285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2040858"/>
            <a:ext cx="1428750" cy="285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3337002"/>
            <a:ext cx="1428750" cy="285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4705154"/>
            <a:ext cx="1428750" cy="285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6129340"/>
            <a:ext cx="1428750" cy="285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700088"/>
            <a:ext cx="1428750" cy="28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9WGOz86K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428750" cy="2857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0"/>
            <a:ext cx="1428750" cy="285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0"/>
            <a:ext cx="1428750" cy="285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0"/>
            <a:ext cx="1428750" cy="285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1428750" cy="285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285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1428750" cy="285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9425"/>
            <a:ext cx="1428750" cy="285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829425"/>
            <a:ext cx="1428750" cy="285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6829425"/>
            <a:ext cx="1428750" cy="285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829425"/>
            <a:ext cx="1428750" cy="285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829425"/>
            <a:ext cx="1428750" cy="285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6829425"/>
            <a:ext cx="1428750" cy="285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829425"/>
            <a:ext cx="1428750" cy="285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2040856"/>
            <a:ext cx="1428750" cy="285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3337000"/>
            <a:ext cx="1428750" cy="285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7" y="4705152"/>
            <a:ext cx="1428750" cy="285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6129338"/>
            <a:ext cx="1428750" cy="285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00088" y="700086"/>
            <a:ext cx="1428750" cy="285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2040858"/>
            <a:ext cx="1428750" cy="285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3337002"/>
            <a:ext cx="1428750" cy="285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8" y="4705154"/>
            <a:ext cx="1428750" cy="285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6129340"/>
            <a:ext cx="1428750" cy="285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0_8b87d_55f926a8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5337" y="700088"/>
            <a:ext cx="1428750" cy="285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40</Words>
  <Application>Microsoft Office PowerPoint</Application>
  <PresentationFormat>Presentación en pantalla (4:3)</PresentationFormat>
  <Paragraphs>15</Paragraphs>
  <Slides>28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2014-06-15T12:54:42Z</dcterms:created>
  <dcterms:modified xsi:type="dcterms:W3CDTF">2014-06-17T19:28:35Z</dcterms:modified>
</cp:coreProperties>
</file>