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4" r:id="rId4"/>
    <p:sldId id="293" r:id="rId5"/>
    <p:sldId id="292" r:id="rId6"/>
    <p:sldId id="291" r:id="rId7"/>
    <p:sldId id="290" r:id="rId8"/>
    <p:sldId id="289" r:id="rId9"/>
    <p:sldId id="288" r:id="rId10"/>
    <p:sldId id="287" r:id="rId11"/>
    <p:sldId id="286" r:id="rId12"/>
    <p:sldId id="285" r:id="rId13"/>
    <p:sldId id="284" r:id="rId14"/>
    <p:sldId id="283" r:id="rId15"/>
    <p:sldId id="282" r:id="rId16"/>
    <p:sldId id="281" r:id="rId17"/>
    <p:sldId id="280" r:id="rId18"/>
    <p:sldId id="279" r:id="rId19"/>
    <p:sldId id="278" r:id="rId20"/>
    <p:sldId id="277" r:id="rId21"/>
    <p:sldId id="276" r:id="rId22"/>
    <p:sldId id="275" r:id="rId23"/>
    <p:sldId id="274" r:id="rId24"/>
    <p:sldId id="273" r:id="rId25"/>
    <p:sldId id="272" r:id="rId26"/>
    <p:sldId id="271" r:id="rId27"/>
    <p:sldId id="270" r:id="rId28"/>
    <p:sldId id="269" r:id="rId29"/>
    <p:sldId id="268" r:id="rId30"/>
    <p:sldId id="267" r:id="rId31"/>
    <p:sldId id="266" r:id="rId32"/>
    <p:sldId id="265" r:id="rId33"/>
    <p:sldId id="264" r:id="rId34"/>
    <p:sldId id="263" r:id="rId35"/>
    <p:sldId id="262" r:id="rId36"/>
    <p:sldId id="261" r:id="rId37"/>
    <p:sldId id="260" r:id="rId38"/>
    <p:sldId id="259" r:id="rId39"/>
    <p:sldId id="295" r:id="rId40"/>
    <p:sldId id="258" r:id="rId41"/>
    <p:sldId id="257" r:id="rId42"/>
    <p:sldId id="296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FC52-EBAE-46A7-887D-E11BD364B32E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B7E3-F8AB-45D1-9050-A97168FAD4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FC52-EBAE-46A7-887D-E11BD364B32E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B7E3-F8AB-45D1-9050-A97168FAD4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FC52-EBAE-46A7-887D-E11BD364B32E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B7E3-F8AB-45D1-9050-A97168FAD4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FC52-EBAE-46A7-887D-E11BD364B32E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B7E3-F8AB-45D1-9050-A97168FAD4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FC52-EBAE-46A7-887D-E11BD364B32E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B7E3-F8AB-45D1-9050-A97168FAD4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FC52-EBAE-46A7-887D-E11BD364B32E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B7E3-F8AB-45D1-9050-A97168FAD4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FC52-EBAE-46A7-887D-E11BD364B32E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B7E3-F8AB-45D1-9050-A97168FAD4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FC52-EBAE-46A7-887D-E11BD364B32E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B7E3-F8AB-45D1-9050-A97168FAD4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FC52-EBAE-46A7-887D-E11BD364B32E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B7E3-F8AB-45D1-9050-A97168FAD4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FC52-EBAE-46A7-887D-E11BD364B32E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B7E3-F8AB-45D1-9050-A97168FAD4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FC52-EBAE-46A7-887D-E11BD364B32E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B7E3-F8AB-45D1-9050-A97168FAD4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8874E3-D5EA-4348-96BD-98B1CF692CD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0FC52-EBAE-46A7-887D-E11BD364B32E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5B7E3-F8AB-45D1-9050-A97168FAD4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9EE9A4-1DFF-4923-A61A-479884B6402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randomBa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9.png"/><Relationship Id="rId7" Type="http://schemas.openxmlformats.org/officeDocument/2006/relationships/image" Target="../media/image6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uario\Desktop\descargas\0_9e5cc_d773d6e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9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3429000"/>
            <a:ext cx="3867150" cy="762000"/>
          </a:xfrm>
          <a:prstGeom prst="rect">
            <a:avLst/>
          </a:prstGeom>
          <a:noFill/>
        </p:spPr>
      </p:pic>
      <p:pic>
        <p:nvPicPr>
          <p:cNvPr id="10" name="Picture 11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2348880"/>
            <a:ext cx="4305300" cy="762000"/>
          </a:xfrm>
          <a:prstGeom prst="rect">
            <a:avLst/>
          </a:prstGeom>
          <a:noFill/>
        </p:spPr>
      </p:pic>
      <p:pic>
        <p:nvPicPr>
          <p:cNvPr id="11" name="Picture 14" descr="Rendered Imag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4653136"/>
            <a:ext cx="2400300" cy="495301"/>
          </a:xfrm>
          <a:prstGeom prst="rect">
            <a:avLst/>
          </a:prstGeom>
          <a:noFill/>
        </p:spPr>
      </p:pic>
      <p:pic>
        <p:nvPicPr>
          <p:cNvPr id="12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4653136"/>
            <a:ext cx="688206" cy="690812"/>
          </a:xfrm>
          <a:prstGeom prst="rect">
            <a:avLst/>
          </a:prstGeom>
          <a:noFill/>
        </p:spPr>
      </p:pic>
      <p:pic>
        <p:nvPicPr>
          <p:cNvPr id="13" name="Picture 1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764704"/>
            <a:ext cx="495300" cy="43815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5733256"/>
            <a:ext cx="495300" cy="438150"/>
          </a:xfrm>
          <a:prstGeom prst="rect">
            <a:avLst/>
          </a:prstGeom>
          <a:noFill/>
        </p:spPr>
      </p:pic>
      <p:pic>
        <p:nvPicPr>
          <p:cNvPr id="15" name="Picture 3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600" y="764704"/>
            <a:ext cx="495300" cy="4381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0"/>
            <a:ext cx="495300" cy="438150"/>
          </a:xfrm>
          <a:prstGeom prst="rect">
            <a:avLst/>
          </a:prstGeom>
          <a:noFill/>
        </p:spPr>
      </p:pic>
      <p:pic>
        <p:nvPicPr>
          <p:cNvPr id="17" name="Picture 5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6136" y="188640"/>
            <a:ext cx="495300" cy="438150"/>
          </a:xfrm>
          <a:prstGeom prst="rect">
            <a:avLst/>
          </a:prstGeom>
          <a:noFill/>
        </p:spPr>
      </p:pic>
      <p:pic>
        <p:nvPicPr>
          <p:cNvPr id="18" name="Picture 6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00392" y="5805264"/>
            <a:ext cx="495300" cy="438150"/>
          </a:xfrm>
          <a:prstGeom prst="rect">
            <a:avLst/>
          </a:prstGeom>
          <a:noFill/>
        </p:spPr>
      </p:pic>
      <p:pic>
        <p:nvPicPr>
          <p:cNvPr id="19" name="Picture 7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71800" y="4797152"/>
            <a:ext cx="495300" cy="438150"/>
          </a:xfrm>
          <a:prstGeom prst="rect">
            <a:avLst/>
          </a:prstGeom>
          <a:noFill/>
        </p:spPr>
      </p:pic>
      <p:pic>
        <p:nvPicPr>
          <p:cNvPr id="20" name="Picture 8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712" y="2132856"/>
            <a:ext cx="495300" cy="438150"/>
          </a:xfrm>
          <a:prstGeom prst="rect">
            <a:avLst/>
          </a:prstGeom>
          <a:noFill/>
        </p:spPr>
      </p:pic>
      <p:pic>
        <p:nvPicPr>
          <p:cNvPr id="21" name="Picture 9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4221088"/>
            <a:ext cx="495300" cy="438150"/>
          </a:xfrm>
          <a:prstGeom prst="rect">
            <a:avLst/>
          </a:prstGeom>
          <a:noFill/>
        </p:spPr>
      </p:pic>
      <p:pic>
        <p:nvPicPr>
          <p:cNvPr id="22" name="Picture 10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1916832"/>
            <a:ext cx="495300" cy="438150"/>
          </a:xfrm>
          <a:prstGeom prst="rect">
            <a:avLst/>
          </a:prstGeom>
          <a:noFill/>
        </p:spPr>
      </p:pic>
      <p:pic>
        <p:nvPicPr>
          <p:cNvPr id="23" name="Picture 11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3284984"/>
            <a:ext cx="495300" cy="438150"/>
          </a:xfrm>
          <a:prstGeom prst="rect">
            <a:avLst/>
          </a:prstGeom>
          <a:noFill/>
        </p:spPr>
      </p:pic>
      <p:pic>
        <p:nvPicPr>
          <p:cNvPr id="24" name="Picture 12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1720" y="3140968"/>
            <a:ext cx="495300" cy="438150"/>
          </a:xfrm>
          <a:prstGeom prst="rect">
            <a:avLst/>
          </a:prstGeom>
          <a:noFill/>
        </p:spPr>
      </p:pic>
      <p:pic>
        <p:nvPicPr>
          <p:cNvPr id="25" name="Picture 13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1844824"/>
            <a:ext cx="495300" cy="438150"/>
          </a:xfrm>
          <a:prstGeom prst="rect">
            <a:avLst/>
          </a:prstGeom>
          <a:noFill/>
        </p:spPr>
      </p:pic>
      <p:pic>
        <p:nvPicPr>
          <p:cNvPr id="26" name="Picture 14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4653136"/>
            <a:ext cx="495300" cy="438150"/>
          </a:xfrm>
          <a:prstGeom prst="rect">
            <a:avLst/>
          </a:prstGeom>
          <a:noFill/>
        </p:spPr>
      </p:pic>
      <p:pic>
        <p:nvPicPr>
          <p:cNvPr id="27" name="Picture 15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1772816"/>
            <a:ext cx="495300" cy="438150"/>
          </a:xfrm>
          <a:prstGeom prst="rect">
            <a:avLst/>
          </a:prstGeom>
          <a:noFill/>
        </p:spPr>
      </p:pic>
      <p:pic>
        <p:nvPicPr>
          <p:cNvPr id="28" name="Picture 3" descr="C:\Users\Usuario\Desktop\descargas\ZNECESARIO PARA PPS\glitterfy3082119T539B8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1680" y="1340768"/>
            <a:ext cx="56769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randomBar dir="vert"/>
    <p:sndAc>
      <p:stSnd>
        <p:snd r:embed="rId2" name="[07].Damian Luca.Unchained Melod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050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6" descr="http://www.smiliz.fr/glitters/img.php?f=ARIALBD&amp;t=40&amp;txt=Feliz+a%F1o+2014&amp;a=1&amp;chx=0d98d31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988555"/>
            <a:ext cx="3543300" cy="405940"/>
          </a:xfrm>
          <a:prstGeom prst="rect">
            <a:avLst/>
          </a:prstGeom>
          <a:noFill/>
        </p:spPr>
      </p:pic>
      <p:pic>
        <p:nvPicPr>
          <p:cNvPr id="5" name="Picture 9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5589240"/>
            <a:ext cx="495300" cy="366142"/>
          </a:xfrm>
          <a:prstGeom prst="rect">
            <a:avLst/>
          </a:prstGeom>
          <a:noFill/>
        </p:spPr>
      </p:pic>
      <p:pic>
        <p:nvPicPr>
          <p:cNvPr id="6" name="Picture 10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5661248"/>
            <a:ext cx="495300" cy="366142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060848"/>
            <a:ext cx="495300" cy="366142"/>
          </a:xfrm>
          <a:prstGeom prst="rect">
            <a:avLst/>
          </a:prstGeom>
          <a:noFill/>
        </p:spPr>
      </p:pic>
      <p:pic>
        <p:nvPicPr>
          <p:cNvPr id="8" name="Picture 12" descr="C:\Users\Usuario\Desktop\descargas\2fb2e2b4d4676737999bee6a07b52a9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2204864"/>
            <a:ext cx="495300" cy="36614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40&amp;txt=Feliz+a%F1o+2014&amp;a=1&amp;chx=c2e5d6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48680"/>
            <a:ext cx="35433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40&amp;txt=Feliz+a%F1o+2014&amp;a=1&amp;chx=d7aa30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692696"/>
            <a:ext cx="35433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77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40&amp;txt=Feliz+a%F1o+2014&amp;a=1&amp;chx=d7aa30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20688"/>
            <a:ext cx="35433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40&amp;txt=Feliz+a%F1o+2014&amp;a=1&amp;chx=d7aa30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6021288"/>
            <a:ext cx="2751212" cy="37718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40&amp;txt=Feliz+a%F1o+2014&amp;a=1&amp;chx=d7aa30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692696"/>
            <a:ext cx="35433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68952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40&amp;txt=Feliz+a%F1o+2014&amp;a=1&amp;chx=e3ad2f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76672"/>
            <a:ext cx="35433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40&amp;txt=Feliz+a%F1o+2014&amp;a=1&amp;chx=e3ad2f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5805264"/>
            <a:ext cx="35433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40&amp;txt=Feliz+a%F1o+2014&amp;a=1&amp;chx=e3ad2f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76672"/>
            <a:ext cx="35433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40&amp;txt=Feliz+a%F1o+2014&amp;a=1&amp;chx=e3ad2f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877272"/>
            <a:ext cx="35433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40&amp;txt=Feliz+a%F1o+2014&amp;a=1&amp;chx=e3ad2f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4005064"/>
            <a:ext cx="3543300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smiliz.fr/glitters/img.php?f=ARIALBD&amp;t=35&amp;txt=Feliz+a%F1o+2014&amp;a=1&amp;chx=693577a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404664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04448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693577a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76672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b9fcea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76672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b9fcea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76672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643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b9fcea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76672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b9fcea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76672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smiliz.fr/glitters/img.php?f=ARIALBD&amp;t=35&amp;txt=Feliz+a%F1o+2014&amp;a=1&amp;chx=bb496d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76672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850" y="260648"/>
            <a:ext cx="87503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bb496d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76672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www.smiliz.fr/glitters/img.php?f=ARIALBD&amp;t=35&amp;txt=Feliz+a%F1o+2014&amp;a=1&amp;chx=f4e1bc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476672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www.smiliz.fr/glitters/img.php?f=ARIALBD&amp;t=35&amp;txt=Feliz+a%F1o+2014&amp;a=1&amp;chx=f4e1bc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76672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100" y="260648"/>
            <a:ext cx="88138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www.smiliz.fr/glitters/img.php?f=ARIALBD&amp;t=35&amp;txt=Feliz+a%F1o+2014&amp;a=1&amp;chx=f4e1bc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692696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www.smiliz.fr/glitters/img.php?f=ARIALBD&amp;t=35&amp;txt=Feliz+a%F1o+2014&amp;a=1&amp;chx=f4e1bc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247475">
            <a:off x="6543536" y="3025747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www.smiliz.fr/glitters/img.php?f=ARIALBD&amp;t=35&amp;txt=Feliz+a%F1o+2014&amp;a=1&amp;chx=f4e1bc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548680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50300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www.smiliz.fr/glitters/img.php?f=ARIALBD&amp;t=35&amp;txt=Feliz+a%F1o+2014&amp;a=1&amp;chx=f4e1bc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764704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www.smiliz.fr/glitters/img.php?f=ARIALBD&amp;t=35&amp;txt=Feliz+a%F1o+2014&amp;a=1&amp;chx=f4e1bc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620504">
            <a:off x="6531509" y="2185310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smiliz.fr/glitters/img.php?f=ARIALBD&amp;t=35&amp;txt=Feliz+a%F1o+2014&amp;a=1&amp;chx=8c0020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620688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a868a3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48680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smiliz.fr/glitters/img.php?f=ARIALBD&amp;t=35&amp;txt=Feliz+a%F1o+2014&amp;a=1&amp;chx=a868a3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4664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a868a3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908720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a868a3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04664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4ac59e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692696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4ac59e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1052736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4ac59e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692696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718519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4ac59e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20688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4ac59e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692696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4ac59e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836712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4ac59e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76672"/>
            <a:ext cx="2116088" cy="30322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99367dba08_93502268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smiliz.fr/glitters/img.php?f=ARIALBD&amp;t=35&amp;txt=Feliz+a%F1o+2014&amp;a=1&amp;chx=4ac59e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124744"/>
            <a:ext cx="31242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40</Words>
  <Application>Microsoft Office PowerPoint</Application>
  <PresentationFormat>Presentación en pantalla (4:3)</PresentationFormat>
  <Paragraphs>15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2013-12-15T22:04:46Z</dcterms:created>
  <dcterms:modified xsi:type="dcterms:W3CDTF">2013-12-16T13:45:08Z</dcterms:modified>
</cp:coreProperties>
</file>