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8" r:id="rId3"/>
    <p:sldId id="280" r:id="rId4"/>
    <p:sldId id="259" r:id="rId5"/>
    <p:sldId id="284" r:id="rId6"/>
    <p:sldId id="297" r:id="rId7"/>
    <p:sldId id="257" r:id="rId8"/>
    <p:sldId id="260" r:id="rId9"/>
    <p:sldId id="262" r:id="rId10"/>
    <p:sldId id="261" r:id="rId11"/>
    <p:sldId id="290" r:id="rId12"/>
    <p:sldId id="266" r:id="rId13"/>
    <p:sldId id="265" r:id="rId14"/>
    <p:sldId id="263" r:id="rId15"/>
    <p:sldId id="268" r:id="rId16"/>
    <p:sldId id="269" r:id="rId17"/>
    <p:sldId id="275" r:id="rId18"/>
    <p:sldId id="276" r:id="rId19"/>
    <p:sldId id="267" r:id="rId20"/>
    <p:sldId id="272" r:id="rId21"/>
    <p:sldId id="270" r:id="rId22"/>
    <p:sldId id="279" r:id="rId23"/>
    <p:sldId id="271" r:id="rId24"/>
    <p:sldId id="274" r:id="rId25"/>
    <p:sldId id="273" r:id="rId26"/>
    <p:sldId id="281" r:id="rId27"/>
    <p:sldId id="285" r:id="rId28"/>
    <p:sldId id="278" r:id="rId29"/>
    <p:sldId id="282" r:id="rId30"/>
    <p:sldId id="283" r:id="rId31"/>
    <p:sldId id="286" r:id="rId32"/>
    <p:sldId id="287" r:id="rId33"/>
    <p:sldId id="289" r:id="rId34"/>
    <p:sldId id="291" r:id="rId35"/>
    <p:sldId id="296" r:id="rId36"/>
    <p:sldId id="293" r:id="rId37"/>
    <p:sldId id="294" r:id="rId38"/>
    <p:sldId id="295" r:id="rId39"/>
    <p:sldId id="299" r:id="rId40"/>
    <p:sldId id="298" r:id="rId41"/>
    <p:sldId id="302" r:id="rId42"/>
    <p:sldId id="304" r:id="rId43"/>
    <p:sldId id="300" r:id="rId44"/>
    <p:sldId id="305" r:id="rId4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aAHjIm/Mj2sJvoDiKSXUA" hashData="dlVJ5KmE7aSQcQf6kT1h23OORg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150A"/>
    <a:srgbClr val="422C16"/>
    <a:srgbClr val="D94FCF"/>
    <a:srgbClr val="A40052"/>
    <a:srgbClr val="6E4924"/>
    <a:srgbClr val="C7A1E3"/>
    <a:srgbClr val="003300"/>
    <a:srgbClr val="FF6600"/>
    <a:srgbClr val="FF9933"/>
    <a:srgbClr val="D5C14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70" d="100"/>
          <a:sy n="170" d="100"/>
        </p:scale>
        <p:origin x="150" y="3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34EF1-5CC4-4803-94F0-8386EFB62F47}" type="datetimeFigureOut">
              <a:rPr lang="es-PE" smtClean="0"/>
              <a:pPr/>
              <a:t>22/08/2016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9F2-16EB-4416-BB7C-A0C29B5501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34EF1-5CC4-4803-94F0-8386EFB62F47}" type="datetimeFigureOut">
              <a:rPr lang="es-PE" smtClean="0"/>
              <a:pPr/>
              <a:t>22/08/2016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9F2-16EB-4416-BB7C-A0C29B5501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34EF1-5CC4-4803-94F0-8386EFB62F47}" type="datetimeFigureOut">
              <a:rPr lang="es-PE" smtClean="0"/>
              <a:pPr/>
              <a:t>22/08/2016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9F2-16EB-4416-BB7C-A0C29B5501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34EF1-5CC4-4803-94F0-8386EFB62F47}" type="datetimeFigureOut">
              <a:rPr lang="es-PE" smtClean="0"/>
              <a:pPr/>
              <a:t>22/08/2016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9F2-16EB-4416-BB7C-A0C29B5501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34EF1-5CC4-4803-94F0-8386EFB62F47}" type="datetimeFigureOut">
              <a:rPr lang="es-PE" smtClean="0"/>
              <a:pPr/>
              <a:t>22/08/2016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9F2-16EB-4416-BB7C-A0C29B5501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34EF1-5CC4-4803-94F0-8386EFB62F47}" type="datetimeFigureOut">
              <a:rPr lang="es-PE" smtClean="0"/>
              <a:pPr/>
              <a:t>22/08/2016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9F2-16EB-4416-BB7C-A0C29B5501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34EF1-5CC4-4803-94F0-8386EFB62F47}" type="datetimeFigureOut">
              <a:rPr lang="es-PE" smtClean="0"/>
              <a:pPr/>
              <a:t>22/08/2016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9F2-16EB-4416-BB7C-A0C29B5501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34EF1-5CC4-4803-94F0-8386EFB62F47}" type="datetimeFigureOut">
              <a:rPr lang="es-PE" smtClean="0"/>
              <a:pPr/>
              <a:t>22/08/2016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9F2-16EB-4416-BB7C-A0C29B5501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34EF1-5CC4-4803-94F0-8386EFB62F47}" type="datetimeFigureOut">
              <a:rPr lang="es-PE" smtClean="0"/>
              <a:pPr/>
              <a:t>22/08/2016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9F2-16EB-4416-BB7C-A0C29B5501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34EF1-5CC4-4803-94F0-8386EFB62F47}" type="datetimeFigureOut">
              <a:rPr lang="es-PE" smtClean="0"/>
              <a:pPr/>
              <a:t>22/08/2016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9F2-16EB-4416-BB7C-A0C29B5501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34EF1-5CC4-4803-94F0-8386EFB62F47}" type="datetimeFigureOut">
              <a:rPr lang="es-PE" smtClean="0"/>
              <a:pPr/>
              <a:t>22/08/2016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EA9F2-16EB-4416-BB7C-A0C29B5501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34EF1-5CC4-4803-94F0-8386EFB62F47}" type="datetimeFigureOut">
              <a:rPr lang="es-PE" smtClean="0"/>
              <a:pPr/>
              <a:t>22/08/2016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EA9F2-16EB-4416-BB7C-A0C29B5501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604929f4ae126609e2f2e948abd6c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16200000">
            <a:off x="678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-321485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12501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034" name="Picture 2" descr="imagen renderizada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57158" y="714362"/>
            <a:ext cx="3829078" cy="870245"/>
          </a:xfrm>
          <a:prstGeom prst="rect">
            <a:avLst/>
          </a:prstGeom>
          <a:noFill/>
        </p:spPr>
      </p:pic>
      <p:pic>
        <p:nvPicPr>
          <p:cNvPr id="44036" name="Picture 4" descr="imagen renderizada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643042" y="1785932"/>
            <a:ext cx="1333500" cy="952500"/>
          </a:xfrm>
          <a:prstGeom prst="rect">
            <a:avLst/>
          </a:prstGeom>
          <a:noFill/>
        </p:spPr>
      </p:pic>
      <p:pic>
        <p:nvPicPr>
          <p:cNvPr id="44038" name="Picture 6" descr="imagen renderizada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71472" y="3214692"/>
            <a:ext cx="3467100" cy="952500"/>
          </a:xfrm>
          <a:prstGeom prst="rect">
            <a:avLst/>
          </a:prstGeom>
          <a:noFill/>
        </p:spPr>
      </p:pic>
      <p:pic>
        <p:nvPicPr>
          <p:cNvPr id="44040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00034" y="4357700"/>
            <a:ext cx="2500330" cy="324798"/>
          </a:xfrm>
          <a:prstGeom prst="rect">
            <a:avLst/>
          </a:prstGeom>
          <a:noFill/>
        </p:spPr>
      </p:pic>
      <p:pic>
        <p:nvPicPr>
          <p:cNvPr id="13" name="12 Imagen" descr="47604929f4ae126609e2f2e948abd6c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Anne_Murray_-_Ra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0c4e6d80365933e52894409f109c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214332"/>
            <a:ext cx="9572692" cy="635798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8e6a875ff911f7ca50497fa007ed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55000">
                <a:srgbClr val="FF9900">
                  <a:alpha val="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55000">
                <a:srgbClr val="FF9900">
                  <a:alpha val="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55000">
                <a:srgbClr val="FF9900">
                  <a:alpha val="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55000">
                <a:srgbClr val="FF9900">
                  <a:alpha val="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55000">
                <a:srgbClr val="FF9900">
                  <a:alpha val="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55000">
                <a:srgbClr val="FF9900">
                  <a:alpha val="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55000">
                <a:srgbClr val="FF9900">
                  <a:alpha val="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55000">
                <a:srgbClr val="FF9900">
                  <a:alpha val="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55000">
                <a:srgbClr val="FF9900">
                  <a:alpha val="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55000">
                <a:srgbClr val="FF9900">
                  <a:alpha val="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55000">
                <a:srgbClr val="FF9900">
                  <a:alpha val="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55000">
                <a:srgbClr val="FF9900">
                  <a:alpha val="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1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075d5151941c364feb9f4b767c30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CC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CC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1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f4bba7f9f633090d4137227b7d0ce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9d4fb4b51930f041b2acd71a90081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34000">
                <a:srgbClr val="CC3300">
                  <a:alpha val="3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34000">
                <a:srgbClr val="CC3300">
                  <a:alpha val="3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34000">
                <a:srgbClr val="CC3300">
                  <a:alpha val="3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34000">
                <a:srgbClr val="CC3300">
                  <a:alpha val="3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34000">
                <a:srgbClr val="CC3300">
                  <a:alpha val="3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34000">
                <a:srgbClr val="CC3300">
                  <a:alpha val="3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34000">
                <a:srgbClr val="CC3300">
                  <a:alpha val="3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34000">
                <a:srgbClr val="CC3300">
                  <a:alpha val="3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34000">
                <a:srgbClr val="CC3300">
                  <a:alpha val="3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34000">
                <a:srgbClr val="CC3300">
                  <a:alpha val="3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34000">
                <a:srgbClr val="CC3300">
                  <a:alpha val="3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34000">
                <a:srgbClr val="CC3300">
                  <a:alpha val="39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214332"/>
            <a:ext cx="9572692" cy="678661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00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e557793054cf526aee18e08791d44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e47efbf9e9c31d70276aadab1e990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14346" y="-214332"/>
            <a:ext cx="9572692" cy="592935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a8c0e50949e5b886ea047ef34091e2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14346" y="-571522"/>
            <a:ext cx="9572692" cy="707236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3D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ce304cd7fc050a27bfe4e249f3e1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chemeClr val="tx1">
                  <a:lumMod val="50000"/>
                  <a:lumOff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1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cfb4a286dfe783a6567a15934ae5ce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14314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14314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48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46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46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480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14480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214578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214578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714612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714612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710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14710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14744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714744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14842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214842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714876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714876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74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14974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15008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715008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215106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215106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715140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715140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215238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215238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715272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715272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215370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215370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715404" y="1660916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8715404" y="2571750"/>
            <a:ext cx="428596" cy="857256"/>
          </a:xfrm>
          <a:prstGeom prst="rect">
            <a:avLst/>
          </a:prstGeom>
          <a:gradFill flip="none" rotWithShape="1">
            <a:gsLst>
              <a:gs pos="38000">
                <a:schemeClr val="bg1">
                  <a:alpha val="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603944bf9ece093bb815f7245b60f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2402070" y="3045009"/>
            <a:ext cx="1982405" cy="2214578"/>
          </a:xfrm>
          <a:prstGeom prst="chevron">
            <a:avLst>
              <a:gd name="adj" fmla="val 8596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4688086" y="3045009"/>
            <a:ext cx="1982405" cy="2214578"/>
          </a:xfrm>
          <a:prstGeom prst="chevron">
            <a:avLst>
              <a:gd name="adj" fmla="val 8458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402070" y="1866300"/>
            <a:ext cx="1982405" cy="2214578"/>
          </a:xfrm>
          <a:prstGeom prst="chevron">
            <a:avLst>
              <a:gd name="adj" fmla="val 8458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4688086" y="1866300"/>
            <a:ext cx="1982405" cy="2214578"/>
          </a:xfrm>
          <a:prstGeom prst="chevron">
            <a:avLst>
              <a:gd name="adj" fmla="val 8251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402070" y="848308"/>
            <a:ext cx="1982405" cy="2214578"/>
          </a:xfrm>
          <a:prstGeom prst="chevron">
            <a:avLst>
              <a:gd name="adj" fmla="val 8458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688087" y="884028"/>
            <a:ext cx="1982405" cy="2214578"/>
          </a:xfrm>
          <a:prstGeom prst="chevron">
            <a:avLst>
              <a:gd name="adj" fmla="val 8527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402070" y="-116087"/>
            <a:ext cx="1982405" cy="2214578"/>
          </a:xfrm>
          <a:prstGeom prst="chevron">
            <a:avLst>
              <a:gd name="adj" fmla="val 8596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688086" y="-116087"/>
            <a:ext cx="1982405" cy="2214578"/>
          </a:xfrm>
          <a:prstGeom prst="chevron">
            <a:avLst>
              <a:gd name="adj" fmla="val 8527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8de7725ef7505b5b3e562ea64eaa5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2180361" y="1520128"/>
            <a:ext cx="2918106" cy="106589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2014565" y="1333482"/>
            <a:ext cx="2918106" cy="16166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786877" y="1178062"/>
            <a:ext cx="2918106" cy="12271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00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b58d6152c1355aa2357a7949608d7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16200000">
            <a:off x="678647" y="1250147"/>
            <a:ext cx="5143500" cy="2643206"/>
          </a:xfrm>
          <a:prstGeom prst="triangle">
            <a:avLst/>
          </a:prstGeom>
          <a:gradFill flip="none" rotWithShape="1">
            <a:gsLst>
              <a:gs pos="63000">
                <a:schemeClr val="bg1">
                  <a:alpha val="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63000">
                <a:schemeClr val="bg1">
                  <a:alpha val="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-321485" y="1250147"/>
            <a:ext cx="5143500" cy="2643206"/>
          </a:xfrm>
          <a:prstGeom prst="triangle">
            <a:avLst/>
          </a:prstGeom>
          <a:gradFill flip="none" rotWithShape="1">
            <a:gsLst>
              <a:gs pos="63000">
                <a:schemeClr val="bg1">
                  <a:alpha val="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63000">
                <a:schemeClr val="bg1">
                  <a:alpha val="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63000">
                <a:schemeClr val="bg1">
                  <a:alpha val="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1250147" y="1250147"/>
            <a:ext cx="5143500" cy="2643206"/>
          </a:xfrm>
          <a:prstGeom prst="triangle">
            <a:avLst/>
          </a:prstGeom>
          <a:gradFill flip="none" rotWithShape="1">
            <a:gsLst>
              <a:gs pos="63000">
                <a:schemeClr val="bg1">
                  <a:alpha val="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c35fc83f70b1bef4c4ce902d4e08ac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071670" y="0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000232" y="4607733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285984" y="160717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4393419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375032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4179105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14612" y="589346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3964791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803660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3750477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40" y="1017974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14678" y="3482585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357554" y="1232288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428992" y="3268271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643306" y="1446602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643306" y="3000378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857620" y="1660916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20" y="2786064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071934" y="1875229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2571750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alpha val="0"/>
              </a:schemeClr>
            </a:gs>
            <a:gs pos="50000">
              <a:srgbClr val="008200">
                <a:shade val="67500"/>
                <a:satMod val="115000"/>
              </a:srgbClr>
            </a:gs>
            <a:gs pos="100000">
              <a:srgbClr val="0082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a483cc7f9bcb6d061593c66edd74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214332"/>
            <a:ext cx="9572692" cy="628654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A1D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e78916576a8ff8c82adadb81209b2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0361" y="4366637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36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ec3912661c50f01391dca66a799446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78000">
                <a:srgbClr val="92D050">
                  <a:alpha val="19000"/>
                </a:srgb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78000">
                <a:srgbClr val="92D050">
                  <a:alpha val="19000"/>
                </a:srgb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78000">
                <a:srgbClr val="92D050">
                  <a:alpha val="19000"/>
                </a:srgb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78000">
                <a:srgbClr val="92D050">
                  <a:alpha val="19000"/>
                </a:srgb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78000">
                <a:srgbClr val="92D050">
                  <a:alpha val="19000"/>
                </a:srgb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78000">
                <a:srgbClr val="92D050">
                  <a:alpha val="19000"/>
                </a:srgb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78000">
                <a:srgbClr val="92D050">
                  <a:alpha val="19000"/>
                </a:srgb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78000">
                <a:srgbClr val="92D050">
                  <a:alpha val="19000"/>
                </a:srgb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78000">
                <a:srgbClr val="92D050">
                  <a:alpha val="19000"/>
                </a:srgb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78000">
                <a:srgbClr val="92D050">
                  <a:alpha val="19000"/>
                </a:srgb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78000">
                <a:srgbClr val="92D050">
                  <a:alpha val="19000"/>
                </a:srgb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78000">
                <a:srgbClr val="92D050">
                  <a:alpha val="19000"/>
                </a:srgb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c6d67a1fa5f59c6137171c671a48c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bc63bd31f8876341d213d8d19248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DA006D">
                  <a:alpha val="85000"/>
                </a:srgb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1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c815c72cf557fe60c5aa8648730d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1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f116bdbf3362925fc303bac3274c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214332"/>
            <a:ext cx="9572692" cy="6715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0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a654ac36b3901536e73331398173c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a9e2d5edff75b0d410ac7827eed9d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63000">
                <a:schemeClr val="accent3">
                  <a:alpha val="30000"/>
                </a:schemeClr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14346" y="-214332"/>
            <a:ext cx="9572692" cy="60007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9f38887641644d7b403ba1d9a5f7b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14346" y="-428646"/>
            <a:ext cx="9572692" cy="6929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682c78d4cdcf877a0b8d8c3f648c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c1f2016886b11360efbedcd73bba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2402070" y="3045009"/>
            <a:ext cx="1982405" cy="2214578"/>
          </a:xfrm>
          <a:prstGeom prst="chevron">
            <a:avLst>
              <a:gd name="adj" fmla="val 85961"/>
            </a:avLst>
          </a:prstGeom>
          <a:gradFill flip="none" rotWithShape="1">
            <a:gsLst>
              <a:gs pos="45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4688086" y="3045009"/>
            <a:ext cx="1982405" cy="2214578"/>
          </a:xfrm>
          <a:prstGeom prst="chevron">
            <a:avLst>
              <a:gd name="adj" fmla="val 84584"/>
            </a:avLst>
          </a:prstGeom>
          <a:gradFill flip="none" rotWithShape="1">
            <a:gsLst>
              <a:gs pos="45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402070" y="1866300"/>
            <a:ext cx="1982405" cy="2214578"/>
          </a:xfrm>
          <a:prstGeom prst="chevron">
            <a:avLst>
              <a:gd name="adj" fmla="val 84584"/>
            </a:avLst>
          </a:prstGeom>
          <a:gradFill flip="none" rotWithShape="1">
            <a:gsLst>
              <a:gs pos="45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4688086" y="1866300"/>
            <a:ext cx="1982405" cy="2214578"/>
          </a:xfrm>
          <a:prstGeom prst="chevron">
            <a:avLst>
              <a:gd name="adj" fmla="val 82519"/>
            </a:avLst>
          </a:prstGeom>
          <a:gradFill flip="none" rotWithShape="1">
            <a:gsLst>
              <a:gs pos="45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402070" y="848308"/>
            <a:ext cx="1982405" cy="2214578"/>
          </a:xfrm>
          <a:prstGeom prst="chevron">
            <a:avLst>
              <a:gd name="adj" fmla="val 84584"/>
            </a:avLst>
          </a:prstGeom>
          <a:gradFill flip="none" rotWithShape="1">
            <a:gsLst>
              <a:gs pos="45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688087" y="884028"/>
            <a:ext cx="1982405" cy="2214578"/>
          </a:xfrm>
          <a:prstGeom prst="chevron">
            <a:avLst>
              <a:gd name="adj" fmla="val 85273"/>
            </a:avLst>
          </a:prstGeom>
          <a:gradFill flip="none" rotWithShape="1">
            <a:gsLst>
              <a:gs pos="45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402070" y="-116087"/>
            <a:ext cx="1982405" cy="2214578"/>
          </a:xfrm>
          <a:prstGeom prst="chevron">
            <a:avLst>
              <a:gd name="adj" fmla="val 85961"/>
            </a:avLst>
          </a:prstGeom>
          <a:gradFill flip="none" rotWithShape="1">
            <a:gsLst>
              <a:gs pos="45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688086" y="-116087"/>
            <a:ext cx="1982405" cy="2214578"/>
          </a:xfrm>
          <a:prstGeom prst="chevron">
            <a:avLst>
              <a:gd name="adj" fmla="val 85273"/>
            </a:avLst>
          </a:prstGeom>
          <a:gradFill flip="none" rotWithShape="1">
            <a:gsLst>
              <a:gs pos="45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8" grpId="6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0" grpId="6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4ba49d5ba210e837e0e016f5383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071670" y="0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000232" y="4607733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285984" y="160717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4393419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375032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4179105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14612" y="589346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3964791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803660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3750477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40" y="1017974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14678" y="3482585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357554" y="1232288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428992" y="3268271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643306" y="1446602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643306" y="3000378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857620" y="1660916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20" y="2786064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071934" y="1875229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2571750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A40052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77f18171ffd44fd5698114ec6e6f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214332"/>
            <a:ext cx="9572692" cy="614366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705f985cd1bc78a5698eaa9fa9127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35000">
                <a:schemeClr val="bg1">
                  <a:alpha val="38000"/>
                </a:scheme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942793d124a82063cdb0818d42fb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100000">
                <a:srgbClr val="FF66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49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03739015250986f786d72323be393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45000">
                <a:srgbClr val="D5C14B">
                  <a:alpha val="74000"/>
                </a:srgb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45000">
                <a:srgbClr val="D5C14B">
                  <a:alpha val="74000"/>
                </a:srgb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45000">
                <a:srgbClr val="D5C14B">
                  <a:alpha val="74000"/>
                </a:srgb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45000">
                <a:srgbClr val="D5C14B">
                  <a:alpha val="74000"/>
                </a:srgb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45000">
                <a:srgbClr val="D5C14B">
                  <a:alpha val="74000"/>
                </a:srgb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45000">
                <a:srgbClr val="D5C14B">
                  <a:alpha val="74000"/>
                </a:srgb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45000">
                <a:srgbClr val="D5C14B">
                  <a:alpha val="74000"/>
                </a:srgb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45000">
                <a:srgbClr val="D5C14B">
                  <a:alpha val="74000"/>
                </a:srgb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45000">
                <a:srgbClr val="D5C14B">
                  <a:alpha val="74000"/>
                </a:srgb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45000">
                <a:srgbClr val="D5C14B">
                  <a:alpha val="74000"/>
                </a:srgb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45000">
                <a:srgbClr val="D5C14B">
                  <a:alpha val="74000"/>
                </a:srgb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45000">
                <a:srgbClr val="D5C14B">
                  <a:alpha val="74000"/>
                </a:srgb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428646"/>
            <a:ext cx="9572692" cy="685804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4e74b00c5f2a0e3635eb094ae3bd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3e84fcda76f0492959056c7059563d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2180361" y="1520128"/>
            <a:ext cx="2918106" cy="106589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2014565" y="1333482"/>
            <a:ext cx="2918106" cy="16166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786877" y="1178062"/>
            <a:ext cx="2918106" cy="122718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6b993fc7ca1ded0fada8be8615bd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59000">
                <a:schemeClr val="bg1">
                  <a:alpha val="0"/>
                </a:schemeClr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59000">
                <a:schemeClr val="bg1">
                  <a:alpha val="0"/>
                </a:schemeClr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59000">
                <a:schemeClr val="bg1">
                  <a:alpha val="0"/>
                </a:schemeClr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59000">
                <a:schemeClr val="bg1">
                  <a:alpha val="0"/>
                </a:schemeClr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59000">
                <a:schemeClr val="bg1">
                  <a:alpha val="0"/>
                </a:schemeClr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59000">
                <a:schemeClr val="bg1">
                  <a:alpha val="0"/>
                </a:schemeClr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59000">
                <a:schemeClr val="bg1">
                  <a:alpha val="0"/>
                </a:schemeClr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59000">
                <a:schemeClr val="bg1">
                  <a:alpha val="0"/>
                </a:schemeClr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59000">
                <a:schemeClr val="bg1">
                  <a:alpha val="0"/>
                </a:schemeClr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59000">
                <a:schemeClr val="bg1">
                  <a:alpha val="0"/>
                </a:schemeClr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59000">
                <a:schemeClr val="bg1">
                  <a:alpha val="0"/>
                </a:schemeClr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59000">
                <a:schemeClr val="bg1">
                  <a:alpha val="0"/>
                </a:schemeClr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9051f76f22f5e4ad7cf478d366e2c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2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14346" y="-214332"/>
            <a:ext cx="9572692" cy="60007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3715cde06306eab4d870bf9b0b4e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gradFill flip="none" rotWithShape="1">
            <a:gsLst>
              <a:gs pos="38000">
                <a:schemeClr val="bg1"/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38000">
                <a:schemeClr val="bg1"/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38000">
                <a:schemeClr val="bg1"/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gradFill flip="none" rotWithShape="1">
            <a:gsLst>
              <a:gs pos="38000">
                <a:schemeClr val="bg1"/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38000">
                <a:schemeClr val="bg1"/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38000">
                <a:schemeClr val="bg1"/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gradFill flip="none" rotWithShape="1">
            <a:gsLst>
              <a:gs pos="38000">
                <a:schemeClr val="bg1"/>
              </a:gs>
              <a:gs pos="50000">
                <a:srgbClr val="C7A1E3">
                  <a:shade val="67500"/>
                  <a:satMod val="115000"/>
                </a:srgbClr>
              </a:gs>
              <a:gs pos="100000">
                <a:srgbClr val="C7A1E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14346" y="-214332"/>
            <a:ext cx="9572692" cy="64294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b82f25241aa466e77637e6bb8a77e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071670" y="0"/>
            <a:ext cx="5143536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000232" y="4607733"/>
            <a:ext cx="5143536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285984" y="160717"/>
            <a:ext cx="4786346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4393419"/>
            <a:ext cx="4786346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375032"/>
            <a:ext cx="4357718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4179105"/>
            <a:ext cx="4357718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14612" y="589346"/>
            <a:ext cx="3786214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3964791"/>
            <a:ext cx="3786214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803660"/>
            <a:ext cx="3357586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3750477"/>
            <a:ext cx="3357586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40" y="1017974"/>
            <a:ext cx="2928958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14678" y="3482585"/>
            <a:ext cx="2928958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357554" y="1232288"/>
            <a:ext cx="2500330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428992" y="3268271"/>
            <a:ext cx="2500330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643306" y="1446602"/>
            <a:ext cx="2000264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643306" y="3000378"/>
            <a:ext cx="2000264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857620" y="1660916"/>
            <a:ext cx="1571636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20" y="2786064"/>
            <a:ext cx="1571636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071934" y="1875229"/>
            <a:ext cx="1214446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2571750"/>
            <a:ext cx="1214446" cy="535767"/>
          </a:xfrm>
          <a:prstGeom prst="donut">
            <a:avLst/>
          </a:prstGeom>
          <a:gradFill flip="none" rotWithShape="1">
            <a:gsLst>
              <a:gs pos="55000">
                <a:srgbClr val="92D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5ff80ad6d0110748e241f27a26eab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428646"/>
            <a:ext cx="9572692" cy="6929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2C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49327d34e1e5da62e7f084029e0e9f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16200000">
            <a:off x="678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-321485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12501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15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a4b510bf542442d6b5cf480589fb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-214346" y="-214332"/>
            <a:ext cx="9572692" cy="578647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6b31fd8f2fa546bfa11bd20867f11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8000">
                <a:srgbClr val="D94FCF">
                  <a:shade val="30000"/>
                  <a:satMod val="115000"/>
                  <a:alpha val="15000"/>
                </a:srgbClr>
              </a:gs>
              <a:gs pos="50000">
                <a:srgbClr val="D94FCF">
                  <a:shade val="67500"/>
                  <a:satMod val="115000"/>
                </a:srgbClr>
              </a:gs>
              <a:gs pos="100000">
                <a:srgbClr val="D94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105910">
            <a:off x="1455600" y="3261821"/>
            <a:ext cx="1849339" cy="1214608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-214346" y="-214332"/>
            <a:ext cx="9572692" cy="550072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4000"/>
                            </p:stCondLst>
                            <p:childTnLst>
                              <p:par>
                                <p:cTn id="3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gotidas de lluv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gotidas de lluvia</Template>
  <TotalTime>0</TotalTime>
  <Words>29</Words>
  <Application>Microsoft Office PowerPoint</Application>
  <PresentationFormat>Presentación en pantalla (16:9)</PresentationFormat>
  <Paragraphs>3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Presentación2 gotidas de lluvia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31</cp:revision>
  <dcterms:created xsi:type="dcterms:W3CDTF">2016-08-22T14:55:46Z</dcterms:created>
  <dcterms:modified xsi:type="dcterms:W3CDTF">2016-08-22T15:29:26Z</dcterms:modified>
</cp:coreProperties>
</file>