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5" r:id="rId4"/>
    <p:sldId id="294" r:id="rId5"/>
    <p:sldId id="293" r:id="rId6"/>
    <p:sldId id="292" r:id="rId7"/>
    <p:sldId id="291" r:id="rId8"/>
    <p:sldId id="290" r:id="rId9"/>
    <p:sldId id="289" r:id="rId10"/>
    <p:sldId id="288" r:id="rId11"/>
    <p:sldId id="287" r:id="rId12"/>
    <p:sldId id="286" r:id="rId13"/>
    <p:sldId id="285" r:id="rId14"/>
    <p:sldId id="284" r:id="rId15"/>
    <p:sldId id="283" r:id="rId16"/>
    <p:sldId id="282" r:id="rId17"/>
    <p:sldId id="281" r:id="rId18"/>
    <p:sldId id="280" r:id="rId19"/>
    <p:sldId id="279" r:id="rId20"/>
    <p:sldId id="278" r:id="rId21"/>
    <p:sldId id="277" r:id="rId22"/>
    <p:sldId id="276" r:id="rId23"/>
    <p:sldId id="275" r:id="rId24"/>
    <p:sldId id="274" r:id="rId25"/>
    <p:sldId id="273" r:id="rId26"/>
    <p:sldId id="272" r:id="rId27"/>
    <p:sldId id="271" r:id="rId28"/>
    <p:sldId id="270" r:id="rId29"/>
    <p:sldId id="269" r:id="rId30"/>
    <p:sldId id="268" r:id="rId31"/>
    <p:sldId id="267" r:id="rId32"/>
    <p:sldId id="266" r:id="rId33"/>
    <p:sldId id="265" r:id="rId34"/>
    <p:sldId id="264" r:id="rId35"/>
    <p:sldId id="263" r:id="rId36"/>
    <p:sldId id="262" r:id="rId37"/>
    <p:sldId id="261" r:id="rId38"/>
    <p:sldId id="305" r:id="rId39"/>
    <p:sldId id="304" r:id="rId40"/>
    <p:sldId id="303" r:id="rId41"/>
    <p:sldId id="302" r:id="rId42"/>
    <p:sldId id="301" r:id="rId43"/>
    <p:sldId id="300" r:id="rId44"/>
    <p:sldId id="299" r:id="rId45"/>
    <p:sldId id="298" r:id="rId46"/>
    <p:sldId id="297" r:id="rId47"/>
    <p:sldId id="296" r:id="rId48"/>
    <p:sldId id="306" r:id="rId4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1ndIv7GPOjuoaZ2JlvAfA==" hashData="H97+/u601yGBzZZeI/Ur4XSeXu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76405-D8D3-4399-B112-88C2C49FEB89}" type="datetimeFigureOut">
              <a:rPr lang="es-ES" smtClean="0"/>
              <a:pPr/>
              <a:t>28/10/2013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0DD4E-A0A4-4EC6-AA6B-40B4C7357E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76405-D8D3-4399-B112-88C2C49FEB89}" type="datetimeFigureOut">
              <a:rPr lang="es-ES" smtClean="0"/>
              <a:pPr/>
              <a:t>28/10/2013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0DD4E-A0A4-4EC6-AA6B-40B4C7357E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76405-D8D3-4399-B112-88C2C49FEB89}" type="datetimeFigureOut">
              <a:rPr lang="es-ES" smtClean="0"/>
              <a:pPr/>
              <a:t>28/10/2013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0DD4E-A0A4-4EC6-AA6B-40B4C7357E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76405-D8D3-4399-B112-88C2C49FEB89}" type="datetimeFigureOut">
              <a:rPr lang="es-ES" smtClean="0"/>
              <a:pPr/>
              <a:t>28/10/2013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0DD4E-A0A4-4EC6-AA6B-40B4C7357E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76405-D8D3-4399-B112-88C2C49FEB89}" type="datetimeFigureOut">
              <a:rPr lang="es-ES" smtClean="0"/>
              <a:pPr/>
              <a:t>28/10/2013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0DD4E-A0A4-4EC6-AA6B-40B4C7357E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76405-D8D3-4399-B112-88C2C49FEB89}" type="datetimeFigureOut">
              <a:rPr lang="es-ES" smtClean="0"/>
              <a:pPr/>
              <a:t>28/10/2013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0DD4E-A0A4-4EC6-AA6B-40B4C7357E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76405-D8D3-4399-B112-88C2C49FEB89}" type="datetimeFigureOut">
              <a:rPr lang="es-ES" smtClean="0"/>
              <a:pPr/>
              <a:t>28/10/2013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0DD4E-A0A4-4EC6-AA6B-40B4C7357E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76405-D8D3-4399-B112-88C2C49FEB89}" type="datetimeFigureOut">
              <a:rPr lang="es-ES" smtClean="0"/>
              <a:pPr/>
              <a:t>28/10/2013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0DD4E-A0A4-4EC6-AA6B-40B4C7357E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76405-D8D3-4399-B112-88C2C49FEB89}" type="datetimeFigureOut">
              <a:rPr lang="es-ES" smtClean="0"/>
              <a:pPr/>
              <a:t>28/10/2013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0DD4E-A0A4-4EC6-AA6B-40B4C7357E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76405-D8D3-4399-B112-88C2C49FEB89}" type="datetimeFigureOut">
              <a:rPr lang="es-ES" smtClean="0"/>
              <a:pPr/>
              <a:t>28/10/2013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0DD4E-A0A4-4EC6-AA6B-40B4C7357E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76405-D8D3-4399-B112-88C2C49FEB89}" type="datetimeFigureOut">
              <a:rPr lang="es-ES" smtClean="0"/>
              <a:pPr/>
              <a:t>28/10/2013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0DD4E-A0A4-4EC6-AA6B-40B4C7357E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5DC10C-CAD9-4316-A4E7-662D3840473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B76405-D8D3-4399-B112-88C2C49FEB89}" type="datetimeFigureOut">
              <a:rPr lang="es-ES" smtClean="0"/>
              <a:pPr/>
              <a:t>28/10/2013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C0DD4E-A0A4-4EC6-AA6B-40B4C7357E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wheel spokes="3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48D1D69-FBB6-4214-BABC-4A1AAE8AD444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4.png"/><Relationship Id="rId7" Type="http://schemas.openxmlformats.org/officeDocument/2006/relationships/image" Target="../media/image5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6b0b5_e9eed26_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332656"/>
            <a:ext cx="8640960" cy="6264696"/>
          </a:xfrm>
          <a:prstGeom prst="rect">
            <a:avLst/>
          </a:prstGeom>
        </p:spPr>
      </p:pic>
      <p:pic>
        <p:nvPicPr>
          <p:cNvPr id="1026" name="Picture 2" descr="C:\Users\Usuario\Downloads\zzzzzzzzMARCOS\marcosMUY DELGADOS\4415ecf9bc_92166479_o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0" name="Picture 6" descr="http://smz3.kiliz.fr/07/Glits_cf479a6716f5c658a67a870e57f17f6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99792" y="1052736"/>
            <a:ext cx="3689350" cy="1008112"/>
          </a:xfrm>
          <a:prstGeom prst="rect">
            <a:avLst/>
          </a:prstGeom>
          <a:noFill/>
        </p:spPr>
      </p:pic>
      <p:pic>
        <p:nvPicPr>
          <p:cNvPr id="1032" name="Picture 8" descr="http://smz4.kiliz.fr/07/Glits_5905095542f0e79a12730b58457c434d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23928" y="2636912"/>
            <a:ext cx="1386154" cy="1008112"/>
          </a:xfrm>
          <a:prstGeom prst="rect">
            <a:avLst/>
          </a:prstGeom>
          <a:noFill/>
        </p:spPr>
      </p:pic>
      <p:pic>
        <p:nvPicPr>
          <p:cNvPr id="1034" name="Picture 10" descr="http://smz5.kiliz.fr/07/Glits_723fa1dd39361c5935d161b4f82fc74c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31840" y="4221088"/>
            <a:ext cx="2981581" cy="1080120"/>
          </a:xfrm>
          <a:prstGeom prst="rect">
            <a:avLst/>
          </a:prstGeom>
          <a:noFill/>
        </p:spPr>
      </p:pic>
      <p:pic>
        <p:nvPicPr>
          <p:cNvPr id="1038" name="Picture 14" descr="http://smz1.kiliz.fr/07/Glits_f01f2fd82bc4a4bc960cc002ea22814a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220072" y="548680"/>
            <a:ext cx="3286125" cy="438150"/>
          </a:xfrm>
          <a:prstGeom prst="rect">
            <a:avLst/>
          </a:prstGeom>
          <a:noFill/>
        </p:spPr>
      </p:pic>
      <p:pic>
        <p:nvPicPr>
          <p:cNvPr id="1040" name="Picture 16" descr="http://smz2.kiliz.fr/07/Glits_2bf5fcbdd75b08f06157f212f20c213f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724128" y="5733256"/>
            <a:ext cx="2638425" cy="438150"/>
          </a:xfrm>
          <a:prstGeom prst="rect">
            <a:avLst/>
          </a:prstGeom>
          <a:noFill/>
        </p:spPr>
      </p:pic>
      <p:pic>
        <p:nvPicPr>
          <p:cNvPr id="1041" name="Picture 17" descr="C:\Users\Usuario\Downloads\ZNECESARIO PARA PPS\30af75575251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5576" y="5589240"/>
            <a:ext cx="576064" cy="693812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wheel spokes="3"/>
    <p:sndAc>
      <p:stSnd>
        <p:snd r:embed="rId2" name="[19].Louis Clark &amp; R.P.O.Pachelbels Canon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f66d_b610785f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88640"/>
            <a:ext cx="8508437" cy="6381328"/>
          </a:xfrm>
          <a:prstGeom prst="rect">
            <a:avLst/>
          </a:prstGeom>
        </p:spPr>
      </p:pic>
      <p:pic>
        <p:nvPicPr>
          <p:cNvPr id="3" name="Picture 2" descr="C:\Users\Usuario\Downloads\zzzzzzzzMARCOS\marcosMUY DELGADOS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2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f405_9a38126e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88640"/>
            <a:ext cx="8508437" cy="6381328"/>
          </a:xfrm>
          <a:prstGeom prst="rect">
            <a:avLst/>
          </a:prstGeom>
        </p:spPr>
      </p:pic>
      <p:pic>
        <p:nvPicPr>
          <p:cNvPr id="3" name="Picture 2" descr="C:\Users\Usuario\Downloads\zzzzzzzzMARCOS\marcosMUY DELGADOS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a00f_3f1b3362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88640"/>
            <a:ext cx="8508437" cy="6381328"/>
          </a:xfrm>
          <a:prstGeom prst="rect">
            <a:avLst/>
          </a:prstGeom>
        </p:spPr>
      </p:pic>
      <p:pic>
        <p:nvPicPr>
          <p:cNvPr id="3" name="Picture 2" descr="C:\Users\Usuario\Downloads\zzzzzzzzMARCOS\marcosMUY DELGADOS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4df8_a7201a92_-4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88640"/>
            <a:ext cx="8508437" cy="6381328"/>
          </a:xfrm>
          <a:prstGeom prst="rect">
            <a:avLst/>
          </a:prstGeom>
        </p:spPr>
      </p:pic>
      <p:pic>
        <p:nvPicPr>
          <p:cNvPr id="3" name="Picture 2" descr="C:\Users\Usuario\Downloads\zzzzzzzzMARCOS\marcosMUY DELGADOS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7da5_cc6de6d5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04448" cy="6453336"/>
          </a:xfrm>
          <a:prstGeom prst="rect">
            <a:avLst/>
          </a:prstGeom>
        </p:spPr>
      </p:pic>
      <p:pic>
        <p:nvPicPr>
          <p:cNvPr id="3" name="Picture 2" descr="C:\Users\Usuario\Downloads\zzzzzzzzMARCOS\marcosMUY DELGADOS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5eb0_2546dbff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508437" cy="6381328"/>
          </a:xfrm>
          <a:prstGeom prst="rect">
            <a:avLst/>
          </a:prstGeom>
        </p:spPr>
      </p:pic>
      <p:pic>
        <p:nvPicPr>
          <p:cNvPr id="3" name="Picture 2" descr="C:\Users\Usuario\Downloads\zzzzzzzzMARCOS\marcosMUY DELGADOS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0ab0_7cd6d899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88640"/>
            <a:ext cx="8412427" cy="6309320"/>
          </a:xfrm>
          <a:prstGeom prst="rect">
            <a:avLst/>
          </a:prstGeom>
        </p:spPr>
      </p:pic>
      <p:pic>
        <p:nvPicPr>
          <p:cNvPr id="3" name="Picture 2" descr="C:\Users\Usuario\Downloads\zzzzzzzzMARCOS\marcosMUY DELGADOS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r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0d99_22dbb816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88313" cy="6120680"/>
          </a:xfrm>
          <a:prstGeom prst="rect">
            <a:avLst/>
          </a:prstGeom>
        </p:spPr>
      </p:pic>
      <p:pic>
        <p:nvPicPr>
          <p:cNvPr id="3" name="Picture 2" descr="C:\Users\Usuario\Downloads\zzzzzzzzMARCOS\marcosMUY DELGADOS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ipe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1f3a_889972b9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88640"/>
            <a:ext cx="8508437" cy="6381328"/>
          </a:xfrm>
          <a:prstGeom prst="rect">
            <a:avLst/>
          </a:prstGeom>
        </p:spPr>
      </p:pic>
      <p:pic>
        <p:nvPicPr>
          <p:cNvPr id="3" name="Picture 2" descr="C:\Users\Usuario\Downloads\zzzzzzzzMARCOS\marcosMUY DELGADOS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4aa6_4367f803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88640"/>
            <a:ext cx="8604448" cy="6453336"/>
          </a:xfrm>
          <a:prstGeom prst="rect">
            <a:avLst/>
          </a:prstGeom>
        </p:spPr>
      </p:pic>
      <p:pic>
        <p:nvPicPr>
          <p:cNvPr id="3" name="Picture 2" descr="C:\Users\Usuario\Downloads\zzzzzzzzMARCOS\marcosMUY DELGADOS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4aae_7e6621fa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76456" cy="6507342"/>
          </a:xfrm>
          <a:prstGeom prst="rect">
            <a:avLst/>
          </a:prstGeom>
        </p:spPr>
      </p:pic>
      <p:pic>
        <p:nvPicPr>
          <p:cNvPr id="3" name="Picture 2" descr="C:\Users\Usuario\Downloads\zzzzzzzzMARCOS\marcosMUY DELGADOS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r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4ab3_129f3514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460432" cy="6345324"/>
          </a:xfrm>
          <a:prstGeom prst="rect">
            <a:avLst/>
          </a:prstGeom>
        </p:spPr>
      </p:pic>
      <p:pic>
        <p:nvPicPr>
          <p:cNvPr id="3" name="Picture 2" descr="C:\Users\Usuario\Downloads\zzzzzzzzMARCOS\marcosMUY DELGADOS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5de8_9b8e2f42_-1-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508437" cy="6381328"/>
          </a:xfrm>
          <a:prstGeom prst="rect">
            <a:avLst/>
          </a:prstGeom>
        </p:spPr>
      </p:pic>
      <p:pic>
        <p:nvPicPr>
          <p:cNvPr id="3" name="Picture 2" descr="C:\Users\Usuario\Downloads\zzzzzzzzMARCOS\marcosMUY DELGADOS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5e1f_ed397fdb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88640"/>
            <a:ext cx="8460432" cy="6345324"/>
          </a:xfrm>
          <a:prstGeom prst="rect">
            <a:avLst/>
          </a:prstGeom>
        </p:spPr>
      </p:pic>
      <p:pic>
        <p:nvPicPr>
          <p:cNvPr id="3" name="Picture 2" descr="C:\Users\Usuario\Downloads\zzzzzzzzMARCOS\marcosMUY DELGADOS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5e12_59a6f168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532440" cy="6399330"/>
          </a:xfrm>
          <a:prstGeom prst="rect">
            <a:avLst/>
          </a:prstGeom>
        </p:spPr>
      </p:pic>
      <p:pic>
        <p:nvPicPr>
          <p:cNvPr id="3" name="Picture 2" descr="C:\Users\Usuario\Downloads\zzzzzzzzMARCOS\marcosMUY DELGADOS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r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6c1c_88676da_-1-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508437" cy="6381328"/>
          </a:xfrm>
          <a:prstGeom prst="rect">
            <a:avLst/>
          </a:prstGeom>
        </p:spPr>
      </p:pic>
      <p:pic>
        <p:nvPicPr>
          <p:cNvPr id="3" name="Picture 2" descr="C:\Users\Usuario\Downloads\zzzzzzzzMARCOS\marcosMUY DELGADOS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6c2f_199c21c6_-1-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88640"/>
            <a:ext cx="8532440" cy="6399330"/>
          </a:xfrm>
          <a:prstGeom prst="rect">
            <a:avLst/>
          </a:prstGeom>
        </p:spPr>
      </p:pic>
      <p:pic>
        <p:nvPicPr>
          <p:cNvPr id="3" name="Picture 2" descr="C:\Users\Usuario\Downloads\zzzzzzzzMARCOS\marcosMUY DELGADOS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6c32_d76269f2_-1-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508437" cy="6381328"/>
          </a:xfrm>
          <a:prstGeom prst="rect">
            <a:avLst/>
          </a:prstGeom>
        </p:spPr>
      </p:pic>
      <p:pic>
        <p:nvPicPr>
          <p:cNvPr id="3" name="Picture 2" descr="C:\Users\Usuario\Downloads\zzzzzzzzMARCOS\marcosMUY DELGADOS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9bab_de885cef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508437" cy="6381328"/>
          </a:xfrm>
          <a:prstGeom prst="rect">
            <a:avLst/>
          </a:prstGeom>
        </p:spPr>
      </p:pic>
      <p:pic>
        <p:nvPicPr>
          <p:cNvPr id="3" name="Picture 2" descr="C:\Users\Usuario\Downloads\zzzzzzzzMARCOS\marcosMUY DELGADOS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3ac6_3b0ce0f5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88640"/>
            <a:ext cx="8559863" cy="6453336"/>
          </a:xfrm>
          <a:prstGeom prst="rect">
            <a:avLst/>
          </a:prstGeom>
        </p:spPr>
      </p:pic>
      <p:pic>
        <p:nvPicPr>
          <p:cNvPr id="3" name="Picture 2" descr="C:\Users\Usuario\Downloads\zzzzzzzzMARCOS\marcosMUY DELGADOS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dir="in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3ac9_121b9e5b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04448" cy="6453337"/>
          </a:xfrm>
          <a:prstGeom prst="rect">
            <a:avLst/>
          </a:prstGeom>
        </p:spPr>
      </p:pic>
      <p:pic>
        <p:nvPicPr>
          <p:cNvPr id="3" name="Picture 2" descr="C:\Users\Usuario\Downloads\zzzzzzzzMARCOS\marcosMUY DELGADOS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 dir="in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3af3_2dddace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68952" cy="6309320"/>
          </a:xfrm>
          <a:prstGeom prst="rect">
            <a:avLst/>
          </a:prstGeom>
        </p:spPr>
      </p:pic>
      <p:pic>
        <p:nvPicPr>
          <p:cNvPr id="3" name="Picture 2" descr="C:\Users\Usuario\Downloads\zzzzzzzzMARCOS\marcosMUY DELGADOS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ve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3af5_dcf73fed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332656"/>
            <a:ext cx="8677861" cy="6192688"/>
          </a:xfrm>
          <a:prstGeom prst="rect">
            <a:avLst/>
          </a:prstGeom>
        </p:spPr>
      </p:pic>
      <p:pic>
        <p:nvPicPr>
          <p:cNvPr id="3" name="Picture 2" descr="C:\Users\Usuario\Downloads\zzzzzzzzMARCOS\marcosMUY DELGADOS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ver dir="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3af6_e104368a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04448" cy="6453336"/>
          </a:xfrm>
          <a:prstGeom prst="rect">
            <a:avLst/>
          </a:prstGeom>
        </p:spPr>
      </p:pic>
      <p:pic>
        <p:nvPicPr>
          <p:cNvPr id="3" name="Picture 2" descr="C:\Users\Usuario\Downloads\zzzzzzzzMARCOS\marcosMUY DELGADOS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sh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3afb_d1bfe2ce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598397" cy="6453336"/>
          </a:xfrm>
          <a:prstGeom prst="rect">
            <a:avLst/>
          </a:prstGeom>
        </p:spPr>
      </p:pic>
      <p:pic>
        <p:nvPicPr>
          <p:cNvPr id="3" name="Picture 2" descr="C:\Users\Usuario\Downloads\zzzzzzzzMARCOS\marcosMUY DELGADOS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2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3afd_d7eb1f63_-2-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508437" cy="6381328"/>
          </a:xfrm>
          <a:prstGeom prst="rect">
            <a:avLst/>
          </a:prstGeom>
        </p:spPr>
      </p:pic>
      <p:pic>
        <p:nvPicPr>
          <p:cNvPr id="3" name="Picture 2" descr="C:\Users\Usuario\Downloads\zzzzzzzzMARCOS\marcosMUY DELGADOS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92b3_5de23015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508437" cy="6381328"/>
          </a:xfrm>
          <a:prstGeom prst="rect">
            <a:avLst/>
          </a:prstGeom>
        </p:spPr>
      </p:pic>
      <p:pic>
        <p:nvPicPr>
          <p:cNvPr id="3" name="Picture 2" descr="C:\Users\Usuario\Downloads\zzzzzzzzMARCOS\marcosMUY DELGADOS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31a3_15f78b1e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04448" cy="6453336"/>
          </a:xfrm>
          <a:prstGeom prst="rect">
            <a:avLst/>
          </a:prstGeom>
        </p:spPr>
      </p:pic>
      <p:pic>
        <p:nvPicPr>
          <p:cNvPr id="3" name="Picture 2" descr="C:\Users\Usuario\Downloads\zzzzzzzzMARCOS\marcosMUY DELGADOS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44a1_5f52e121_-2-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508437" cy="6381328"/>
          </a:xfrm>
          <a:prstGeom prst="rect">
            <a:avLst/>
          </a:prstGeom>
        </p:spPr>
      </p:pic>
      <p:pic>
        <p:nvPicPr>
          <p:cNvPr id="3" name="Picture 2" descr="C:\Users\Usuario\Downloads\zzzzzzzzMARCOS\marcosMUY DELGADOS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r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44a2_af204d4a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04448" cy="6453336"/>
          </a:xfrm>
          <a:prstGeom prst="rect">
            <a:avLst/>
          </a:prstGeom>
        </p:spPr>
      </p:pic>
      <p:pic>
        <p:nvPicPr>
          <p:cNvPr id="3" name="Picture 2" descr="C:\Users\Usuario\Downloads\zzzzzzzzMARCOS\marcosMUY DELGADOS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ver dir="r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62c3_d0860331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60648"/>
            <a:ext cx="8412427" cy="6309320"/>
          </a:xfrm>
          <a:prstGeom prst="rect">
            <a:avLst/>
          </a:prstGeom>
        </p:spPr>
      </p:pic>
      <p:pic>
        <p:nvPicPr>
          <p:cNvPr id="3" name="Picture 2" descr="C:\Users\Usuario\Downloads\zzzzzzzzMARCOS\marcosMUY DELGADOS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ver dir="rd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96c5_c8d32f35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594832" cy="6488629"/>
          </a:xfrm>
          <a:prstGeom prst="rect">
            <a:avLst/>
          </a:prstGeom>
        </p:spPr>
      </p:pic>
      <p:pic>
        <p:nvPicPr>
          <p:cNvPr id="3" name="Picture 2" descr="C:\Users\Usuario\Downloads\zzzzzzzzMARCOS\marcosMUY DELGADOS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96ca_f8ff41fc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23710" cy="6453336"/>
          </a:xfrm>
          <a:prstGeom prst="rect">
            <a:avLst/>
          </a:prstGeom>
        </p:spPr>
      </p:pic>
      <p:pic>
        <p:nvPicPr>
          <p:cNvPr id="3" name="Picture 2" descr="C:\Users\Usuario\Downloads\zzzzzzzzMARCOS\marcosMUY DELGADOS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206e_7594e20d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88640"/>
            <a:ext cx="8604448" cy="6453336"/>
          </a:xfrm>
          <a:prstGeom prst="rect">
            <a:avLst/>
          </a:prstGeom>
        </p:spPr>
      </p:pic>
      <p:pic>
        <p:nvPicPr>
          <p:cNvPr id="3" name="Picture 2" descr="C:\Users\Usuario\Downloads\zzzzzzzzMARCOS\marcosMUY DELGADOS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408c_2e33c1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88640"/>
            <a:ext cx="8508437" cy="6381328"/>
          </a:xfrm>
          <a:prstGeom prst="rect">
            <a:avLst/>
          </a:prstGeom>
        </p:spPr>
      </p:pic>
      <p:pic>
        <p:nvPicPr>
          <p:cNvPr id="3" name="Picture 2" descr="C:\Users\Usuario\Downloads\zzzzzzzzMARCOS\marcosMUY DELGADOS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519d_d2794463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88640"/>
            <a:ext cx="8604448" cy="6453336"/>
          </a:xfrm>
          <a:prstGeom prst="rect">
            <a:avLst/>
          </a:prstGeom>
        </p:spPr>
      </p:pic>
      <p:pic>
        <p:nvPicPr>
          <p:cNvPr id="3" name="Picture 2" descr="C:\Users\Usuario\Downloads\zzzzzzzzMARCOS\marcosMUY DELGADOS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828a_b6c50cd9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04448" cy="6453336"/>
          </a:xfrm>
          <a:prstGeom prst="rect">
            <a:avLst/>
          </a:prstGeom>
        </p:spPr>
      </p:pic>
      <p:pic>
        <p:nvPicPr>
          <p:cNvPr id="3" name="Picture 2" descr="C:\Users\Usuario\Downloads\zzzzzzzzMARCOS\marcosMUY DELGADOS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828b_33a29f49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04448" cy="6453337"/>
          </a:xfrm>
          <a:prstGeom prst="rect">
            <a:avLst/>
          </a:prstGeom>
        </p:spPr>
      </p:pic>
      <p:pic>
        <p:nvPicPr>
          <p:cNvPr id="3" name="Picture 2" descr="C:\Users\Usuario\Downloads\zzzzzzzzMARCOS\marcosMUY DELGADOS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mb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2874_aa98d74_-1-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04448" cy="6453336"/>
          </a:xfrm>
          <a:prstGeom prst="rect">
            <a:avLst/>
          </a:prstGeom>
        </p:spPr>
      </p:pic>
      <p:pic>
        <p:nvPicPr>
          <p:cNvPr id="3" name="Picture 2" descr="C:\Users\Usuario\Downloads\zzzzzzzzMARCOS\marcosMUY DELGADOS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mb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1237_65f9ba8d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04448" cy="6453336"/>
          </a:xfrm>
          <a:prstGeom prst="rect">
            <a:avLst/>
          </a:prstGeom>
        </p:spPr>
      </p:pic>
      <p:pic>
        <p:nvPicPr>
          <p:cNvPr id="3" name="Picture 2" descr="C:\Users\Usuario\Downloads\zzzzzzzzMARCOS\marcosMUY DELGADOS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over dir="r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1239_450ea7a8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532440" cy="6399330"/>
          </a:xfrm>
          <a:prstGeom prst="rect">
            <a:avLst/>
          </a:prstGeom>
        </p:spPr>
      </p:pic>
      <p:pic>
        <p:nvPicPr>
          <p:cNvPr id="3" name="Picture 2" descr="C:\Users\Usuario\Downloads\zzzzzzzzMARCOS\marcosMUY DELGADOS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ll dir="lu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4486_2f7602f2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532440" cy="6399330"/>
          </a:xfrm>
          <a:prstGeom prst="rect">
            <a:avLst/>
          </a:prstGeom>
        </p:spPr>
      </p:pic>
      <p:pic>
        <p:nvPicPr>
          <p:cNvPr id="3" name="Picture 2" descr="C:\Users\Usuario\Downloads\zzzzzzzzMARCOS\marcosMUY DELGADOS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hecker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4497_c7545921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88640"/>
            <a:ext cx="8604448" cy="6453336"/>
          </a:xfrm>
          <a:prstGeom prst="rect">
            <a:avLst/>
          </a:prstGeom>
        </p:spPr>
      </p:pic>
      <p:pic>
        <p:nvPicPr>
          <p:cNvPr id="3" name="Picture 2" descr="C:\Users\Usuario\Downloads\zzzzzzzzMARCOS\marcosMUY DELGADOS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1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9075_24418f0d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88640"/>
            <a:ext cx="8532440" cy="6399330"/>
          </a:xfrm>
          <a:prstGeom prst="rect">
            <a:avLst/>
          </a:prstGeom>
        </p:spPr>
      </p:pic>
      <p:pic>
        <p:nvPicPr>
          <p:cNvPr id="3" name="Picture 2" descr="C:\Users\Usuario\Downloads\zzzzzzzzMARCOS\marcosMUY DELGADOS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1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3638_de3faf8e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532440" cy="6399330"/>
          </a:xfrm>
          <a:prstGeom prst="rect">
            <a:avLst/>
          </a:prstGeom>
        </p:spPr>
      </p:pic>
      <p:pic>
        <p:nvPicPr>
          <p:cNvPr id="3" name="Picture 2" descr="C:\Users\Usuario\Downloads\zzzzzzzzMARCOS\marcosMUY DELGADOS\4415ecf9bc_92166479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zoom dir="in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40</Words>
  <Application>Microsoft Office PowerPoint</Application>
  <PresentationFormat>Presentación en pantalla (4:3)</PresentationFormat>
  <Paragraphs>15</Paragraphs>
  <Slides>47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47</vt:i4>
      </vt:variant>
    </vt:vector>
  </HeadingPairs>
  <TitlesOfParts>
    <vt:vector size="4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8</cp:revision>
  <dcterms:created xsi:type="dcterms:W3CDTF">2013-07-27T21:48:18Z</dcterms:created>
  <dcterms:modified xsi:type="dcterms:W3CDTF">2013-10-28T07:24:44Z</dcterms:modified>
</cp:coreProperties>
</file>