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2" r:id="rId4"/>
    <p:sldId id="258" r:id="rId5"/>
    <p:sldId id="263" r:id="rId6"/>
    <p:sldId id="259" r:id="rId7"/>
    <p:sldId id="260" r:id="rId8"/>
    <p:sldId id="261" r:id="rId9"/>
    <p:sldId id="265" r:id="rId10"/>
    <p:sldId id="264" r:id="rId11"/>
  </p:sldIdLst>
  <p:sldSz cx="9144000" cy="5143500" type="screen16x9"/>
  <p:notesSz cx="6858000" cy="9144000"/>
  <p:embeddedFontLst>
    <p:embeddedFont>
      <p:font typeface="Comic Sans MS" pitchFamily="66" charset="0"/>
      <p:regular r:id="rId13"/>
      <p:bold r:id="rId14"/>
      <p:italic r:id="rId15"/>
      <p:boldItalic r:id="rId16"/>
    </p:embeddedFont>
    <p:embeddedFont>
      <p:font typeface="Calibri" pitchFamily="34" charset="0"/>
      <p:regular r:id="rId17"/>
      <p:bold r:id="rId18"/>
      <p:italic r:id="rId19"/>
      <p:boldItalic r:id="rId20"/>
    </p:embeddedFont>
    <p:embeddedFont>
      <p:font typeface="Kristen ITC" pitchFamily="66" charset="0"/>
      <p:regular r:id="rId21"/>
    </p:embeddedFont>
    <p:embeddedFont>
      <p:font typeface="Arial Black" pitchFamily="34" charset="0"/>
      <p:bold r:id="rId2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fnCxhV6pMy03McI5Zf5kQ==" hashData="kWvjNPuoc+tefRYR8nvFlzLF12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FF99"/>
    <a:srgbClr val="993300"/>
    <a:srgbClr val="862D00"/>
    <a:srgbClr val="AC3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22" y="-4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C6ED31-750C-4533-9BA9-ECB6DBC84581}" type="datetimeFigureOut">
              <a:rPr lang="es-ES" smtClean="0"/>
              <a:t>30/07/2022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8776F1-00E4-4F6F-9AAB-EAFDDC81076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4918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97441-562E-4197-B152-F7ABD131763A}" type="datetimeFigureOut">
              <a:rPr lang="es-ES" smtClean="0"/>
              <a:t>30/07/2022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849BA-1A10-4258-BF66-985570C2BF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7340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97441-562E-4197-B152-F7ABD131763A}" type="datetimeFigureOut">
              <a:rPr lang="es-ES" smtClean="0"/>
              <a:t>30/07/2022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849BA-1A10-4258-BF66-985570C2BF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7607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97441-562E-4197-B152-F7ABD131763A}" type="datetimeFigureOut">
              <a:rPr lang="es-ES" smtClean="0"/>
              <a:t>30/07/2022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849BA-1A10-4258-BF66-985570C2BF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5106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97441-562E-4197-B152-F7ABD131763A}" type="datetimeFigureOut">
              <a:rPr lang="es-ES" smtClean="0"/>
              <a:t>30/07/2022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849BA-1A10-4258-BF66-985570C2BF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4144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97441-562E-4197-B152-F7ABD131763A}" type="datetimeFigureOut">
              <a:rPr lang="es-ES" smtClean="0"/>
              <a:t>30/07/2022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849BA-1A10-4258-BF66-985570C2BF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6439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97441-562E-4197-B152-F7ABD131763A}" type="datetimeFigureOut">
              <a:rPr lang="es-ES" smtClean="0"/>
              <a:t>30/07/2022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849BA-1A10-4258-BF66-985570C2BF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6281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97441-562E-4197-B152-F7ABD131763A}" type="datetimeFigureOut">
              <a:rPr lang="es-ES" smtClean="0"/>
              <a:t>30/07/2022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849BA-1A10-4258-BF66-985570C2BF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4201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97441-562E-4197-B152-F7ABD131763A}" type="datetimeFigureOut">
              <a:rPr lang="es-ES" smtClean="0"/>
              <a:t>30/07/2022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849BA-1A10-4258-BF66-985570C2BF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9686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97441-562E-4197-B152-F7ABD131763A}" type="datetimeFigureOut">
              <a:rPr lang="es-ES" smtClean="0"/>
              <a:t>30/07/2022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849BA-1A10-4258-BF66-985570C2BF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8170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97441-562E-4197-B152-F7ABD131763A}" type="datetimeFigureOut">
              <a:rPr lang="es-ES" smtClean="0"/>
              <a:t>30/07/2022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849BA-1A10-4258-BF66-985570C2BF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1558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97441-562E-4197-B152-F7ABD131763A}" type="datetimeFigureOut">
              <a:rPr lang="es-ES" smtClean="0"/>
              <a:t>30/07/2022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849BA-1A10-4258-BF66-985570C2BF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2988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62D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A97441-562E-4197-B152-F7ABD131763A}" type="datetimeFigureOut">
              <a:rPr lang="es-ES" smtClean="0"/>
              <a:t>30/07/2022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849BA-1A10-4258-BF66-985570C2BF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3256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.jpeg"/><Relationship Id="rId7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9.png"/><Relationship Id="rId18" Type="http://schemas.openxmlformats.org/officeDocument/2006/relationships/image" Target="../media/image3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1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5.png"/><Relationship Id="rId11" Type="http://schemas.openxmlformats.org/officeDocument/2006/relationships/image" Target="../media/image2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4.png"/><Relationship Id="rId9" Type="http://schemas.openxmlformats.org/officeDocument/2006/relationships/image" Target="../media/image2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260048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79910" y="-308570"/>
            <a:ext cx="4536505" cy="5575032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0" y="1563638"/>
            <a:ext cx="5688632" cy="17285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4536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9000">
        <p:blinds/>
        <p:sndAc>
          <p:stSnd>
            <p:snd r:embed="rId2" name="Luis Fonsi - Girasoles Letra (2).wav"/>
          </p:stSnd>
        </p:sndAc>
      </p:transition>
    </mc:Choice>
    <mc:Fallback xmlns="">
      <p:transition spd="slow" advClick="0" advTm="9000">
        <p:blinds/>
        <p:sndAc>
          <p:stSnd>
            <p:snd r:embed="rId9" name="Luis Fonsi - Girasoles Letra 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3538113" y="1171365"/>
            <a:ext cx="5061001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significado de los girasoles es muy bonito, </a:t>
            </a:r>
          </a:p>
          <a:p>
            <a:pPr algn="ctr"/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pues por encima de todo esta flor simboliza </a:t>
            </a:r>
          </a:p>
          <a:p>
            <a:pPr algn="ctr"/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Sol y el amor profundo hacia otra persona, </a:t>
            </a:r>
          </a:p>
          <a:p>
            <a:pPr algn="ctr"/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así como la alegría, la energía y la felicidad. </a:t>
            </a:r>
          </a:p>
          <a:p>
            <a:pPr algn="ctr"/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habilidad de estas flores por girar </a:t>
            </a:r>
          </a:p>
          <a:p>
            <a:pPr algn="ctr"/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busca de la luz solar las hace un gran</a:t>
            </a:r>
          </a:p>
          <a:p>
            <a:pPr algn="ctr"/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símbolo de fortaleza, pues nos recuerda </a:t>
            </a:r>
          </a:p>
          <a:p>
            <a:pPr algn="ctr"/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en los momentos más difíciles </a:t>
            </a:r>
          </a:p>
          <a:p>
            <a:pPr algn="ctr"/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tenemos que mantenernos erguidos </a:t>
            </a:r>
          </a:p>
          <a:p>
            <a:pPr algn="ctr"/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dirigir nuestra cara hacia la luz, </a:t>
            </a:r>
          </a:p>
          <a:p>
            <a:pPr algn="ctr"/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el majestuoso girasol</a:t>
            </a:r>
            <a:r>
              <a:rPr lang="es-ES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8656">
            <a:off x="814471" y="270029"/>
            <a:ext cx="3038249" cy="545855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9" y="0"/>
            <a:ext cx="9130071" cy="5143499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020" y="4333194"/>
            <a:ext cx="792088" cy="531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705695"/>
      </p:ext>
    </p:extLst>
  </p:cSld>
  <p:clrMapOvr>
    <a:masterClrMapping/>
  </p:clrMapOvr>
  <p:transition spd="slow" advClick="0" advTm="25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143501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058859" y="4077821"/>
            <a:ext cx="70262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Un campo de girasoles es como un cielo con mil soles</a:t>
            </a:r>
            <a:r>
              <a:rPr lang="es-ES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».</a:t>
            </a:r>
          </a:p>
          <a:p>
            <a:pPr algn="ctr"/>
            <a:r>
              <a:rPr lang="es-ES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Corina </a:t>
            </a:r>
            <a:r>
              <a:rPr lang="es-ES" sz="20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Abdulahm-Negura</a:t>
            </a:r>
            <a:r>
              <a:rPr lang="es-ES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7" y="4622595"/>
            <a:ext cx="503238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855080"/>
      </p:ext>
    </p:extLst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xit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CuadroTexto"/>
          <p:cNvSpPr txBox="1"/>
          <p:nvPr/>
        </p:nvSpPr>
        <p:spPr>
          <a:xfrm>
            <a:off x="672634" y="555812"/>
            <a:ext cx="484640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naturaleza siempre nos enseña algo, </a:t>
            </a:r>
          </a:p>
          <a:p>
            <a:pPr algn="ctr"/>
            <a:r>
              <a:rPr lang="es-E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el girasol es un ejemplo de ello. </a:t>
            </a:r>
          </a:p>
          <a:p>
            <a:pPr algn="ctr"/>
            <a:r>
              <a:rPr lang="es-E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 una flor muy apreciada por su belleza </a:t>
            </a:r>
          </a:p>
          <a:p>
            <a:pPr algn="ctr"/>
            <a:r>
              <a:rPr lang="es-E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majestuosidad, semeja un sol brillante </a:t>
            </a:r>
          </a:p>
          <a:p>
            <a:pPr algn="ctr"/>
            <a:r>
              <a:rPr lang="es-E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siempre sonríe y no teme seguir </a:t>
            </a:r>
          </a:p>
          <a:p>
            <a:pPr algn="ctr"/>
            <a:r>
              <a:rPr lang="es-E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al sol en toda su 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trayectoria.</a:t>
            </a:r>
          </a:p>
          <a:p>
            <a:pPr algn="ctr"/>
            <a:r>
              <a:rPr lang="es-E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Su nombre proviene justamente porque</a:t>
            </a:r>
          </a:p>
          <a:p>
            <a:pPr algn="ctr"/>
            <a:r>
              <a:rPr lang="es-E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gira para buscar la luz del sol, </a:t>
            </a:r>
          </a:p>
          <a:p>
            <a:pPr algn="ctr"/>
            <a:r>
              <a:rPr lang="es-E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efecto llamado heliotropismo.</a:t>
            </a:r>
          </a:p>
          <a:p>
            <a:pPr algn="ctr"/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Este </a:t>
            </a:r>
            <a:r>
              <a:rPr lang="es-E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movimiento lo realiza cada día, </a:t>
            </a:r>
          </a:p>
          <a:p>
            <a:pPr algn="ctr"/>
            <a:r>
              <a:rPr lang="es-E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siguen al sol  de este a oeste, </a:t>
            </a:r>
          </a:p>
          <a:p>
            <a:pPr algn="ctr"/>
            <a:r>
              <a:rPr lang="es-E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mientras están joven,</a:t>
            </a:r>
          </a:p>
          <a:p>
            <a:pPr algn="ctr"/>
            <a:r>
              <a:rPr lang="es-E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cuando alcanzan la madurez, </a:t>
            </a:r>
          </a:p>
          <a:p>
            <a:pPr algn="ctr"/>
            <a:r>
              <a:rPr lang="es-E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vuelven a seguir el movimiento del sol, </a:t>
            </a:r>
          </a:p>
          <a:p>
            <a:pPr algn="ctr"/>
            <a:r>
              <a:rPr lang="es-E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 quedan mirando hacia el oriente </a:t>
            </a:r>
          </a:p>
          <a:p>
            <a:pPr algn="ctr"/>
            <a:r>
              <a:rPr lang="es-E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hasta que mueren.</a:t>
            </a:r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7699">
            <a:off x="4754619" y="824121"/>
            <a:ext cx="4499992" cy="429698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212115"/>
            <a:ext cx="1539209" cy="1359634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782" b="19098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929" y="4352710"/>
            <a:ext cx="699409" cy="46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7134228"/>
      </p:ext>
    </p:extLst>
  </p:cSld>
  <p:clrMapOvr>
    <a:masterClrMapping/>
  </p:clrMapOvr>
  <p:transition spd="slow" advClick="0" advTm="32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683568" y="4083918"/>
            <a:ext cx="73821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Los verdaderos amigos son como girasoles brillantes </a:t>
            </a:r>
          </a:p>
          <a:p>
            <a:pPr algn="ctr"/>
            <a:r>
              <a:rPr lang="es-ES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nunca se desvanecen, incluso con la distancia y el tiempo». </a:t>
            </a:r>
          </a:p>
          <a:p>
            <a:pPr algn="ctr"/>
            <a:r>
              <a:rPr lang="es-ES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Marie Williams </a:t>
            </a:r>
            <a:r>
              <a:rPr lang="es-ES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Johnstone</a:t>
            </a:r>
            <a:r>
              <a:rPr lang="es-ES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416" y="4443958"/>
            <a:ext cx="719602" cy="483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793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1000">
        <p:checker dir="vert"/>
      </p:transition>
    </mc:Choice>
    <mc:Fallback xmlns="">
      <p:transition spd="slow" advClick="0" advTm="1100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419872" y="1106828"/>
            <a:ext cx="484780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stas </a:t>
            </a:r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flores simbolizan la </a:t>
            </a:r>
            <a:endParaRPr lang="es-ES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vitalidad </a:t>
            </a:r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positivismo</a:t>
            </a:r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</a:t>
            </a:r>
          </a:p>
          <a:p>
            <a:pPr algn="ctr"/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cualidades dignas de imitar en nuestra vida.</a:t>
            </a:r>
          </a:p>
          <a:p>
            <a:pPr algn="ctr"/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Así como los girasoles buscan la luz del sol, </a:t>
            </a:r>
          </a:p>
          <a:p>
            <a:pPr algn="ctr"/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cada persona debe buscar su propio sol, </a:t>
            </a:r>
          </a:p>
          <a:p>
            <a:pPr algn="ctr"/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esa luz que está  dentro de ti,  </a:t>
            </a:r>
          </a:p>
          <a:p>
            <a:pPr algn="ctr"/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luz que te hará brillar y </a:t>
            </a:r>
          </a:p>
          <a:p>
            <a:pPr algn="ctr"/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 mostrara el camino hacia el éxito.</a:t>
            </a:r>
          </a:p>
          <a:p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591"/>
          <a:stretch/>
        </p:blipFill>
        <p:spPr>
          <a:xfrm flipH="1">
            <a:off x="0" y="195487"/>
            <a:ext cx="4283968" cy="494801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19"/>
          <a:stretch/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3672" y="4371950"/>
            <a:ext cx="768004" cy="516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636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:dissolve/>
      </p:transition>
    </mc:Choice>
    <mc:Fallback xmlns="">
      <p:transition spd="slow" advClick="0" advTm="19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51435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37595" y="627534"/>
            <a:ext cx="82638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los momentos oscuros de la vida sigue el ejemplo del girasol. </a:t>
            </a:r>
          </a:p>
          <a:p>
            <a:pPr algn="ctr"/>
            <a:r>
              <a:rPr lang="es-ES" sz="20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Levanta la cabeza y busca tu rayo de sol.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100" y="4322466"/>
            <a:ext cx="720080" cy="483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790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4000">
        <p:blinds/>
      </p:transition>
    </mc:Choice>
    <mc:Fallback xmlns="">
      <p:transition spd="slow" advClick="0" advTm="14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" presetClass="exit" presetSubtype="1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07504" y="1448010"/>
            <a:ext cx="46085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Tus sueños  serán una realidad </a:t>
            </a:r>
          </a:p>
          <a:p>
            <a:pPr algn="ctr"/>
            <a:r>
              <a:rPr lang="es-ES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cuando enfrentes la vida </a:t>
            </a:r>
          </a:p>
          <a:p>
            <a:pPr algn="ctr"/>
            <a:r>
              <a:rPr lang="es-ES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con una actitud positiva, </a:t>
            </a:r>
          </a:p>
          <a:p>
            <a:pPr algn="ctr"/>
            <a:r>
              <a:rPr lang="es-ES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siempre sonriente, </a:t>
            </a:r>
            <a:endParaRPr lang="es-ES" sz="20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s-ES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apuntando </a:t>
            </a:r>
            <a:r>
              <a:rPr lang="es-ES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lo alto </a:t>
            </a:r>
          </a:p>
          <a:p>
            <a:pPr algn="ctr"/>
            <a:r>
              <a:rPr lang="es-ES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manteniendo tu mirada </a:t>
            </a:r>
            <a:endParaRPr lang="es-ES" sz="20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s-ES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hacia </a:t>
            </a:r>
            <a:r>
              <a:rPr lang="es-ES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sol, </a:t>
            </a:r>
          </a:p>
          <a:p>
            <a:pPr algn="ctr"/>
            <a:r>
              <a:rPr lang="es-ES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tal como lo hacen </a:t>
            </a:r>
            <a:endParaRPr lang="es-ES" sz="20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s-ES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los </a:t>
            </a:r>
            <a:r>
              <a:rPr lang="es-ES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girasoles.</a:t>
            </a: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8" cy="51435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515966"/>
            <a:ext cx="717572" cy="482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3344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0">
        <p:checker/>
      </p:transition>
    </mc:Choice>
    <mc:Fallback xmlns="">
      <p:transition spd="slow" advClick="0" advTm="2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0"/>
            <a:ext cx="2699792" cy="4975915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2699792" y="2211710"/>
            <a:ext cx="4820550" cy="15696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Presentación—</a:t>
            </a:r>
            <a:r>
              <a:rPr lang="es-ES" sz="2400" b="1" dirty="0" err="1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Orqui</a:t>
            </a:r>
            <a:r>
              <a:rPr lang="es-ES" sz="2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Valdés</a:t>
            </a:r>
          </a:p>
          <a:p>
            <a:r>
              <a:rPr lang="es-ES" sz="2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Música—Luis </a:t>
            </a:r>
            <a:r>
              <a:rPr lang="es-ES" sz="2400" b="1" dirty="0" err="1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Fonsi</a:t>
            </a:r>
            <a:endParaRPr lang="es-ES" sz="2400" b="1" dirty="0" smtClean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  <a:p>
            <a:r>
              <a:rPr lang="es-ES" sz="2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Interpreta—Girasoles.</a:t>
            </a:r>
          </a:p>
          <a:p>
            <a:r>
              <a:rPr lang="es-ES" sz="2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Especialmente para mispps.com</a:t>
            </a:r>
            <a:endParaRPr lang="es-ES" sz="2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5940152" y="4515966"/>
            <a:ext cx="2133600" cy="273844"/>
          </a:xfrm>
        </p:spPr>
        <p:txBody>
          <a:bodyPr/>
          <a:lstStyle/>
          <a:p>
            <a:fld id="{908EAF4D-91C8-44AE-AE7B-80C49F0429F8}" type="datetime2">
              <a:rPr lang="es-ES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sábado, 30 de julio de 2022</a:t>
            </a:fld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9211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/>
      </p:transition>
    </mc:Choice>
    <mc:Fallback xmlns="">
      <p:transition spd="slow" advClick="0" advTm="6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Girasol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Girasoles</Template>
  <TotalTime>0</TotalTime>
  <Words>389</Words>
  <Application>Microsoft Office PowerPoint</Application>
  <PresentationFormat>Presentación en pantalla (16:9)</PresentationFormat>
  <Paragraphs>60</Paragraphs>
  <Slides>10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6" baseType="lpstr">
      <vt:lpstr>Arial</vt:lpstr>
      <vt:lpstr>Comic Sans MS</vt:lpstr>
      <vt:lpstr>Calibri</vt:lpstr>
      <vt:lpstr>Kristen ITC</vt:lpstr>
      <vt:lpstr>Arial Black</vt:lpstr>
      <vt:lpstr>Girasoles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2022-07-30T16:19:25Z</dcterms:created>
  <dcterms:modified xsi:type="dcterms:W3CDTF">2022-07-30T16:21:06Z</dcterms:modified>
</cp:coreProperties>
</file>