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00" r:id="rId3"/>
    <p:sldId id="292" r:id="rId4"/>
    <p:sldId id="260" r:id="rId5"/>
    <p:sldId id="287" r:id="rId6"/>
    <p:sldId id="293" r:id="rId7"/>
    <p:sldId id="291" r:id="rId8"/>
    <p:sldId id="289" r:id="rId9"/>
    <p:sldId id="294" r:id="rId10"/>
    <p:sldId id="259" r:id="rId11"/>
    <p:sldId id="288" r:id="rId12"/>
    <p:sldId id="295" r:id="rId13"/>
    <p:sldId id="290" r:id="rId14"/>
    <p:sldId id="272" r:id="rId15"/>
    <p:sldId id="296" r:id="rId16"/>
    <p:sldId id="276" r:id="rId17"/>
    <p:sldId id="271" r:id="rId18"/>
    <p:sldId id="297" r:id="rId19"/>
    <p:sldId id="277" r:id="rId20"/>
    <p:sldId id="275" r:id="rId21"/>
    <p:sldId id="299" r:id="rId22"/>
    <p:sldId id="274" r:id="rId23"/>
    <p:sldId id="270" r:id="rId24"/>
    <p:sldId id="298" r:id="rId25"/>
    <p:sldId id="273" r:id="rId26"/>
    <p:sldId id="278" r:id="rId27"/>
    <p:sldId id="267" r:id="rId28"/>
    <p:sldId id="268" r:id="rId29"/>
    <p:sldId id="269" r:id="rId30"/>
    <p:sldId id="266" r:id="rId31"/>
    <p:sldId id="264" r:id="rId32"/>
    <p:sldId id="265" r:id="rId33"/>
    <p:sldId id="263" r:id="rId34"/>
    <p:sldId id="262" r:id="rId35"/>
    <p:sldId id="286" r:id="rId36"/>
    <p:sldId id="285" r:id="rId37"/>
    <p:sldId id="281" r:id="rId38"/>
    <p:sldId id="280" r:id="rId39"/>
    <p:sldId id="282" r:id="rId40"/>
    <p:sldId id="284" r:id="rId41"/>
    <p:sldId id="301" r:id="rId42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yw9D20I2KK+aCQ4dLWyGw" hashData="szQ8RGA9SUsNwNJqtO1OjK2KUa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F3300"/>
    <a:srgbClr val="FF6600"/>
    <a:srgbClr val="D657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22" autoAdjust="0"/>
  </p:normalViewPr>
  <p:slideViewPr>
    <p:cSldViewPr>
      <p:cViewPr>
        <p:scale>
          <a:sx n="100" d="100"/>
          <a:sy n="100" d="100"/>
        </p:scale>
        <p:origin x="954" y="1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6F940-EAAF-43A8-97B9-B2792AABAA9F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9ECF0-D2C2-415F-9A63-8BD223BDEA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9ECF0-D2C2-415F-9A63-8BD223BDEA89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82451-7845-4039-8B6C-83BBFEBFCDFE}" type="datetimeFigureOut">
              <a:rPr lang="es-ES" smtClean="0"/>
              <a:pPr/>
              <a:t>02/09/2015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DB12A-3220-4831-B9E2-34DB4827E7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allito-de-las-rocas(2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716" y="0"/>
            <a:ext cx="9140284" cy="51435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</p:pic>
      <p:pic>
        <p:nvPicPr>
          <p:cNvPr id="6" name="5 Imagen" descr="efectos,circulos ,png,zoomgraf.blogspot (9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7" name="6 Imagen" descr="RedSpir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pic>
        <p:nvPicPr>
          <p:cNvPr id="8" name="7 Imagen" descr="g-gif-update.php.gif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>
            <a:off x="357158" y="214296"/>
            <a:ext cx="3197723" cy="746677"/>
          </a:xfrm>
          <a:prstGeom prst="rect">
            <a:avLst/>
          </a:prstGeom>
        </p:spPr>
      </p:pic>
      <p:pic>
        <p:nvPicPr>
          <p:cNvPr id="9" name="8 Imagen" descr="g-gif-update.php.gif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714348" y="1142990"/>
            <a:ext cx="968962" cy="612330"/>
          </a:xfrm>
          <a:prstGeom prst="rect">
            <a:avLst/>
          </a:prstGeom>
        </p:spPr>
      </p:pic>
      <p:pic>
        <p:nvPicPr>
          <p:cNvPr id="10" name="9 Imagen" descr="g-gif-update.php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1714480" y="1142990"/>
            <a:ext cx="1282583" cy="612330"/>
          </a:xfrm>
          <a:prstGeom prst="rect">
            <a:avLst/>
          </a:prstGeom>
        </p:spPr>
      </p:pic>
      <p:pic>
        <p:nvPicPr>
          <p:cNvPr id="11" name="10 Imagen" descr="g-gif-update.php.gif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642910" y="2000246"/>
            <a:ext cx="2286016" cy="67129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7215206" y="4071948"/>
            <a:ext cx="149271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05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musical: Perú Amazónico</a:t>
            </a:r>
          </a:p>
          <a:p>
            <a:r>
              <a:rPr lang="es-ES_tradnl" sz="105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 </a:t>
            </a:r>
            <a:r>
              <a:rPr lang="es-ES_tradnl" sz="105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Micky</a:t>
            </a:r>
            <a:r>
              <a:rPr lang="es-ES_tradnl" sz="105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05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Gonzalez</a:t>
            </a:r>
            <a:endParaRPr lang="es-ES" sz="105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234229" y="4500576"/>
            <a:ext cx="2826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Raquel</a:t>
            </a:r>
            <a:endParaRPr lang="es-ES" sz="20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14" name="3 Marcador de contenido" descr="gallito-de-las-rocas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6" y="0"/>
            <a:ext cx="9140284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</p:pic>
    </p:spTree>
  </p:cSld>
  <p:clrMapOvr>
    <a:masterClrMapping/>
  </p:clrMapOvr>
  <p:transition advTm="26000">
    <p:sndAc>
      <p:stSnd loop="1">
        <p:snd r:embed="rId2" name="PERU AMAZONICO-Micky Gonz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000"/>
                            </p:stCondLst>
                            <p:childTnLst>
                              <p:par>
                                <p:cTn id="6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0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1500180"/>
            <a:ext cx="51435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En los densos bosques de la selva alta  vive una de las aves más bellas de Perú y que es considerada como el ave nacional. Su nombre en quechua es "TUNQUI" y en español es "GALLITO DE LAS ROCAS". Los científicos le han puesto el nombre latino de </a:t>
            </a:r>
            <a:r>
              <a:rPr lang="es-ES" b="1" dirty="0" err="1" smtClean="0">
                <a:solidFill>
                  <a:schemeClr val="bg1"/>
                </a:solidFill>
              </a:rPr>
              <a:t>Rupicola</a:t>
            </a:r>
            <a:r>
              <a:rPr lang="es-ES" b="1" dirty="0" smtClean="0">
                <a:solidFill>
                  <a:schemeClr val="bg1"/>
                </a:solidFill>
              </a:rPr>
              <a:t> peruviana, que significa "ave de las rocas peruana o del Perú"</a:t>
            </a:r>
            <a:r>
              <a:rPr lang="es-ES" b="1" dirty="0" smtClean="0"/>
              <a:t/>
            </a:r>
            <a:br>
              <a:rPr lang="es-ES" b="1" dirty="0" smtClean="0"/>
            </a:br>
            <a:endParaRPr lang="es-ES" b="1" dirty="0"/>
          </a:p>
        </p:txBody>
      </p:sp>
      <p:sp>
        <p:nvSpPr>
          <p:cNvPr id="7" name="6 Rectángulo"/>
          <p:cNvSpPr/>
          <p:nvPr/>
        </p:nvSpPr>
        <p:spPr>
          <a:xfrm>
            <a:off x="-214346" y="-214332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201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0" name="12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1" name="13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2" name="13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3" name="13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4" name="13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5" name="13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6" name="13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7" name="13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8" name="13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9" name="13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0" name="13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1" name="14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2" name="14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3" name="14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4" name="14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5" name="14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6" name="14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7" name="14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8" name="14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9" name="14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0" name="14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1" name="15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2" name="15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3" name="15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2736534"/>
            <a:ext cx="2214578" cy="1978356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00430" y="214314"/>
            <a:ext cx="2214578" cy="1978356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893471" y="1250165"/>
            <a:ext cx="2214578" cy="214314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595577">
            <a:off x="2086358" y="1387010"/>
            <a:ext cx="2214578" cy="1978356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703177">
            <a:off x="2357422" y="2357454"/>
            <a:ext cx="2214578" cy="1978356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390376">
            <a:off x="4586764" y="2270216"/>
            <a:ext cx="2214578" cy="1978356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569713">
            <a:off x="2372929" y="468056"/>
            <a:ext cx="2214578" cy="1978356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71939">
            <a:off x="4578712" y="638088"/>
            <a:ext cx="2214578" cy="197835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92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2000246"/>
            <a:ext cx="4857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Su distribución geográfica va desde Venezuela hasta Bolivia, a través de Colombia, Ecuador y Perú, entre los 1 400 y los 2 400 msnm, en los bosques húmedos y densos de las vertientes orientales andinas</a:t>
            </a:r>
            <a:br>
              <a:rPr lang="es-ES" b="1" dirty="0" smtClean="0">
                <a:solidFill>
                  <a:schemeClr val="bg1"/>
                </a:solidFill>
              </a:rPr>
            </a:b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828550938_7d044ca9b4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</p:spPr>
      </p:pic>
      <p:pic>
        <p:nvPicPr>
          <p:cNvPr id="5" name="4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52500" cy="952500"/>
          </a:xfrm>
          <a:prstGeom prst="rect">
            <a:avLst/>
          </a:prstGeom>
        </p:spPr>
      </p:pic>
      <p:pic>
        <p:nvPicPr>
          <p:cNvPr id="7" name="6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191000"/>
            <a:ext cx="952500" cy="952500"/>
          </a:xfrm>
          <a:prstGeom prst="rect">
            <a:avLst/>
          </a:prstGeom>
        </p:spPr>
      </p:pic>
      <p:pic>
        <p:nvPicPr>
          <p:cNvPr id="8" name="7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91500" y="0"/>
            <a:ext cx="952500" cy="952500"/>
          </a:xfrm>
          <a:prstGeom prst="rect">
            <a:avLst/>
          </a:prstGeom>
        </p:spPr>
      </p:pic>
      <p:pic>
        <p:nvPicPr>
          <p:cNvPr id="10" name="9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91500" y="4191000"/>
            <a:ext cx="952500" cy="952500"/>
          </a:xfrm>
          <a:prstGeom prst="rect">
            <a:avLst/>
          </a:prstGeom>
        </p:spPr>
      </p:pic>
      <p:pic>
        <p:nvPicPr>
          <p:cNvPr id="11" name="10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285852" y="500048"/>
            <a:ext cx="952500" cy="952500"/>
          </a:xfrm>
          <a:prstGeom prst="rect">
            <a:avLst/>
          </a:prstGeom>
        </p:spPr>
      </p:pic>
      <p:pic>
        <p:nvPicPr>
          <p:cNvPr id="13" name="12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357290" y="3643320"/>
            <a:ext cx="952500" cy="952500"/>
          </a:xfrm>
          <a:prstGeom prst="rect">
            <a:avLst/>
          </a:prstGeom>
        </p:spPr>
      </p:pic>
      <p:pic>
        <p:nvPicPr>
          <p:cNvPr id="14" name="13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929454" y="500048"/>
            <a:ext cx="952500" cy="952500"/>
          </a:xfrm>
          <a:prstGeom prst="rect">
            <a:avLst/>
          </a:prstGeom>
        </p:spPr>
      </p:pic>
      <p:pic>
        <p:nvPicPr>
          <p:cNvPr id="16" name="15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000892" y="3714758"/>
            <a:ext cx="952500" cy="952500"/>
          </a:xfrm>
          <a:prstGeom prst="rect">
            <a:avLst/>
          </a:prstGeom>
        </p:spPr>
      </p:pic>
      <p:pic>
        <p:nvPicPr>
          <p:cNvPr id="17" name="16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500298" y="1000114"/>
            <a:ext cx="952500" cy="952500"/>
          </a:xfrm>
          <a:prstGeom prst="rect">
            <a:avLst/>
          </a:prstGeom>
        </p:spPr>
      </p:pic>
      <p:pic>
        <p:nvPicPr>
          <p:cNvPr id="19" name="18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428860" y="3286130"/>
            <a:ext cx="952500" cy="952500"/>
          </a:xfrm>
          <a:prstGeom prst="rect">
            <a:avLst/>
          </a:prstGeom>
        </p:spPr>
      </p:pic>
      <p:pic>
        <p:nvPicPr>
          <p:cNvPr id="20" name="19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00760" y="1142990"/>
            <a:ext cx="952500" cy="952500"/>
          </a:xfrm>
          <a:prstGeom prst="rect">
            <a:avLst/>
          </a:prstGeom>
        </p:spPr>
      </p:pic>
      <p:pic>
        <p:nvPicPr>
          <p:cNvPr id="22" name="21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72198" y="3357568"/>
            <a:ext cx="952500" cy="952500"/>
          </a:xfrm>
          <a:prstGeom prst="rect">
            <a:avLst/>
          </a:prstGeom>
        </p:spPr>
      </p:pic>
      <p:pic>
        <p:nvPicPr>
          <p:cNvPr id="23" name="22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1357304"/>
            <a:ext cx="952500" cy="952500"/>
          </a:xfrm>
          <a:prstGeom prst="rect">
            <a:avLst/>
          </a:prstGeom>
        </p:spPr>
      </p:pic>
      <p:pic>
        <p:nvPicPr>
          <p:cNvPr id="25" name="24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3143254"/>
            <a:ext cx="952500" cy="952500"/>
          </a:xfrm>
          <a:prstGeom prst="rect">
            <a:avLst/>
          </a:prstGeom>
        </p:spPr>
      </p:pic>
      <p:pic>
        <p:nvPicPr>
          <p:cNvPr id="26" name="25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857752" y="1357304"/>
            <a:ext cx="952500" cy="952500"/>
          </a:xfrm>
          <a:prstGeom prst="rect">
            <a:avLst/>
          </a:prstGeom>
        </p:spPr>
      </p:pic>
      <p:pic>
        <p:nvPicPr>
          <p:cNvPr id="28" name="27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857752" y="3214692"/>
            <a:ext cx="952500" cy="95250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1357304"/>
            <a:ext cx="57150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Es un ave mediana de unos 32 cm de largo y con un marcado dimorfismo sexual en color. El macho es de un hermoso color rojo-anaranjado intenso, con ojos anaranjados, pico y patas amarillo-anaranjadas, una cresta erecta de plumas sobre el pico y la frente, alas y cola negros, y algunas plumas de color gris perla en las alas. La hembra es de color marrón rojizo oscuro en su totalidad y con la cresta más pequeña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upicola_peruvianus_(female)_-Ueno_Zoo-8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6500826" y="4143386"/>
            <a:ext cx="1035027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Hembra</a:t>
            </a:r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39795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</p:spPr>
      </p:pic>
      <p:pic>
        <p:nvPicPr>
          <p:cNvPr id="5" name="4 Imagen" descr="efectos,circulos ,png,zoomgraf.blogspot (9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7" name="6 Imagen" descr="RedSpir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928926" y="4286262"/>
            <a:ext cx="875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Macho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1571618"/>
            <a:ext cx="57150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No se le encuentra en todas partes en la selva alta. Prefiere ciertas zonas de los bosques húmedos y cerrados, generalmente cerca de arroyos y con paredes rocosas o acantilados; allí puede ser muy común. Es un ave por lo general silenciosa, que sólo emite sonidos cuando está en celo (una especie de gruñidos) o cuando se espanta o está alejado de su territorio (un sonido como "</a:t>
            </a:r>
            <a:r>
              <a:rPr lang="es-ES" b="1" dirty="0" err="1" smtClean="0">
                <a:solidFill>
                  <a:schemeClr val="bg1"/>
                </a:solidFill>
              </a:rPr>
              <a:t>uankk</a:t>
            </a:r>
            <a:r>
              <a:rPr lang="es-ES" b="1" dirty="0" smtClean="0">
                <a:solidFill>
                  <a:schemeClr val="bg1"/>
                </a:solidFill>
              </a:rPr>
              <a:t>")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743670305_9948705131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898"/>
            <a:ext cx="9144000" cy="5127602"/>
          </a:xfrm>
          <a:effectLst/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21043812_a368783001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3" name="4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4" name="4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5" name="4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6" name="45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1000114"/>
            <a:ext cx="55721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/>
            </a:r>
            <a:br>
              <a:rPr lang="es-ES" dirty="0" smtClean="0">
                <a:solidFill>
                  <a:schemeClr val="bg1"/>
                </a:solidFill>
              </a:rPr>
            </a:br>
            <a:r>
              <a:rPr lang="es-ES" b="1" dirty="0" smtClean="0">
                <a:solidFill>
                  <a:schemeClr val="bg1"/>
                </a:solidFill>
              </a:rPr>
              <a:t>Es una especie polígama y gregaria, que durante la época de reproducción pasa la mayor parte del día entre los árboles, donde los machos realizan danzas con una serie de piruetas para atraer a las hembras. Cuando una hembra ha sido atraída por uno de los machos se acerca para la cópula. Estas danzas nupciales son todo un espectáculo, porque se puede ver a un grupo de varios machos realizando la danza y a las hembras posadas en las ramas contemplándolos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13039140_ef0b7433e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9" name="1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D65700">
                  <a:shade val="67500"/>
                  <a:satMod val="115000"/>
                </a:srgbClr>
              </a:gs>
              <a:gs pos="100000">
                <a:srgbClr val="D657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5375662527_c1d464955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pic>
        <p:nvPicPr>
          <p:cNvPr id="5" name="4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7" name="6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8" name="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9" name="8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135729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0" name="9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206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1" name="10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2643206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2" name="11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3" name="12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000496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4" name="13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5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5" name="14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35785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6" name="15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7" name="16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71514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8" name="1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24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9" name="18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8001024" y="2571750"/>
            <a:ext cx="1362072" cy="1428760"/>
          </a:xfrm>
          <a:prstGeom prst="rect">
            <a:avLst/>
          </a:prstGeom>
          <a:effectLst/>
        </p:spPr>
      </p:pic>
      <p:sp>
        <p:nvSpPr>
          <p:cNvPr id="20" name="19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85984" y="2071684"/>
            <a:ext cx="43577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Son casi exclusivamente frugívoros, excepto los pichones, que son alimentados con insectos durante las primeras semanas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565767t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714348" y="78580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1357290" y="1643056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2000232" y="250031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2714612" y="3357568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3500430" y="407196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4572000" y="407196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8072462" y="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7500958" y="857238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6786578" y="1714494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6143636" y="250031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5357818" y="328613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08881217_3bfa26195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89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3109" y="1500180"/>
            <a:ext cx="54292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Anidan en paredes rocosas, cerca del agua, donde construyen un nido con musgos, líquenes y otros materiales vegetales. Durante la incubación las hembras son muy difíciles de detectar por su color, que se mimetiza con las rocas y los materiales del nido. Ponen dos huevos y la época de nidificación es muy amplia: entre enero y setiembre</a:t>
            </a:r>
          </a:p>
          <a:p>
            <a:pPr algn="ctr"/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8820063_38e56b965c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2736534"/>
            <a:ext cx="2214578" cy="1978356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3500430" y="214314"/>
            <a:ext cx="2214578" cy="1978356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893471" y="1250165"/>
            <a:ext cx="2214578" cy="214314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595577">
            <a:off x="2086358" y="1387010"/>
            <a:ext cx="2214578" cy="1978356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703177">
            <a:off x="2357422" y="2357454"/>
            <a:ext cx="2214578" cy="1978356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9390376">
            <a:off x="4586764" y="2270216"/>
            <a:ext cx="2214578" cy="1978356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8569713">
            <a:off x="2372929" y="468056"/>
            <a:ext cx="2214578" cy="1978356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3771939">
            <a:off x="4578712" y="638088"/>
            <a:ext cx="2214578" cy="197835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76309231_9a77cbf9a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wN2PKo1YbL6JSclQXT_K3XHtwZ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85984" y="1428742"/>
            <a:ext cx="4857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</a:rPr>
              <a:t>El tunqui es considerado como el ave nacional del Perú y goza de protección legal, estando prohibida su caza y comercialización; sin embargo esta disposición no es acatada y se lo comercializa vivo o disecado en muchas partes. Por la falta de conocimiento sobre su alimentación, los animales cautivos, generalmente, no sobreviven por mucho tiempo. De muchas partes ha desaparecido por completo a causa de la tala de los bosques y la caza ilegal de que es objeto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22540818_1a127896f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pic>
        <p:nvPicPr>
          <p:cNvPr id="6" name="5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52500" cy="952500"/>
          </a:xfrm>
          <a:prstGeom prst="rect">
            <a:avLst/>
          </a:prstGeom>
        </p:spPr>
      </p:pic>
      <p:pic>
        <p:nvPicPr>
          <p:cNvPr id="7" name="6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191000"/>
            <a:ext cx="952500" cy="952500"/>
          </a:xfrm>
          <a:prstGeom prst="rect">
            <a:avLst/>
          </a:prstGeom>
        </p:spPr>
      </p:pic>
      <p:pic>
        <p:nvPicPr>
          <p:cNvPr id="8" name="7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91500" y="0"/>
            <a:ext cx="952500" cy="952500"/>
          </a:xfrm>
          <a:prstGeom prst="rect">
            <a:avLst/>
          </a:prstGeom>
        </p:spPr>
      </p:pic>
      <p:pic>
        <p:nvPicPr>
          <p:cNvPr id="9" name="8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91500" y="4191000"/>
            <a:ext cx="952500" cy="952500"/>
          </a:xfrm>
          <a:prstGeom prst="rect">
            <a:avLst/>
          </a:prstGeom>
        </p:spPr>
      </p:pic>
      <p:pic>
        <p:nvPicPr>
          <p:cNvPr id="10" name="9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285852" y="500048"/>
            <a:ext cx="952500" cy="952500"/>
          </a:xfrm>
          <a:prstGeom prst="rect">
            <a:avLst/>
          </a:prstGeom>
        </p:spPr>
      </p:pic>
      <p:pic>
        <p:nvPicPr>
          <p:cNvPr id="11" name="10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357290" y="3714758"/>
            <a:ext cx="952500" cy="952500"/>
          </a:xfrm>
          <a:prstGeom prst="rect">
            <a:avLst/>
          </a:prstGeom>
        </p:spPr>
      </p:pic>
      <p:pic>
        <p:nvPicPr>
          <p:cNvPr id="12" name="11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929454" y="500048"/>
            <a:ext cx="952500" cy="952500"/>
          </a:xfrm>
          <a:prstGeom prst="rect">
            <a:avLst/>
          </a:prstGeom>
        </p:spPr>
      </p:pic>
      <p:pic>
        <p:nvPicPr>
          <p:cNvPr id="13" name="12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000892" y="3714758"/>
            <a:ext cx="952500" cy="952500"/>
          </a:xfrm>
          <a:prstGeom prst="rect">
            <a:avLst/>
          </a:prstGeom>
        </p:spPr>
      </p:pic>
      <p:pic>
        <p:nvPicPr>
          <p:cNvPr id="14" name="13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500298" y="1000114"/>
            <a:ext cx="952500" cy="952500"/>
          </a:xfrm>
          <a:prstGeom prst="rect">
            <a:avLst/>
          </a:prstGeom>
        </p:spPr>
      </p:pic>
      <p:pic>
        <p:nvPicPr>
          <p:cNvPr id="15" name="14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428860" y="3286130"/>
            <a:ext cx="952500" cy="952500"/>
          </a:xfrm>
          <a:prstGeom prst="rect">
            <a:avLst/>
          </a:prstGeom>
        </p:spPr>
      </p:pic>
      <p:pic>
        <p:nvPicPr>
          <p:cNvPr id="16" name="15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857884" y="1000114"/>
            <a:ext cx="952500" cy="952500"/>
          </a:xfrm>
          <a:prstGeom prst="rect">
            <a:avLst/>
          </a:prstGeom>
        </p:spPr>
      </p:pic>
      <p:pic>
        <p:nvPicPr>
          <p:cNvPr id="17" name="16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72198" y="3357568"/>
            <a:ext cx="952500" cy="952500"/>
          </a:xfrm>
          <a:prstGeom prst="rect">
            <a:avLst/>
          </a:prstGeom>
        </p:spPr>
      </p:pic>
      <p:pic>
        <p:nvPicPr>
          <p:cNvPr id="18" name="17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1357304"/>
            <a:ext cx="952500" cy="952500"/>
          </a:xfrm>
          <a:prstGeom prst="rect">
            <a:avLst/>
          </a:prstGeom>
        </p:spPr>
      </p:pic>
      <p:pic>
        <p:nvPicPr>
          <p:cNvPr id="19" name="18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3000378"/>
            <a:ext cx="952500" cy="952500"/>
          </a:xfrm>
          <a:prstGeom prst="rect">
            <a:avLst/>
          </a:prstGeom>
        </p:spPr>
      </p:pic>
      <p:pic>
        <p:nvPicPr>
          <p:cNvPr id="20" name="19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857752" y="1357304"/>
            <a:ext cx="952500" cy="952500"/>
          </a:xfrm>
          <a:prstGeom prst="rect">
            <a:avLst/>
          </a:prstGeom>
        </p:spPr>
      </p:pic>
      <p:pic>
        <p:nvPicPr>
          <p:cNvPr id="21" name="20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857752" y="3000378"/>
            <a:ext cx="952500" cy="952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FF66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iothrix_argentauris_-_Mae_Wo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dean-cock-of-the-roc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efectos,circulos ,png,zoomgraf.blogspot (9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6" name="5 Imagen" descr="RedSpir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753fbdc85d1a675e540a4a6126e2d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56646263_98f39b4f9f_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3" name="4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4" name="4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5" name="44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8095-3m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6" name="5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tta-de-Roc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164" cy="5143500"/>
          </a:xfrm>
          <a:prstGeom prst="rect">
            <a:avLst/>
          </a:prstGeom>
        </p:spPr>
      </p:pic>
      <p:pic>
        <p:nvPicPr>
          <p:cNvPr id="5" name="4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6" name="5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7" name="6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8" name="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135729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9" name="8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206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0" name="9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2643206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1" name="10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2" name="11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4000496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3" name="12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5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4" name="13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535785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5" name="14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6" name="15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6715140" y="2571750"/>
            <a:ext cx="1362072" cy="1428760"/>
          </a:xfrm>
          <a:prstGeom prst="rect">
            <a:avLst/>
          </a:prstGeom>
          <a:effectLst/>
        </p:spPr>
      </p:pic>
      <p:pic>
        <p:nvPicPr>
          <p:cNvPr id="17" name="16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24" y="1071552"/>
            <a:ext cx="1362072" cy="1484936"/>
          </a:xfrm>
          <a:prstGeom prst="rect">
            <a:avLst/>
          </a:prstGeom>
          <a:effectLst/>
        </p:spPr>
      </p:pic>
      <p:pic>
        <p:nvPicPr>
          <p:cNvPr id="18" name="1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8001024" y="2571750"/>
            <a:ext cx="1362072" cy="1428760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tta-de-Ro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714348" y="78580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1357290" y="1643056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2000232" y="250031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2714612" y="3357568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3500430" y="407196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4572000" y="407196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8072462" y="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7500958" y="857238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6786578" y="1714494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6143636" y="2500312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e-33987_640HKJKHJF.pn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5357818" y="3286130"/>
            <a:ext cx="1071538" cy="10715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tta-de-Roca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7" cy="51435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ito de las roc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pic>
        <p:nvPicPr>
          <p:cNvPr id="5" name="4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6" name="5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ito_04_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2736534"/>
            <a:ext cx="2214578" cy="1978356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3500430" y="214314"/>
            <a:ext cx="2214578" cy="1978356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893471" y="1250165"/>
            <a:ext cx="2214578" cy="214314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595577">
            <a:off x="2086358" y="1387010"/>
            <a:ext cx="2214578" cy="1978356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2703177">
            <a:off x="2357422" y="2357454"/>
            <a:ext cx="2214578" cy="1978356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9390376">
            <a:off x="4586764" y="2270216"/>
            <a:ext cx="2214578" cy="1978356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8569713">
            <a:off x="2372929" y="468056"/>
            <a:ext cx="2214578" cy="1978356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3771939">
            <a:off x="4578712" y="638088"/>
            <a:ext cx="2214578" cy="197835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ito_de_las_Rocas_Peruano_Rupicola_peruvianus_Inkaterra_Machu_Picchu_Cuzco_Peru_c_Formenti_027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6" name="5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52500" cy="952500"/>
          </a:xfrm>
          <a:prstGeom prst="rect">
            <a:avLst/>
          </a:prstGeom>
        </p:spPr>
      </p:pic>
      <p:pic>
        <p:nvPicPr>
          <p:cNvPr id="7" name="6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191000"/>
            <a:ext cx="952500" cy="952500"/>
          </a:xfrm>
          <a:prstGeom prst="rect">
            <a:avLst/>
          </a:prstGeom>
        </p:spPr>
      </p:pic>
      <p:pic>
        <p:nvPicPr>
          <p:cNvPr id="8" name="7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91500" y="0"/>
            <a:ext cx="952500" cy="952500"/>
          </a:xfrm>
          <a:prstGeom prst="rect">
            <a:avLst/>
          </a:prstGeom>
        </p:spPr>
      </p:pic>
      <p:pic>
        <p:nvPicPr>
          <p:cNvPr id="9" name="8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91500" y="4191000"/>
            <a:ext cx="952500" cy="952500"/>
          </a:xfrm>
          <a:prstGeom prst="rect">
            <a:avLst/>
          </a:prstGeom>
        </p:spPr>
      </p:pic>
      <p:pic>
        <p:nvPicPr>
          <p:cNvPr id="10" name="9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285852" y="500048"/>
            <a:ext cx="952500" cy="952500"/>
          </a:xfrm>
          <a:prstGeom prst="rect">
            <a:avLst/>
          </a:prstGeom>
        </p:spPr>
      </p:pic>
      <p:pic>
        <p:nvPicPr>
          <p:cNvPr id="11" name="10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357290" y="3714758"/>
            <a:ext cx="952500" cy="952500"/>
          </a:xfrm>
          <a:prstGeom prst="rect">
            <a:avLst/>
          </a:prstGeom>
        </p:spPr>
      </p:pic>
      <p:pic>
        <p:nvPicPr>
          <p:cNvPr id="12" name="11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929454" y="500048"/>
            <a:ext cx="952500" cy="952500"/>
          </a:xfrm>
          <a:prstGeom prst="rect">
            <a:avLst/>
          </a:prstGeom>
        </p:spPr>
      </p:pic>
      <p:pic>
        <p:nvPicPr>
          <p:cNvPr id="13" name="12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000892" y="3714758"/>
            <a:ext cx="952500" cy="952500"/>
          </a:xfrm>
          <a:prstGeom prst="rect">
            <a:avLst/>
          </a:prstGeom>
        </p:spPr>
      </p:pic>
      <p:pic>
        <p:nvPicPr>
          <p:cNvPr id="14" name="13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500298" y="1000114"/>
            <a:ext cx="952500" cy="952500"/>
          </a:xfrm>
          <a:prstGeom prst="rect">
            <a:avLst/>
          </a:prstGeom>
        </p:spPr>
      </p:pic>
      <p:pic>
        <p:nvPicPr>
          <p:cNvPr id="15" name="14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428860" y="3286130"/>
            <a:ext cx="952500" cy="952500"/>
          </a:xfrm>
          <a:prstGeom prst="rect">
            <a:avLst/>
          </a:prstGeom>
        </p:spPr>
      </p:pic>
      <p:pic>
        <p:nvPicPr>
          <p:cNvPr id="16" name="15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857884" y="1000114"/>
            <a:ext cx="952500" cy="952500"/>
          </a:xfrm>
          <a:prstGeom prst="rect">
            <a:avLst/>
          </a:prstGeom>
        </p:spPr>
      </p:pic>
      <p:pic>
        <p:nvPicPr>
          <p:cNvPr id="17" name="16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72198" y="3357568"/>
            <a:ext cx="952500" cy="952500"/>
          </a:xfrm>
          <a:prstGeom prst="rect">
            <a:avLst/>
          </a:prstGeom>
        </p:spPr>
      </p:pic>
      <p:pic>
        <p:nvPicPr>
          <p:cNvPr id="18" name="17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1357304"/>
            <a:ext cx="952500" cy="952500"/>
          </a:xfrm>
          <a:prstGeom prst="rect">
            <a:avLst/>
          </a:prstGeom>
        </p:spPr>
      </p:pic>
      <p:pic>
        <p:nvPicPr>
          <p:cNvPr id="19" name="18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3000378"/>
            <a:ext cx="952500" cy="952500"/>
          </a:xfrm>
          <a:prstGeom prst="rect">
            <a:avLst/>
          </a:prstGeom>
        </p:spPr>
      </p:pic>
      <p:pic>
        <p:nvPicPr>
          <p:cNvPr id="20" name="19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857752" y="1357304"/>
            <a:ext cx="952500" cy="952500"/>
          </a:xfrm>
          <a:prstGeom prst="rect">
            <a:avLst/>
          </a:prstGeom>
        </p:spPr>
      </p:pic>
      <p:pic>
        <p:nvPicPr>
          <p:cNvPr id="21" name="20 Imagen" descr="Red-Flowe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857752" y="3000378"/>
            <a:ext cx="952500" cy="952500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76200">
            <a:solidFill>
              <a:schemeClr val="bg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bg1"/>
            </a:solidFill>
          </a:ln>
          <a:effectLst>
            <a:softEdge rad="3175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3" name="4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4" name="4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5" name="44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ito-de-Ro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6" name="5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ito_de_las_Rocas_Peruano_Rupicola_peruvianus_Inkaterra_Machu_Picchu_Cuzco_Peru_c_Formenti_04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CuadroTexto"/>
          <p:cNvSpPr txBox="1"/>
          <p:nvPr/>
        </p:nvSpPr>
        <p:spPr>
          <a:xfrm rot="20046902">
            <a:off x="6089761" y="3259731"/>
            <a:ext cx="1797287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Raquel</a:t>
            </a:r>
            <a:endParaRPr lang="es-ES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214346" y="0"/>
            <a:ext cx="9572692" cy="5357832"/>
          </a:xfrm>
          <a:prstGeom prst="rect">
            <a:avLst/>
          </a:prstGeom>
          <a:gradFill flip="none" rotWithShape="1">
            <a:gsLst>
              <a:gs pos="25000">
                <a:srgbClr val="FF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GALLITO DE LAS ROCA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-GALLITO DE LAS ROCAS-</Template>
  <TotalTime>0</TotalTime>
  <Words>483</Words>
  <Application>Microsoft Office PowerPoint</Application>
  <PresentationFormat>Presentación en pantalla (16:9)</PresentationFormat>
  <Paragraphs>18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-GALLITO DE LAS ROCAS-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2015-09-03T02:53:54Z</dcterms:created>
  <dcterms:modified xsi:type="dcterms:W3CDTF">2015-09-03T02:54:32Z</dcterms:modified>
</cp:coreProperties>
</file>