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4" r:id="rId3"/>
    <p:sldId id="295" r:id="rId4"/>
    <p:sldId id="307" r:id="rId5"/>
    <p:sldId id="306" r:id="rId6"/>
    <p:sldId id="351" r:id="rId7"/>
    <p:sldId id="303" r:id="rId8"/>
    <p:sldId id="256" r:id="rId9"/>
    <p:sldId id="287" r:id="rId10"/>
    <p:sldId id="286" r:id="rId11"/>
    <p:sldId id="281" r:id="rId12"/>
    <p:sldId id="283" r:id="rId13"/>
    <p:sldId id="284" r:id="rId14"/>
    <p:sldId id="282" r:id="rId15"/>
    <p:sldId id="279" r:id="rId16"/>
    <p:sldId id="278" r:id="rId17"/>
    <p:sldId id="277" r:id="rId18"/>
    <p:sldId id="276" r:id="rId19"/>
    <p:sldId id="275" r:id="rId20"/>
    <p:sldId id="274" r:id="rId21"/>
    <p:sldId id="273" r:id="rId22"/>
    <p:sldId id="272" r:id="rId23"/>
    <p:sldId id="271" r:id="rId24"/>
    <p:sldId id="268" r:id="rId25"/>
    <p:sldId id="270" r:id="rId26"/>
    <p:sldId id="269" r:id="rId27"/>
    <p:sldId id="267" r:id="rId28"/>
    <p:sldId id="265" r:id="rId29"/>
    <p:sldId id="264" r:id="rId30"/>
    <p:sldId id="263" r:id="rId31"/>
    <p:sldId id="262" r:id="rId32"/>
    <p:sldId id="261" r:id="rId33"/>
    <p:sldId id="291" r:id="rId34"/>
    <p:sldId id="313" r:id="rId35"/>
    <p:sldId id="312" r:id="rId36"/>
    <p:sldId id="311" r:id="rId37"/>
    <p:sldId id="310" r:id="rId38"/>
    <p:sldId id="309" r:id="rId39"/>
    <p:sldId id="308" r:id="rId40"/>
    <p:sldId id="305" r:id="rId41"/>
    <p:sldId id="304" r:id="rId42"/>
    <p:sldId id="290" r:id="rId43"/>
    <p:sldId id="302" r:id="rId44"/>
    <p:sldId id="301" r:id="rId45"/>
    <p:sldId id="300" r:id="rId46"/>
    <p:sldId id="299" r:id="rId47"/>
    <p:sldId id="298" r:id="rId48"/>
    <p:sldId id="297" r:id="rId49"/>
    <p:sldId id="296" r:id="rId50"/>
    <p:sldId id="293" r:id="rId51"/>
    <p:sldId id="289" r:id="rId52"/>
    <p:sldId id="292" r:id="rId53"/>
    <p:sldId id="288" r:id="rId54"/>
    <p:sldId id="260" r:id="rId55"/>
    <p:sldId id="331" r:id="rId56"/>
    <p:sldId id="330" r:id="rId57"/>
    <p:sldId id="328" r:id="rId58"/>
    <p:sldId id="322" r:id="rId59"/>
    <p:sldId id="327" r:id="rId60"/>
    <p:sldId id="326" r:id="rId61"/>
    <p:sldId id="324" r:id="rId62"/>
    <p:sldId id="325" r:id="rId63"/>
    <p:sldId id="321" r:id="rId64"/>
    <p:sldId id="320" r:id="rId65"/>
    <p:sldId id="319" r:id="rId66"/>
    <p:sldId id="318" r:id="rId67"/>
    <p:sldId id="317" r:id="rId68"/>
    <p:sldId id="315" r:id="rId69"/>
    <p:sldId id="333" r:id="rId70"/>
    <p:sldId id="342" r:id="rId71"/>
    <p:sldId id="341" r:id="rId72"/>
    <p:sldId id="340" r:id="rId73"/>
    <p:sldId id="339" r:id="rId74"/>
    <p:sldId id="338" r:id="rId75"/>
    <p:sldId id="337" r:id="rId76"/>
    <p:sldId id="336" r:id="rId77"/>
    <p:sldId id="335" r:id="rId78"/>
    <p:sldId id="334" r:id="rId79"/>
    <p:sldId id="332" r:id="rId80"/>
    <p:sldId id="350" r:id="rId81"/>
    <p:sldId id="349" r:id="rId82"/>
    <p:sldId id="348" r:id="rId83"/>
    <p:sldId id="347" r:id="rId84"/>
    <p:sldId id="346" r:id="rId85"/>
    <p:sldId id="345" r:id="rId86"/>
    <p:sldId id="344" r:id="rId87"/>
    <p:sldId id="258" r:id="rId88"/>
    <p:sldId id="314" r:id="rId89"/>
    <p:sldId id="343" r:id="rId90"/>
    <p:sldId id="280" r:id="rId91"/>
    <p:sldId id="352" r:id="rId9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agGa6kd2LojJvXYjOSqlw" hashData="8ct1QQMTbDD9PBpp/TwFr+TJGY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3073" autoAdjust="0"/>
  </p:normalViewPr>
  <p:slideViewPr>
    <p:cSldViewPr>
      <p:cViewPr>
        <p:scale>
          <a:sx n="50" d="100"/>
          <a:sy n="50" d="100"/>
        </p:scale>
        <p:origin x="-1002" y="-4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73F6FA-7229-4EDC-AFDA-C0D64FA11AA8}" type="slidenum">
              <a:rPr lang="es-ES" smtClean="0"/>
              <a:pPr/>
              <a:t>‹Nº›</a:t>
            </a:fld>
            <a:endParaRPr lang="es-ES"/>
          </a:p>
        </p:txBody>
      </p:sp>
    </p:spTree>
  </p:cSld>
  <p:clrMapOvr>
    <a:masterClrMapping/>
  </p:clrMapOvr>
  <p:transition spd="slow" advTm="12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7D5DF-9557-4579-BB90-7AED6F6C1B9F}" type="slidenum">
              <a:rPr lang="es-ES_tradnl"/>
              <a:pPr/>
              <a:t>‹Nº›</a:t>
            </a:fld>
            <a:endParaRPr lang="es-ES_tradnl"/>
          </a:p>
        </p:txBody>
      </p:sp>
    </p:spTree>
  </p:cSld>
  <p:clrMapOvr>
    <a:masterClrMapping/>
  </p:clrMapOvr>
  <p:transition spd="slow" advTm="12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1BA642-BBC7-429E-A336-9A738A6E06C5}" type="datetimeFigureOut">
              <a:rPr lang="es-ES" smtClean="0"/>
              <a:pPr/>
              <a:t>12/06/2014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73F6FA-7229-4EDC-AFDA-C0D64FA11AA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D1824CC-EDC9-4D28-8BD5-48D4DB61ACB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5.png"/><Relationship Id="rId7" Type="http://schemas.openxmlformats.org/officeDocument/2006/relationships/image" Target="../media/image9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Galapagos-2.jpg"/>
          <p:cNvPicPr>
            <a:picLocks noChangeAspect="1"/>
          </p:cNvPicPr>
          <p:nvPr/>
        </p:nvPicPr>
        <p:blipFill>
          <a:blip r:embed="rId3"/>
          <a:stretch>
            <a:fillRect/>
          </a:stretch>
        </p:blipFill>
        <p:spPr>
          <a:xfrm>
            <a:off x="1" y="0"/>
            <a:ext cx="9144000" cy="6858000"/>
          </a:xfrm>
          <a:prstGeom prst="rect">
            <a:avLst/>
          </a:prstGeom>
        </p:spPr>
      </p:pic>
      <p:pic>
        <p:nvPicPr>
          <p:cNvPr id="9" name="8 Imagen" descr="Islas-Galapagos-2.jpg"/>
          <p:cNvPicPr>
            <a:picLocks noChangeAspect="1"/>
          </p:cNvPicPr>
          <p:nvPr/>
        </p:nvPicPr>
        <p:blipFill>
          <a:blip r:embed="rId3"/>
          <a:stretch>
            <a:fillRect/>
          </a:stretch>
        </p:blipFill>
        <p:spPr>
          <a:xfrm>
            <a:off x="0" y="0"/>
            <a:ext cx="9144000" cy="6858000"/>
          </a:xfrm>
          <a:prstGeom prst="rect">
            <a:avLst/>
          </a:prstGeom>
        </p:spPr>
      </p:pic>
      <p:pic>
        <p:nvPicPr>
          <p:cNvPr id="10" name="9 Imagen" descr="Islas-Galapagos-2.jpg"/>
          <p:cNvPicPr>
            <a:picLocks noChangeAspect="1"/>
          </p:cNvPicPr>
          <p:nvPr/>
        </p:nvPicPr>
        <p:blipFill>
          <a:blip r:embed="rId3"/>
          <a:stretch>
            <a:fillRect/>
          </a:stretch>
        </p:blipFill>
        <p:spPr>
          <a:xfrm>
            <a:off x="0" y="0"/>
            <a:ext cx="9144000" cy="6858000"/>
          </a:xfrm>
          <a:prstGeom prst="rect">
            <a:avLst/>
          </a:prstGeom>
        </p:spPr>
      </p:pic>
      <p:sp>
        <p:nvSpPr>
          <p:cNvPr id="15" name="14 CuadroTexto"/>
          <p:cNvSpPr txBox="1"/>
          <p:nvPr/>
        </p:nvSpPr>
        <p:spPr>
          <a:xfrm>
            <a:off x="6143636" y="6215082"/>
            <a:ext cx="3000364" cy="338554"/>
          </a:xfrm>
          <a:prstGeom prst="rect">
            <a:avLst/>
          </a:prstGeom>
          <a:noFill/>
        </p:spPr>
        <p:txBody>
          <a:bodyPr wrap="square" rtlCol="0">
            <a:spAutoFit/>
          </a:bodyPr>
          <a:lstStyle/>
          <a:p>
            <a:r>
              <a:rPr lang="es-ES_tradnl" sz="1600" dirty="0" smtClean="0">
                <a:solidFill>
                  <a:srgbClr val="FFFF00"/>
                </a:solidFill>
                <a:effectLst>
                  <a:outerShdw blurRad="38100" dist="38100" dir="2700000" algn="tl">
                    <a:srgbClr val="000000">
                      <a:alpha val="43137"/>
                    </a:srgbClr>
                  </a:outerShdw>
                </a:effectLst>
                <a:latin typeface="Forte" pitchFamily="66" charset="0"/>
              </a:rPr>
              <a:t>Esta es una creación de Raquel</a:t>
            </a:r>
            <a:endParaRPr lang="es-ES" sz="1600" dirty="0">
              <a:solidFill>
                <a:srgbClr val="FFFF00"/>
              </a:solidFill>
              <a:effectLst>
                <a:outerShdw blurRad="38100" dist="38100" dir="2700000" algn="tl">
                  <a:srgbClr val="000000">
                    <a:alpha val="43137"/>
                  </a:srgbClr>
                </a:outerShdw>
              </a:effectLst>
              <a:latin typeface="Forte" pitchFamily="66" charset="0"/>
            </a:endParaRPr>
          </a:p>
        </p:txBody>
      </p:sp>
      <p:pic>
        <p:nvPicPr>
          <p:cNvPr id="92166" name="Picture 6" descr="Rendered Image"/>
          <p:cNvPicPr>
            <a:picLocks noChangeAspect="1" noChangeArrowheads="1"/>
          </p:cNvPicPr>
          <p:nvPr/>
        </p:nvPicPr>
        <p:blipFill>
          <a:blip r:embed="rId4">
            <a:lum contrast="40000"/>
          </a:blip>
          <a:srcRect/>
          <a:stretch>
            <a:fillRect/>
          </a:stretch>
        </p:blipFill>
        <p:spPr bwMode="auto">
          <a:xfrm>
            <a:off x="1214414" y="285728"/>
            <a:ext cx="6524625" cy="1228726"/>
          </a:xfrm>
          <a:prstGeom prst="rect">
            <a:avLst/>
          </a:prstGeom>
          <a:noFill/>
        </p:spPr>
      </p:pic>
      <p:pic>
        <p:nvPicPr>
          <p:cNvPr id="92168" name="Picture 8" descr="Rendered Image"/>
          <p:cNvPicPr>
            <a:picLocks noChangeAspect="1" noChangeArrowheads="1"/>
          </p:cNvPicPr>
          <p:nvPr/>
        </p:nvPicPr>
        <p:blipFill>
          <a:blip r:embed="rId5">
            <a:lum contrast="40000"/>
          </a:blip>
          <a:srcRect/>
          <a:stretch>
            <a:fillRect/>
          </a:stretch>
        </p:blipFill>
        <p:spPr bwMode="auto">
          <a:xfrm>
            <a:off x="928662" y="1785926"/>
            <a:ext cx="1047750" cy="628651"/>
          </a:xfrm>
          <a:prstGeom prst="rect">
            <a:avLst/>
          </a:prstGeom>
          <a:noFill/>
        </p:spPr>
      </p:pic>
      <p:pic>
        <p:nvPicPr>
          <p:cNvPr id="92170" name="Picture 10" descr="http://r64.cooltext.com/rendered/cooltext1604849151.png"/>
          <p:cNvPicPr>
            <a:picLocks noChangeAspect="1" noChangeArrowheads="1"/>
          </p:cNvPicPr>
          <p:nvPr/>
        </p:nvPicPr>
        <p:blipFill>
          <a:blip r:embed="rId6">
            <a:lum contrast="40000"/>
          </a:blip>
          <a:srcRect/>
          <a:stretch>
            <a:fillRect/>
          </a:stretch>
        </p:blipFill>
        <p:spPr bwMode="auto">
          <a:xfrm>
            <a:off x="2357422" y="1785926"/>
            <a:ext cx="1590675" cy="628651"/>
          </a:xfrm>
          <a:prstGeom prst="rect">
            <a:avLst/>
          </a:prstGeom>
          <a:noFill/>
        </p:spPr>
      </p:pic>
      <p:pic>
        <p:nvPicPr>
          <p:cNvPr id="92172" name="Picture 12" descr="Rendered Image"/>
          <p:cNvPicPr>
            <a:picLocks noChangeAspect="1" noChangeArrowheads="1"/>
          </p:cNvPicPr>
          <p:nvPr/>
        </p:nvPicPr>
        <p:blipFill>
          <a:blip r:embed="rId7">
            <a:lum contrast="40000"/>
          </a:blip>
          <a:srcRect/>
          <a:stretch>
            <a:fillRect/>
          </a:stretch>
        </p:blipFill>
        <p:spPr bwMode="auto">
          <a:xfrm>
            <a:off x="4429124" y="1785926"/>
            <a:ext cx="3724275" cy="628651"/>
          </a:xfrm>
          <a:prstGeom prst="rect">
            <a:avLst/>
          </a:prstGeom>
          <a:noFill/>
        </p:spPr>
      </p:pic>
      <p:pic>
        <p:nvPicPr>
          <p:cNvPr id="92174" name="Picture 14" descr="Rendered Image"/>
          <p:cNvPicPr>
            <a:picLocks noChangeAspect="1" noChangeArrowheads="1"/>
          </p:cNvPicPr>
          <p:nvPr/>
        </p:nvPicPr>
        <p:blipFill>
          <a:blip r:embed="rId8">
            <a:lum contrast="40000"/>
          </a:blip>
          <a:srcRect/>
          <a:stretch>
            <a:fillRect/>
          </a:stretch>
        </p:blipFill>
        <p:spPr bwMode="auto">
          <a:xfrm>
            <a:off x="3071802" y="2928934"/>
            <a:ext cx="2638425" cy="628651"/>
          </a:xfrm>
          <a:prstGeom prst="rect">
            <a:avLst/>
          </a:prstGeom>
          <a:noFill/>
        </p:spPr>
      </p:pic>
    </p:spTree>
  </p:cSld>
  <p:clrMapOvr>
    <a:masterClrMapping/>
  </p:clrMapOvr>
  <p:transition spd="slow" advTm="20000">
    <p:comb/>
    <p:sndAc>
      <p:stSnd loop="1">
        <p:snd r:embed="rId2" name="♪Musica  Instrumental  Sonido  Del Mar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10"/>
                                        </p:tgtEl>
                                        <p:attrNameLst>
                                          <p:attrName>ppt_w</p:attrName>
                                        </p:attrNameLst>
                                      </p:cBhvr>
                                      <p:tavLst>
                                        <p:tav tm="0">
                                          <p:val>
                                            <p:strVal val="ppt_w"/>
                                          </p:val>
                                        </p:tav>
                                        <p:tav tm="100000">
                                          <p:val>
                                            <p:strVal val="4/3*ppt_w"/>
                                          </p:val>
                                        </p:tav>
                                      </p:tavLst>
                                    </p:anim>
                                    <p:anim calcmode="lin" valueType="num">
                                      <p:cBhvr>
                                        <p:cTn id="7" dur="3000"/>
                                        <p:tgtEl>
                                          <p:spTgt spid="10"/>
                                        </p:tgtEl>
                                        <p:attrNameLst>
                                          <p:attrName>ppt_h</p:attrName>
                                        </p:attrNameLst>
                                      </p:cBhvr>
                                      <p:tavLst>
                                        <p:tav tm="0">
                                          <p:val>
                                            <p:strVal val="ppt_h"/>
                                          </p:val>
                                        </p:tav>
                                        <p:tav tm="100000">
                                          <p:val>
                                            <p:strVal val="4/3*ppt_h"/>
                                          </p:val>
                                        </p:tav>
                                      </p:tavLst>
                                    </p:anim>
                                    <p:set>
                                      <p:cBhvr>
                                        <p:cTn id="8" dur="1" fill="hold">
                                          <p:stCondLst>
                                            <p:cond delay="2999"/>
                                          </p:stCondLst>
                                        </p:cTn>
                                        <p:tgtEl>
                                          <p:spTgt spid="10"/>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10"/>
                                        </p:tgtEl>
                                      </p:cBhvr>
                                    </p:animEffect>
                                    <p:set>
                                      <p:cBhvr>
                                        <p:cTn id="11" dur="1" fill="hold">
                                          <p:stCondLst>
                                            <p:cond delay="4999"/>
                                          </p:stCondLst>
                                        </p:cTn>
                                        <p:tgtEl>
                                          <p:spTgt spid="10"/>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9"/>
                                        </p:tgtEl>
                                        <p:attrNameLst>
                                          <p:attrName>ppt_w</p:attrName>
                                        </p:attrNameLst>
                                      </p:cBhvr>
                                      <p:tavLst>
                                        <p:tav tm="0">
                                          <p:val>
                                            <p:strVal val="ppt_w"/>
                                          </p:val>
                                        </p:tav>
                                        <p:tav tm="100000">
                                          <p:val>
                                            <p:strVal val="4/3*ppt_w"/>
                                          </p:val>
                                        </p:tav>
                                      </p:tavLst>
                                    </p:anim>
                                    <p:anim calcmode="lin" valueType="num">
                                      <p:cBhvr>
                                        <p:cTn id="14" dur="3000"/>
                                        <p:tgtEl>
                                          <p:spTgt spid="9"/>
                                        </p:tgtEl>
                                        <p:attrNameLst>
                                          <p:attrName>ppt_h</p:attrName>
                                        </p:attrNameLst>
                                      </p:cBhvr>
                                      <p:tavLst>
                                        <p:tav tm="0">
                                          <p:val>
                                            <p:strVal val="ppt_h"/>
                                          </p:val>
                                        </p:tav>
                                        <p:tav tm="100000">
                                          <p:val>
                                            <p:strVal val="4/3*ppt_h"/>
                                          </p:val>
                                        </p:tav>
                                      </p:tavLst>
                                    </p:anim>
                                    <p:set>
                                      <p:cBhvr>
                                        <p:cTn id="15" dur="1" fill="hold">
                                          <p:stCondLst>
                                            <p:cond delay="2999"/>
                                          </p:stCondLst>
                                        </p:cTn>
                                        <p:tgtEl>
                                          <p:spTgt spid="9"/>
                                        </p:tgtEl>
                                        <p:attrNameLst>
                                          <p:attrName>style.visibility</p:attrName>
                                        </p:attrNameLst>
                                      </p:cBhvr>
                                      <p:to>
                                        <p:strVal val="hidden"/>
                                      </p:to>
                                    </p:set>
                                  </p:childTnLst>
                                </p:cTn>
                              </p:par>
                              <p:par>
                                <p:cTn id="16" presetID="16" presetClass="exit" presetSubtype="26" fill="hold" nodeType="withEffect">
                                  <p:stCondLst>
                                    <p:cond delay="0"/>
                                  </p:stCondLst>
                                  <p:childTnLst>
                                    <p:animEffect transition="out" filter="barn(inHorizontal)">
                                      <p:cBhvr>
                                        <p:cTn id="17" dur="3000"/>
                                        <p:tgtEl>
                                          <p:spTgt spid="9"/>
                                        </p:tgtEl>
                                      </p:cBhvr>
                                    </p:animEffect>
                                    <p:set>
                                      <p:cBhvr>
                                        <p:cTn id="18" dur="1" fill="hold">
                                          <p:stCondLst>
                                            <p:cond delay="2999"/>
                                          </p:stCondLst>
                                        </p:cTn>
                                        <p:tgtEl>
                                          <p:spTgt spid="9"/>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par>
                          <p:cTn id="26" fill="hold">
                            <p:stCondLst>
                              <p:cond delay="5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92166"/>
                                        </p:tgtEl>
                                        <p:attrNameLst>
                                          <p:attrName>style.visibility</p:attrName>
                                        </p:attrNameLst>
                                      </p:cBhvr>
                                      <p:to>
                                        <p:strVal val="visible"/>
                                      </p:to>
                                    </p:set>
                                    <p:anim calcmode="lin" valueType="num">
                                      <p:cBhvr>
                                        <p:cTn id="29" dur="2000" fill="hold"/>
                                        <p:tgtEl>
                                          <p:spTgt spid="92166"/>
                                        </p:tgtEl>
                                        <p:attrNameLst>
                                          <p:attrName>ppt_w</p:attrName>
                                        </p:attrNameLst>
                                      </p:cBhvr>
                                      <p:tavLst>
                                        <p:tav tm="0">
                                          <p:val>
                                            <p:fltVal val="0"/>
                                          </p:val>
                                        </p:tav>
                                        <p:tav tm="100000">
                                          <p:val>
                                            <p:strVal val="#ppt_w"/>
                                          </p:val>
                                        </p:tav>
                                      </p:tavLst>
                                    </p:anim>
                                    <p:anim calcmode="lin" valueType="num">
                                      <p:cBhvr>
                                        <p:cTn id="30" dur="2000" fill="hold"/>
                                        <p:tgtEl>
                                          <p:spTgt spid="92166"/>
                                        </p:tgtEl>
                                        <p:attrNameLst>
                                          <p:attrName>ppt_h</p:attrName>
                                        </p:attrNameLst>
                                      </p:cBhvr>
                                      <p:tavLst>
                                        <p:tav tm="0">
                                          <p:val>
                                            <p:fltVal val="0"/>
                                          </p:val>
                                        </p:tav>
                                        <p:tav tm="100000">
                                          <p:val>
                                            <p:strVal val="#ppt_h"/>
                                          </p:val>
                                        </p:tav>
                                      </p:tavLst>
                                    </p:anim>
                                    <p:anim calcmode="lin" valueType="num">
                                      <p:cBhvr>
                                        <p:cTn id="31" dur="2000" fill="hold"/>
                                        <p:tgtEl>
                                          <p:spTgt spid="92166"/>
                                        </p:tgtEl>
                                        <p:attrNameLst>
                                          <p:attrName>style.rotation</p:attrName>
                                        </p:attrNameLst>
                                      </p:cBhvr>
                                      <p:tavLst>
                                        <p:tav tm="0">
                                          <p:val>
                                            <p:fltVal val="90"/>
                                          </p:val>
                                        </p:tav>
                                        <p:tav tm="100000">
                                          <p:val>
                                            <p:fltVal val="0"/>
                                          </p:val>
                                        </p:tav>
                                      </p:tavLst>
                                    </p:anim>
                                    <p:animEffect transition="in" filter="fade">
                                      <p:cBhvr>
                                        <p:cTn id="32" dur="2000"/>
                                        <p:tgtEl>
                                          <p:spTgt spid="92166"/>
                                        </p:tgtEl>
                                      </p:cBhvr>
                                    </p:animEffect>
                                  </p:childTnLst>
                                </p:cTn>
                              </p:par>
                            </p:childTnLst>
                          </p:cTn>
                        </p:par>
                        <p:par>
                          <p:cTn id="33" fill="hold">
                            <p:stCondLst>
                              <p:cond delay="7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92168"/>
                                        </p:tgtEl>
                                        <p:attrNameLst>
                                          <p:attrName>style.visibility</p:attrName>
                                        </p:attrNameLst>
                                      </p:cBhvr>
                                      <p:to>
                                        <p:strVal val="visible"/>
                                      </p:to>
                                    </p:set>
                                    <p:anim calcmode="lin" valueType="num">
                                      <p:cBhvr>
                                        <p:cTn id="36" dur="2000" fill="hold"/>
                                        <p:tgtEl>
                                          <p:spTgt spid="92168"/>
                                        </p:tgtEl>
                                        <p:attrNameLst>
                                          <p:attrName>ppt_w</p:attrName>
                                        </p:attrNameLst>
                                      </p:cBhvr>
                                      <p:tavLst>
                                        <p:tav tm="0">
                                          <p:val>
                                            <p:fltVal val="0"/>
                                          </p:val>
                                        </p:tav>
                                        <p:tav tm="100000">
                                          <p:val>
                                            <p:strVal val="#ppt_w"/>
                                          </p:val>
                                        </p:tav>
                                      </p:tavLst>
                                    </p:anim>
                                    <p:anim calcmode="lin" valueType="num">
                                      <p:cBhvr>
                                        <p:cTn id="37" dur="2000" fill="hold"/>
                                        <p:tgtEl>
                                          <p:spTgt spid="92168"/>
                                        </p:tgtEl>
                                        <p:attrNameLst>
                                          <p:attrName>ppt_h</p:attrName>
                                        </p:attrNameLst>
                                      </p:cBhvr>
                                      <p:tavLst>
                                        <p:tav tm="0">
                                          <p:val>
                                            <p:fltVal val="0"/>
                                          </p:val>
                                        </p:tav>
                                        <p:tav tm="100000">
                                          <p:val>
                                            <p:strVal val="#ppt_h"/>
                                          </p:val>
                                        </p:tav>
                                      </p:tavLst>
                                    </p:anim>
                                    <p:anim calcmode="lin" valueType="num">
                                      <p:cBhvr>
                                        <p:cTn id="38" dur="2000" fill="hold"/>
                                        <p:tgtEl>
                                          <p:spTgt spid="92168"/>
                                        </p:tgtEl>
                                        <p:attrNameLst>
                                          <p:attrName>style.rotation</p:attrName>
                                        </p:attrNameLst>
                                      </p:cBhvr>
                                      <p:tavLst>
                                        <p:tav tm="0">
                                          <p:val>
                                            <p:fltVal val="90"/>
                                          </p:val>
                                        </p:tav>
                                        <p:tav tm="100000">
                                          <p:val>
                                            <p:fltVal val="0"/>
                                          </p:val>
                                        </p:tav>
                                      </p:tavLst>
                                    </p:anim>
                                    <p:animEffect transition="in" filter="fade">
                                      <p:cBhvr>
                                        <p:cTn id="39" dur="2000"/>
                                        <p:tgtEl>
                                          <p:spTgt spid="92168"/>
                                        </p:tgtEl>
                                      </p:cBhvr>
                                    </p:animEffect>
                                  </p:childTnLst>
                                </p:cTn>
                              </p:par>
                            </p:childTnLst>
                          </p:cTn>
                        </p:par>
                        <p:par>
                          <p:cTn id="40" fill="hold">
                            <p:stCondLst>
                              <p:cond delay="9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92170"/>
                                        </p:tgtEl>
                                        <p:attrNameLst>
                                          <p:attrName>style.visibility</p:attrName>
                                        </p:attrNameLst>
                                      </p:cBhvr>
                                      <p:to>
                                        <p:strVal val="visible"/>
                                      </p:to>
                                    </p:set>
                                    <p:anim calcmode="lin" valueType="num">
                                      <p:cBhvr>
                                        <p:cTn id="43" dur="2000" fill="hold"/>
                                        <p:tgtEl>
                                          <p:spTgt spid="92170"/>
                                        </p:tgtEl>
                                        <p:attrNameLst>
                                          <p:attrName>ppt_w</p:attrName>
                                        </p:attrNameLst>
                                      </p:cBhvr>
                                      <p:tavLst>
                                        <p:tav tm="0">
                                          <p:val>
                                            <p:fltVal val="0"/>
                                          </p:val>
                                        </p:tav>
                                        <p:tav tm="100000">
                                          <p:val>
                                            <p:strVal val="#ppt_w"/>
                                          </p:val>
                                        </p:tav>
                                      </p:tavLst>
                                    </p:anim>
                                    <p:anim calcmode="lin" valueType="num">
                                      <p:cBhvr>
                                        <p:cTn id="44" dur="2000" fill="hold"/>
                                        <p:tgtEl>
                                          <p:spTgt spid="92170"/>
                                        </p:tgtEl>
                                        <p:attrNameLst>
                                          <p:attrName>ppt_h</p:attrName>
                                        </p:attrNameLst>
                                      </p:cBhvr>
                                      <p:tavLst>
                                        <p:tav tm="0">
                                          <p:val>
                                            <p:fltVal val="0"/>
                                          </p:val>
                                        </p:tav>
                                        <p:tav tm="100000">
                                          <p:val>
                                            <p:strVal val="#ppt_h"/>
                                          </p:val>
                                        </p:tav>
                                      </p:tavLst>
                                    </p:anim>
                                    <p:anim calcmode="lin" valueType="num">
                                      <p:cBhvr>
                                        <p:cTn id="45" dur="2000" fill="hold"/>
                                        <p:tgtEl>
                                          <p:spTgt spid="92170"/>
                                        </p:tgtEl>
                                        <p:attrNameLst>
                                          <p:attrName>style.rotation</p:attrName>
                                        </p:attrNameLst>
                                      </p:cBhvr>
                                      <p:tavLst>
                                        <p:tav tm="0">
                                          <p:val>
                                            <p:fltVal val="90"/>
                                          </p:val>
                                        </p:tav>
                                        <p:tav tm="100000">
                                          <p:val>
                                            <p:fltVal val="0"/>
                                          </p:val>
                                        </p:tav>
                                      </p:tavLst>
                                    </p:anim>
                                    <p:animEffect transition="in" filter="fade">
                                      <p:cBhvr>
                                        <p:cTn id="46" dur="2000"/>
                                        <p:tgtEl>
                                          <p:spTgt spid="92170"/>
                                        </p:tgtEl>
                                      </p:cBhvr>
                                    </p:animEffect>
                                  </p:childTnLst>
                                </p:cTn>
                              </p:par>
                            </p:childTnLst>
                          </p:cTn>
                        </p:par>
                        <p:par>
                          <p:cTn id="47" fill="hold">
                            <p:stCondLst>
                              <p:cond delay="11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92172"/>
                                        </p:tgtEl>
                                        <p:attrNameLst>
                                          <p:attrName>style.visibility</p:attrName>
                                        </p:attrNameLst>
                                      </p:cBhvr>
                                      <p:to>
                                        <p:strVal val="visible"/>
                                      </p:to>
                                    </p:set>
                                    <p:anim calcmode="lin" valueType="num">
                                      <p:cBhvr>
                                        <p:cTn id="50" dur="2000" fill="hold"/>
                                        <p:tgtEl>
                                          <p:spTgt spid="92172"/>
                                        </p:tgtEl>
                                        <p:attrNameLst>
                                          <p:attrName>ppt_w</p:attrName>
                                        </p:attrNameLst>
                                      </p:cBhvr>
                                      <p:tavLst>
                                        <p:tav tm="0">
                                          <p:val>
                                            <p:fltVal val="0"/>
                                          </p:val>
                                        </p:tav>
                                        <p:tav tm="100000">
                                          <p:val>
                                            <p:strVal val="#ppt_w"/>
                                          </p:val>
                                        </p:tav>
                                      </p:tavLst>
                                    </p:anim>
                                    <p:anim calcmode="lin" valueType="num">
                                      <p:cBhvr>
                                        <p:cTn id="51" dur="2000" fill="hold"/>
                                        <p:tgtEl>
                                          <p:spTgt spid="92172"/>
                                        </p:tgtEl>
                                        <p:attrNameLst>
                                          <p:attrName>ppt_h</p:attrName>
                                        </p:attrNameLst>
                                      </p:cBhvr>
                                      <p:tavLst>
                                        <p:tav tm="0">
                                          <p:val>
                                            <p:fltVal val="0"/>
                                          </p:val>
                                        </p:tav>
                                        <p:tav tm="100000">
                                          <p:val>
                                            <p:strVal val="#ppt_h"/>
                                          </p:val>
                                        </p:tav>
                                      </p:tavLst>
                                    </p:anim>
                                    <p:anim calcmode="lin" valueType="num">
                                      <p:cBhvr>
                                        <p:cTn id="52" dur="2000" fill="hold"/>
                                        <p:tgtEl>
                                          <p:spTgt spid="92172"/>
                                        </p:tgtEl>
                                        <p:attrNameLst>
                                          <p:attrName>style.rotation</p:attrName>
                                        </p:attrNameLst>
                                      </p:cBhvr>
                                      <p:tavLst>
                                        <p:tav tm="0">
                                          <p:val>
                                            <p:fltVal val="90"/>
                                          </p:val>
                                        </p:tav>
                                        <p:tav tm="100000">
                                          <p:val>
                                            <p:fltVal val="0"/>
                                          </p:val>
                                        </p:tav>
                                      </p:tavLst>
                                    </p:anim>
                                    <p:animEffect transition="in" filter="fade">
                                      <p:cBhvr>
                                        <p:cTn id="53" dur="2000"/>
                                        <p:tgtEl>
                                          <p:spTgt spid="92172"/>
                                        </p:tgtEl>
                                      </p:cBhvr>
                                    </p:animEffect>
                                  </p:childTnLst>
                                </p:cTn>
                              </p:par>
                            </p:childTnLst>
                          </p:cTn>
                        </p:par>
                        <p:par>
                          <p:cTn id="54" fill="hold">
                            <p:stCondLst>
                              <p:cond delay="13000"/>
                            </p:stCondLst>
                            <p:childTnLst>
                              <p:par>
                                <p:cTn id="55" presetID="31" presetClass="entr" presetSubtype="0" fill="hold" nodeType="afterEffect">
                                  <p:stCondLst>
                                    <p:cond delay="0"/>
                                  </p:stCondLst>
                                  <p:iterate type="lt">
                                    <p:tmPct val="5000"/>
                                  </p:iterate>
                                  <p:childTnLst>
                                    <p:set>
                                      <p:cBhvr>
                                        <p:cTn id="56" dur="1" fill="hold">
                                          <p:stCondLst>
                                            <p:cond delay="0"/>
                                          </p:stCondLst>
                                        </p:cTn>
                                        <p:tgtEl>
                                          <p:spTgt spid="92174"/>
                                        </p:tgtEl>
                                        <p:attrNameLst>
                                          <p:attrName>style.visibility</p:attrName>
                                        </p:attrNameLst>
                                      </p:cBhvr>
                                      <p:to>
                                        <p:strVal val="visible"/>
                                      </p:to>
                                    </p:set>
                                    <p:anim calcmode="lin" valueType="num">
                                      <p:cBhvr>
                                        <p:cTn id="57" dur="2000" fill="hold"/>
                                        <p:tgtEl>
                                          <p:spTgt spid="92174"/>
                                        </p:tgtEl>
                                        <p:attrNameLst>
                                          <p:attrName>ppt_w</p:attrName>
                                        </p:attrNameLst>
                                      </p:cBhvr>
                                      <p:tavLst>
                                        <p:tav tm="0">
                                          <p:val>
                                            <p:fltVal val="0"/>
                                          </p:val>
                                        </p:tav>
                                        <p:tav tm="100000">
                                          <p:val>
                                            <p:strVal val="#ppt_w"/>
                                          </p:val>
                                        </p:tav>
                                      </p:tavLst>
                                    </p:anim>
                                    <p:anim calcmode="lin" valueType="num">
                                      <p:cBhvr>
                                        <p:cTn id="58" dur="2000" fill="hold"/>
                                        <p:tgtEl>
                                          <p:spTgt spid="92174"/>
                                        </p:tgtEl>
                                        <p:attrNameLst>
                                          <p:attrName>ppt_h</p:attrName>
                                        </p:attrNameLst>
                                      </p:cBhvr>
                                      <p:tavLst>
                                        <p:tav tm="0">
                                          <p:val>
                                            <p:fltVal val="0"/>
                                          </p:val>
                                        </p:tav>
                                        <p:tav tm="100000">
                                          <p:val>
                                            <p:strVal val="#ppt_h"/>
                                          </p:val>
                                        </p:tav>
                                      </p:tavLst>
                                    </p:anim>
                                    <p:anim calcmode="lin" valueType="num">
                                      <p:cBhvr>
                                        <p:cTn id="59" dur="2000" fill="hold"/>
                                        <p:tgtEl>
                                          <p:spTgt spid="92174"/>
                                        </p:tgtEl>
                                        <p:attrNameLst>
                                          <p:attrName>style.rotation</p:attrName>
                                        </p:attrNameLst>
                                      </p:cBhvr>
                                      <p:tavLst>
                                        <p:tav tm="0">
                                          <p:val>
                                            <p:fltVal val="90"/>
                                          </p:val>
                                        </p:tav>
                                        <p:tav tm="100000">
                                          <p:val>
                                            <p:fltVal val="0"/>
                                          </p:val>
                                        </p:tav>
                                      </p:tavLst>
                                    </p:anim>
                                    <p:animEffect transition="in" filter="fade">
                                      <p:cBhvr>
                                        <p:cTn id="60" dur="2000"/>
                                        <p:tgtEl>
                                          <p:spTgt spid="92174"/>
                                        </p:tgtEl>
                                      </p:cBhvr>
                                    </p:animEffect>
                                  </p:childTnLst>
                                </p:cTn>
                              </p:par>
                            </p:childTnLst>
                          </p:cTn>
                        </p:par>
                        <p:par>
                          <p:cTn id="61" fill="hold">
                            <p:stCondLst>
                              <p:cond delay="1500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15"/>
                                        </p:tgtEl>
                                        <p:attrNameLst>
                                          <p:attrName>style.visibility</p:attrName>
                                        </p:attrNameLst>
                                      </p:cBhvr>
                                      <p:to>
                                        <p:strVal val="visible"/>
                                      </p:to>
                                    </p:set>
                                    <p:anim calcmode="lin" valueType="num">
                                      <p:cBhvr>
                                        <p:cTn id="64" dur="2000" fill="hold"/>
                                        <p:tgtEl>
                                          <p:spTgt spid="15"/>
                                        </p:tgtEl>
                                        <p:attrNameLst>
                                          <p:attrName>ppt_w</p:attrName>
                                        </p:attrNameLst>
                                      </p:cBhvr>
                                      <p:tavLst>
                                        <p:tav tm="0">
                                          <p:val>
                                            <p:fltVal val="0"/>
                                          </p:val>
                                        </p:tav>
                                        <p:tav tm="100000">
                                          <p:val>
                                            <p:strVal val="#ppt_w"/>
                                          </p:val>
                                        </p:tav>
                                      </p:tavLst>
                                    </p:anim>
                                    <p:anim calcmode="lin" valueType="num">
                                      <p:cBhvr>
                                        <p:cTn id="65" dur="2000" fill="hold"/>
                                        <p:tgtEl>
                                          <p:spTgt spid="15"/>
                                        </p:tgtEl>
                                        <p:attrNameLst>
                                          <p:attrName>ppt_h</p:attrName>
                                        </p:attrNameLst>
                                      </p:cBhvr>
                                      <p:tavLst>
                                        <p:tav tm="0">
                                          <p:val>
                                            <p:fltVal val="0"/>
                                          </p:val>
                                        </p:tav>
                                        <p:tav tm="100000">
                                          <p:val>
                                            <p:strVal val="#ppt_h"/>
                                          </p:val>
                                        </p:tav>
                                      </p:tavLst>
                                    </p:anim>
                                    <p:anim calcmode="lin" valueType="num">
                                      <p:cBhvr>
                                        <p:cTn id="66" dur="2000" fill="hold"/>
                                        <p:tgtEl>
                                          <p:spTgt spid="15"/>
                                        </p:tgtEl>
                                        <p:attrNameLst>
                                          <p:attrName>style.rotation</p:attrName>
                                        </p:attrNameLst>
                                      </p:cBhvr>
                                      <p:tavLst>
                                        <p:tav tm="0">
                                          <p:val>
                                            <p:fltVal val="90"/>
                                          </p:val>
                                        </p:tav>
                                        <p:tav tm="100000">
                                          <p:val>
                                            <p:fltVal val="0"/>
                                          </p:val>
                                        </p:tav>
                                      </p:tavLst>
                                    </p:anim>
                                    <p:animEffect transition="in" filter="fade">
                                      <p:cBhvr>
                                        <p:cTn id="6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Galápagos.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1"/>
          </a:xfrm>
          <a:prstGeom prst="rect">
            <a:avLst/>
          </a:prstGeom>
          <a:noFill/>
          <a:ln w="9525">
            <a:noFill/>
            <a:miter lim="800000"/>
            <a:headEnd/>
            <a:tailEnd/>
          </a:ln>
          <a:effectLst/>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strVal val="4/3*#ppt_w"/>
                                          </p:val>
                                        </p:tav>
                                        <p:tav tm="100000">
                                          <p:val>
                                            <p:strVal val="#ppt_w"/>
                                          </p:val>
                                        </p:tav>
                                      </p:tavLst>
                                    </p:anim>
                                    <p:anim calcmode="lin" valueType="num">
                                      <p:cBhvr>
                                        <p:cTn id="8" dur="5000" fill="hold"/>
                                        <p:tgtEl>
                                          <p:spTgt spid="1026"/>
                                        </p:tgtEl>
                                        <p:attrNameLst>
                                          <p:attrName>ppt_h</p:attrName>
                                        </p:attrNameLst>
                                      </p:cBhvr>
                                      <p:tavLst>
                                        <p:tav tm="0">
                                          <p:val>
                                            <p:strVal val="4/3*#ppt_h"/>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1026"/>
                                        </p:tgtEl>
                                        <p:attrNameLst>
                                          <p:attrName>style.visibility</p:attrName>
                                        </p:attrNameLst>
                                      </p:cBhvr>
                                      <p:to>
                                        <p:strVal val="visible"/>
                                      </p:to>
                                    </p:set>
                                    <p:anim calcmode="lin" valueType="num">
                                      <p:cBhvr>
                                        <p:cTn id="11" dur="5000" fill="hold"/>
                                        <p:tgtEl>
                                          <p:spTgt spid="1026"/>
                                        </p:tgtEl>
                                        <p:attrNameLst>
                                          <p:attrName>ppt_w</p:attrName>
                                        </p:attrNameLst>
                                      </p:cBhvr>
                                      <p:tavLst>
                                        <p:tav tm="0">
                                          <p:val>
                                            <p:fltVal val="0"/>
                                          </p:val>
                                        </p:tav>
                                        <p:tav tm="100000">
                                          <p:val>
                                            <p:strVal val="#ppt_w"/>
                                          </p:val>
                                        </p:tav>
                                      </p:tavLst>
                                    </p:anim>
                                    <p:anim calcmode="lin" valueType="num">
                                      <p:cBhvr>
                                        <p:cTn id="12" dur="5000" fill="hold"/>
                                        <p:tgtEl>
                                          <p:spTgt spid="1026"/>
                                        </p:tgtEl>
                                        <p:attrNameLst>
                                          <p:attrName>ppt_h</p:attrName>
                                        </p:attrNameLst>
                                      </p:cBhvr>
                                      <p:tavLst>
                                        <p:tav tm="0">
                                          <p:val>
                                            <p:fltVal val="0"/>
                                          </p:val>
                                        </p:tav>
                                        <p:tav tm="100000">
                                          <p:val>
                                            <p:strVal val="#ppt_h"/>
                                          </p:val>
                                        </p:tav>
                                      </p:tavLst>
                                    </p:anim>
                                    <p:anim calcmode="lin" valueType="num">
                                      <p:cBhvr>
                                        <p:cTn id="13" dur="5000" fill="hold"/>
                                        <p:tgtEl>
                                          <p:spTgt spid="1026"/>
                                        </p:tgtEl>
                                        <p:attrNameLst>
                                          <p:attrName>style.rotation</p:attrName>
                                        </p:attrNameLst>
                                      </p:cBhvr>
                                      <p:tavLst>
                                        <p:tav tm="0">
                                          <p:val>
                                            <p:fltVal val="90"/>
                                          </p:val>
                                        </p:tav>
                                        <p:tav tm="100000">
                                          <p:val>
                                            <p:fltVal val="0"/>
                                          </p:val>
                                        </p:tav>
                                      </p:tavLst>
                                    </p:anim>
                                    <p:animEffect transition="in" filter="fade">
                                      <p:cBhvr>
                                        <p:cTn id="14"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6478"/>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714356"/>
            <a:ext cx="7786742" cy="5909310"/>
          </a:xfrm>
          <a:prstGeom prst="rect">
            <a:avLst/>
          </a:prstGeom>
          <a:noFill/>
        </p:spPr>
        <p:txBody>
          <a:bodyPr wrap="square" rtlCol="0">
            <a:spAutoFit/>
          </a:bodyPr>
          <a:lstStyle/>
          <a:p>
            <a:r>
              <a:rPr lang="es-ES" sz="1400" dirty="0"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El archipiélago de Galápagos está situado a ambos lados de la línea equinoccial a aproximadamente 970 Km. (600 millas) al oeste del Ecuador continental. La hora local es -6 GMT. Está formado por trece islas mayores, seis islas menores, 42 islotes y muchas rocas, que cubren en total una superficie de 7,850 km². La isla mas grande es Isabela, con una superficie de 4,590 km², que también tiene el punto mas alto del archipiélago, el Volcán </a:t>
            </a:r>
            <a:r>
              <a:rPr lang="es-ES" sz="1400" dirty="0" err="1"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Wolf</a:t>
            </a:r>
            <a:r>
              <a:rPr lang="es-ES" sz="1400" dirty="0"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 con 1,690 metros sobre el nivel del mar. El 97% de la superficie total de las islas es parte del Parque Nacional Galápagos, el resto corresponde a las áreas habitadas y de cultivos de las islas Santa Cruz, San Cristóbal, Isabela y </a:t>
            </a:r>
            <a:r>
              <a:rPr lang="es-ES" sz="1400" dirty="0" err="1"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Floreana</a:t>
            </a:r>
            <a:r>
              <a:rPr lang="es-ES" sz="1400" dirty="0"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 además de la isla Baltra, ocupada en su totalidad por las Fuerzas Armadas del Ecuador. Las Galápagos son también una provincia del Ecuador, cuya capital es Puerto </a:t>
            </a:r>
            <a:r>
              <a:rPr lang="es-ES" sz="1400" dirty="0" err="1"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Baquerizo</a:t>
            </a:r>
            <a:r>
              <a:rPr lang="es-ES" sz="1400" dirty="0"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rPr>
              <a:t> Moreno, en la isla San Cristóbal. Puerto Ayora, en la Isla Santa Cruz, es la ciudad con mayor movimiento turístico. La población total de las islas, incluida la población flotante, es de 16,109 habitantes. Las islas Galápagos conforman el archipiélago más diverso y complejo del mundo, en el que las condiciones permanecen relativamente intactas. Por su distancia con el continente y por el hecho de que nunca estuvo unido a este, la flora y fauna existentes evolucionaron extraordinariamente hasta lo que son ahora y permanecieron inalteradas hasta que el hombre llegó a ellas por primera vez. Las especies de plantas y animales propias de las islas no tuvieron predadores durante miles de años de evolución, razón por la cual los animales no demuestran temor alguno ante la presencia humana y de otros animales. Esto hace de Galápagos un lugar muy especial y fascinante y de tanto interés para la ciencia, el turismo y la fotografía, donde los visitantes pueden tener una experiencia con la naturaleza que no olvidarán en toda su vida. </a:t>
            </a:r>
            <a:r>
              <a:rPr lang="es-ES" sz="1400" dirty="0" smtClean="0">
                <a:latin typeface="Tahoma" pitchFamily="34" charset="0"/>
                <a:cs typeface="Tahoma" pitchFamily="34" charset="0"/>
              </a:rPr>
              <a:t>da más llegar se puede comprobar porqué las llaman también “Las Islas Encantadas”: un clima perfecto, paisajes increíbles, playas de agua cristalina y arena de varios colores, hoteles que invitan al descanso y la recreación, excelente gastronomía, animales únicos para observar, vegetación exuberante, y sobretodo, gente amable y totalmente comprometida con la conservación de este Patrimonio de la Humanidad (Unesco, 1978).</a:t>
            </a:r>
            <a:endParaRPr lang="es-ES" sz="1400" dirty="0" smtClean="0">
              <a:solidFill>
                <a:schemeClr val="accent5">
                  <a:lumMod val="20000"/>
                  <a:lumOff val="80000"/>
                </a:schemeClr>
              </a:solidFill>
              <a:effectLst>
                <a:outerShdw blurRad="38100" dist="38100" dir="2700000" algn="tl">
                  <a:srgbClr val="000000">
                    <a:alpha val="43137"/>
                  </a:srgbClr>
                </a:outerShdw>
              </a:effectLst>
              <a:latin typeface="Tahoma" pitchFamily="34" charset="0"/>
              <a:cs typeface="Tahoma" pitchFamily="34" charset="0"/>
            </a:endParaRPr>
          </a:p>
          <a:p>
            <a:endParaRPr lang="es-ES" sz="1400" dirty="0">
              <a:solidFill>
                <a:schemeClr val="accent5">
                  <a:lumMod val="40000"/>
                  <a:lumOff val="60000"/>
                </a:schemeClr>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transition spd="slow" advTm="5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16-09-2012-arco-darwin-ecuador.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people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8_b.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2762.jpe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65islalobo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GalapagosTortoiseTourist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5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0731144a.jpg"/>
          <p:cNvPicPr>
            <a:picLocks noChangeAspect="1"/>
          </p:cNvPicPr>
          <p:nvPr/>
        </p:nvPicPr>
        <p:blipFill>
          <a:blip r:embed="rId2"/>
          <a:stretch>
            <a:fillRect/>
          </a:stretch>
        </p:blipFill>
        <p:spPr>
          <a:xfrm>
            <a:off x="0" y="13342"/>
            <a:ext cx="9144000" cy="6844658"/>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492352.jpg"/>
          <p:cNvPicPr>
            <a:picLocks noChangeAspect="1"/>
          </p:cNvPicPr>
          <p:nvPr/>
        </p:nvPicPr>
        <p:blipFill>
          <a:blip r:embed="rId2"/>
          <a:srcRect t="4170" r="3760" b="4170"/>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51901908_ac936a4dc6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226123815803.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abtros4-569529.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es-islas-galapagos.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ceo-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turadepantalla20140205alas16.54.27.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ab-wallpaper-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gP1130149.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uceros-galapag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gP113003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1546-1.jpg"/>
          <p:cNvPicPr>
            <a:picLocks noChangeAspect="1"/>
          </p:cNvPicPr>
          <p:nvPr/>
        </p:nvPicPr>
        <p:blipFill>
          <a:blip r:embed="rId2"/>
          <a:stretch>
            <a:fillRect/>
          </a:stretch>
        </p:blipFill>
        <p:spPr>
          <a:xfrm>
            <a:off x="0" y="888504"/>
            <a:ext cx="9144000" cy="508099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 6 central.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1(13).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3)">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z-galapagos-ecuad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_1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2007--01--07-13-0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ápagos_Isabella 7.jpg"/>
          <p:cNvPicPr>
            <a:picLocks noChangeAspect="1"/>
          </p:cNvPicPr>
          <p:nvPr/>
        </p:nvPicPr>
        <p:blipFill>
          <a:blip r:embed="rId2"/>
          <a:stretch>
            <a:fillRect/>
          </a:stretch>
        </p:blipFill>
        <p:spPr>
          <a:xfrm>
            <a:off x="0" y="-1"/>
            <a:ext cx="9152933" cy="6858001"/>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_islands023-2.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chil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2"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apagos-cruceros-2.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es-galapagos-equateu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4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Lef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11875" y="0"/>
            <a:ext cx="912024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0130526_1920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 Galapagos 0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 Galapagos 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Galapag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lasgalapagos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 griet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ti play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s-Grieta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bería.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bos-marinos-Islas-Galápag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gpie_goose.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za0146aitpeschak_1800x1198_2.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0091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rkel-Galapagos-16.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7066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_Ayora_isla_Santa_Cruz_Galapagos_Ecuad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0"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ppt_w+.3"/>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Ayora-lobos-marinos.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style.rotation</p:attrName>
                                        </p:attrNameLst>
                                      </p:cBhvr>
                                      <p:tavLst>
                                        <p:tav tm="0">
                                          <p:val>
                                            <p:fltVal val="90"/>
                                          </p:val>
                                        </p:tav>
                                        <p:tav tm="100000">
                                          <p:val>
                                            <p:fltVal val="0"/>
                                          </p:val>
                                        </p:tav>
                                      </p:tavLst>
                                    </p:anim>
                                    <p:animEffect transition="in" filter="fade">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_Ayora_isla_Santa_Cruz_Islas_Galápagos_Ecuador_foto_por_Alvaro_Sevilla_Design.jpg"/>
          <p:cNvPicPr>
            <a:picLocks noChangeAspect="1"/>
          </p:cNvPicPr>
          <p:nvPr/>
        </p:nvPicPr>
        <p:blipFill>
          <a:blip r:embed="rId2"/>
          <a:stretch>
            <a:fillRect/>
          </a:stretch>
        </p:blipFill>
        <p:spPr>
          <a:xfrm>
            <a:off x="-1" y="0"/>
            <a:ext cx="917078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rkel-galapagos-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rkel-Galapagos-71.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rkeling-in-the-galapagos-islands.jpg"/>
          <p:cNvPicPr>
            <a:picLocks noChangeAspect="1"/>
          </p:cNvPicPr>
          <p:nvPr/>
        </p:nvPicPr>
        <p:blipFill>
          <a:blip r:embed="rId2"/>
          <a:stretch>
            <a:fillRect/>
          </a:stretch>
        </p:blipFill>
        <p:spPr>
          <a:xfrm>
            <a:off x="0" y="13342"/>
            <a:ext cx="9144000" cy="6844658"/>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11875" y="0"/>
            <a:ext cx="912024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2228"/>
            <a:ext cx="9144000" cy="6853544"/>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5945"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5945" y="0"/>
            <a:ext cx="913210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11130"/>
            <a:ext cx="9144000" cy="684687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9.jpg"/>
          <p:cNvPicPr>
            <a:picLocks noChangeAspect="1"/>
          </p:cNvPicPr>
          <p:nvPr/>
        </p:nvPicPr>
        <p:blipFill>
          <a:blip r:embed="rId2"/>
          <a:stretch>
            <a:fillRect/>
          </a:stretch>
        </p:blipFill>
        <p:spPr>
          <a:xfrm>
            <a:off x="0" y="2228"/>
            <a:ext cx="9144000" cy="6853544"/>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1.jpg"/>
          <p:cNvPicPr>
            <a:picLocks noChangeAspect="1"/>
          </p:cNvPicPr>
          <p:nvPr/>
        </p:nvPicPr>
        <p:blipFill>
          <a:blip r:embed="rId2"/>
          <a:stretch>
            <a:fillRect/>
          </a:stretch>
        </p:blipFill>
        <p:spPr>
          <a:xfrm>
            <a:off x="23689" y="0"/>
            <a:ext cx="9120311"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3.jpg"/>
          <p:cNvPicPr>
            <a:picLocks noChangeAspect="1"/>
          </p:cNvPicPr>
          <p:nvPr/>
        </p:nvPicPr>
        <p:blipFill>
          <a:blip r:embed="rId2"/>
          <a:stretch>
            <a:fillRect/>
          </a:stretch>
        </p:blipFill>
        <p:spPr>
          <a:xfrm>
            <a:off x="5945"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5.jpg"/>
          <p:cNvPicPr>
            <a:picLocks noChangeAspect="1"/>
          </p:cNvPicPr>
          <p:nvPr/>
        </p:nvPicPr>
        <p:blipFill>
          <a:blip r:embed="rId2"/>
          <a:stretch>
            <a:fillRect/>
          </a:stretch>
        </p:blipFill>
        <p:spPr>
          <a:xfrm>
            <a:off x="7422" y="0"/>
            <a:ext cx="9129156"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8.jpg"/>
          <p:cNvPicPr>
            <a:picLocks noChangeAspect="1"/>
          </p:cNvPicPr>
          <p:nvPr/>
        </p:nvPicPr>
        <p:blipFill>
          <a:blip r:embed="rId2"/>
          <a:stretch>
            <a:fillRect/>
          </a:stretch>
        </p:blipFill>
        <p:spPr>
          <a:xfrm>
            <a:off x="5945"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3.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anim calcmode="lin" valueType="num">
                                      <p:cBhvr>
                                        <p:cTn id="12" dur="3000" fill="hold"/>
                                        <p:tgtEl>
                                          <p:spTgt spid="4"/>
                                        </p:tgtEl>
                                        <p:attrNameLst>
                                          <p:attrName>ppt_x</p:attrName>
                                        </p:attrNameLst>
                                      </p:cBhvr>
                                      <p:tavLst>
                                        <p:tav tm="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9428_10151651852963255_1845341589_o.jpg"/>
          <p:cNvPicPr>
            <a:picLocks noChangeAspect="1"/>
          </p:cNvPicPr>
          <p:nvPr/>
        </p:nvPicPr>
        <p:blipFill>
          <a:blip r:embed="rId2"/>
          <a:stretch>
            <a:fillRect/>
          </a:stretch>
        </p:blipFill>
        <p:spPr>
          <a:xfrm>
            <a:off x="0" y="0"/>
            <a:ext cx="9144000" cy="6858000"/>
          </a:xfrm>
          <a:prstGeom prst="rect">
            <a:avLst/>
          </a:prstGeom>
        </p:spPr>
      </p:pic>
      <p:pic>
        <p:nvPicPr>
          <p:cNvPr id="5" name="4 Imagen" descr="919428_10151651852963255_1845341589_o.jpg"/>
          <p:cNvPicPr>
            <a:picLocks noChangeAspect="1"/>
          </p:cNvPicPr>
          <p:nvPr/>
        </p:nvPicPr>
        <p:blipFill>
          <a:blip r:embed="rId2"/>
          <a:stretch>
            <a:fillRect/>
          </a:stretch>
        </p:blipFill>
        <p:spPr>
          <a:xfrm>
            <a:off x="0" y="0"/>
            <a:ext cx="9144000" cy="6858000"/>
          </a:xfrm>
          <a:prstGeom prst="rect">
            <a:avLst/>
          </a:prstGeom>
        </p:spPr>
      </p:pic>
      <p:pic>
        <p:nvPicPr>
          <p:cNvPr id="6" name="5 Imagen" descr="919428_10151651852963255_1845341589_o.jpg"/>
          <p:cNvPicPr>
            <a:picLocks noChangeAspect="1"/>
          </p:cNvPicPr>
          <p:nvPr/>
        </p:nvPicPr>
        <p:blipFill>
          <a:blip r:embed="rId2"/>
          <a:stretch>
            <a:fillRect/>
          </a:stretch>
        </p:blipFill>
        <p:spPr>
          <a:xfrm>
            <a:off x="0" y="0"/>
            <a:ext cx="9144000" cy="6858000"/>
          </a:xfrm>
          <a:prstGeom prst="rect">
            <a:avLst/>
          </a:prstGeom>
        </p:spPr>
      </p:pic>
      <p:pic>
        <p:nvPicPr>
          <p:cNvPr id="2050" name="Picture 2" descr="Rendered Image"/>
          <p:cNvPicPr>
            <a:picLocks noChangeAspect="1" noChangeArrowheads="1"/>
          </p:cNvPicPr>
          <p:nvPr/>
        </p:nvPicPr>
        <p:blipFill>
          <a:blip r:embed="rId3"/>
          <a:srcRect/>
          <a:stretch>
            <a:fillRect/>
          </a:stretch>
        </p:blipFill>
        <p:spPr bwMode="auto">
          <a:xfrm rot="20331619">
            <a:off x="6631880" y="4012722"/>
            <a:ext cx="2324100" cy="1476375"/>
          </a:xfrm>
          <a:prstGeom prst="rect">
            <a:avLst/>
          </a:prstGeom>
          <a:noFill/>
        </p:spPr>
      </p:pic>
      <p:sp>
        <p:nvSpPr>
          <p:cNvPr id="8" name="7 CuadroTexto"/>
          <p:cNvSpPr txBox="1"/>
          <p:nvPr/>
        </p:nvSpPr>
        <p:spPr>
          <a:xfrm>
            <a:off x="642910" y="0"/>
            <a:ext cx="1857388" cy="369332"/>
          </a:xfrm>
          <a:prstGeom prst="rect">
            <a:avLst/>
          </a:prstGeom>
          <a:noFill/>
        </p:spPr>
        <p:txBody>
          <a:bodyPr wrap="square" rtlCol="0">
            <a:spAutoFit/>
          </a:bodyPr>
          <a:lstStyle/>
          <a:p>
            <a:endParaRPr lang="es-ES" dirty="0"/>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8" presetClass="entr" presetSubtype="9"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trips(upLef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2050"/>
                                        </p:tgtEl>
                                        <p:attrNameLst>
                                          <p:attrName>style.visibility</p:attrName>
                                        </p:attrNameLst>
                                      </p:cBhvr>
                                      <p:to>
                                        <p:strVal val="visible"/>
                                      </p:to>
                                    </p:set>
                                    <p:anim calcmode="lin" valueType="num">
                                      <p:cBhvr>
                                        <p:cTn id="29" dur="2000" fill="hold"/>
                                        <p:tgtEl>
                                          <p:spTgt spid="2050"/>
                                        </p:tgtEl>
                                        <p:attrNameLst>
                                          <p:attrName>ppt_w</p:attrName>
                                        </p:attrNameLst>
                                      </p:cBhvr>
                                      <p:tavLst>
                                        <p:tav tm="0">
                                          <p:val>
                                            <p:fltVal val="0"/>
                                          </p:val>
                                        </p:tav>
                                        <p:tav tm="100000">
                                          <p:val>
                                            <p:strVal val="#ppt_w"/>
                                          </p:val>
                                        </p:tav>
                                      </p:tavLst>
                                    </p:anim>
                                    <p:anim calcmode="lin" valueType="num">
                                      <p:cBhvr>
                                        <p:cTn id="30" dur="2000" fill="hold"/>
                                        <p:tgtEl>
                                          <p:spTgt spid="2050"/>
                                        </p:tgtEl>
                                        <p:attrNameLst>
                                          <p:attrName>ppt_h</p:attrName>
                                        </p:attrNameLst>
                                      </p:cBhvr>
                                      <p:tavLst>
                                        <p:tav tm="0">
                                          <p:val>
                                            <p:fltVal val="0"/>
                                          </p:val>
                                        </p:tav>
                                        <p:tav tm="100000">
                                          <p:val>
                                            <p:strVal val="#ppt_h"/>
                                          </p:val>
                                        </p:tav>
                                      </p:tavLst>
                                    </p:anim>
                                    <p:anim calcmode="lin" valueType="num">
                                      <p:cBhvr>
                                        <p:cTn id="31" dur="2000" fill="hold"/>
                                        <p:tgtEl>
                                          <p:spTgt spid="2050"/>
                                        </p:tgtEl>
                                        <p:attrNameLst>
                                          <p:attrName>style.rotation</p:attrName>
                                        </p:attrNameLst>
                                      </p:cBhvr>
                                      <p:tavLst>
                                        <p:tav tm="0">
                                          <p:val>
                                            <p:fltVal val="90"/>
                                          </p:val>
                                        </p:tav>
                                        <p:tav tm="100000">
                                          <p:val>
                                            <p:fltVal val="0"/>
                                          </p:val>
                                        </p:tav>
                                      </p:tavLst>
                                    </p:anim>
                                    <p:animEffect transition="in" filter="fade">
                                      <p:cBhvr>
                                        <p:cTn id="32"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GALAPAGOS-LAS ISLAS ENCANTADAS  -ECUAD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-GALAPAGOS-LAS ISLAS ENCANTADAS  -ECUADOR-</Template>
  <TotalTime>0</TotalTime>
  <Words>480</Words>
  <Application>Microsoft Office PowerPoint</Application>
  <PresentationFormat>Presentación en pantalla (4:3)</PresentationFormat>
  <Paragraphs>17</Paragraphs>
  <Slides>90</Slides>
  <Notes>0</Notes>
  <HiddenSlides>0</HiddenSlides>
  <MMClips>1</MMClips>
  <ScaleCrop>false</ScaleCrop>
  <HeadingPairs>
    <vt:vector size="4" baseType="variant">
      <vt:variant>
        <vt:lpstr>Tema</vt:lpstr>
      </vt:variant>
      <vt:variant>
        <vt:i4>2</vt:i4>
      </vt:variant>
      <vt:variant>
        <vt:lpstr>Títulos de diapositiva</vt:lpstr>
      </vt:variant>
      <vt:variant>
        <vt:i4>90</vt:i4>
      </vt:variant>
    </vt:vector>
  </HeadingPairs>
  <TitlesOfParts>
    <vt:vector size="92" baseType="lpstr">
      <vt:lpstr>-GALAPAGOS-LAS ISLAS ENCANTADAS  -ECUADOR-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2014-06-13T03:59:40Z</dcterms:created>
  <dcterms:modified xsi:type="dcterms:W3CDTF">2014-06-13T04:00:25Z</dcterms:modified>
</cp:coreProperties>
</file>