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11" r:id="rId3"/>
    <p:sldId id="275" r:id="rId4"/>
    <p:sldId id="256" r:id="rId5"/>
    <p:sldId id="258" r:id="rId6"/>
    <p:sldId id="260" r:id="rId7"/>
    <p:sldId id="273" r:id="rId8"/>
    <p:sldId id="277" r:id="rId9"/>
    <p:sldId id="276" r:id="rId10"/>
    <p:sldId id="270" r:id="rId11"/>
    <p:sldId id="274" r:id="rId12"/>
    <p:sldId id="272" r:id="rId13"/>
    <p:sldId id="271" r:id="rId14"/>
    <p:sldId id="268" r:id="rId15"/>
    <p:sldId id="266" r:id="rId16"/>
    <p:sldId id="267" r:id="rId17"/>
    <p:sldId id="265" r:id="rId18"/>
    <p:sldId id="264" r:id="rId19"/>
    <p:sldId id="263" r:id="rId20"/>
    <p:sldId id="298" r:id="rId21"/>
    <p:sldId id="297" r:id="rId22"/>
    <p:sldId id="296" r:id="rId23"/>
    <p:sldId id="295" r:id="rId24"/>
    <p:sldId id="293" r:id="rId25"/>
    <p:sldId id="292" r:id="rId26"/>
    <p:sldId id="291" r:id="rId27"/>
    <p:sldId id="290" r:id="rId28"/>
    <p:sldId id="289" r:id="rId29"/>
    <p:sldId id="287" r:id="rId30"/>
    <p:sldId id="286" r:id="rId31"/>
    <p:sldId id="285" r:id="rId32"/>
    <p:sldId id="284" r:id="rId33"/>
    <p:sldId id="282" r:id="rId34"/>
    <p:sldId id="281" r:id="rId35"/>
    <p:sldId id="279" r:id="rId36"/>
    <p:sldId id="278" r:id="rId37"/>
    <p:sldId id="312" r:id="rId38"/>
    <p:sldId id="310" r:id="rId39"/>
    <p:sldId id="309" r:id="rId40"/>
    <p:sldId id="307" r:id="rId41"/>
    <p:sldId id="306" r:id="rId42"/>
    <p:sldId id="305" r:id="rId43"/>
    <p:sldId id="304" r:id="rId44"/>
    <p:sldId id="303" r:id="rId45"/>
    <p:sldId id="302" r:id="rId46"/>
    <p:sldId id="261" r:id="rId47"/>
    <p:sldId id="316" r:id="rId48"/>
    <p:sldId id="257" r:id="rId49"/>
    <p:sldId id="315" r:id="rId50"/>
    <p:sldId id="317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BkqT01hVeXjKhhnrlc9Hg" hashData="DlzWoNj2H+e8kcg2tHckduYuhl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640C4"/>
    <a:srgbClr val="CC9900"/>
    <a:srgbClr val="3333CC"/>
    <a:srgbClr val="004600"/>
    <a:srgbClr val="006600"/>
    <a:srgbClr val="002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1887" autoAdjust="0"/>
  </p:normalViewPr>
  <p:slideViewPr>
    <p:cSldViewPr>
      <p:cViewPr>
        <p:scale>
          <a:sx n="50" d="100"/>
          <a:sy n="50" d="100"/>
        </p:scale>
        <p:origin x="-1002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73157-CB08-47DE-BD7D-92512AB7A423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E36A6-442C-4E96-85B7-B906FF15CE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E36A6-442C-4E96-85B7-B906FF15CEA6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E36A6-442C-4E96-85B7-B906FF15CEA6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11403-2C35-4A25-9C3F-0154E322FA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AD2E2-1FC2-429E-9FD8-00DE70338906}" type="datetimeFigureOut">
              <a:rPr lang="es-ES" smtClean="0"/>
              <a:pPr/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711AE-1398-47F4-9504-E7885F6D3B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8663A8-7C93-4C03-AD0F-8AA3009C1E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zel_bahe_manzaras_HD_duvar_k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124764">
            <a:off x="3813290" y="17118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3000">
                <a:srgbClr val="006600">
                  <a:alpha val="10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cooltext128856084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357422" y="928670"/>
            <a:ext cx="681901" cy="785818"/>
          </a:xfrm>
          <a:prstGeom prst="rect">
            <a:avLst/>
          </a:prstGeom>
        </p:spPr>
      </p:pic>
      <p:pic>
        <p:nvPicPr>
          <p:cNvPr id="14" name="13 Imagen" descr="cooltext128856106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071802" y="928670"/>
            <a:ext cx="961371" cy="785818"/>
          </a:xfrm>
          <a:prstGeom prst="rect">
            <a:avLst/>
          </a:prstGeom>
        </p:spPr>
      </p:pic>
      <p:pic>
        <p:nvPicPr>
          <p:cNvPr id="15" name="14 Imagen" descr="cooltext1288561215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3929058" y="928670"/>
            <a:ext cx="1050800" cy="778115"/>
          </a:xfrm>
          <a:prstGeom prst="rect">
            <a:avLst/>
          </a:prstGeom>
        </p:spPr>
      </p:pic>
      <p:pic>
        <p:nvPicPr>
          <p:cNvPr id="16" name="15 Imagen" descr="cooltext128856153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4929190" y="1000108"/>
            <a:ext cx="804868" cy="725370"/>
          </a:xfrm>
          <a:prstGeom prst="rect">
            <a:avLst/>
          </a:prstGeom>
        </p:spPr>
      </p:pic>
      <p:pic>
        <p:nvPicPr>
          <p:cNvPr id="17" name="16 Imagen" descr="cooltext128856165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643570" y="928670"/>
            <a:ext cx="715438" cy="785818"/>
          </a:xfrm>
          <a:prstGeom prst="rect">
            <a:avLst/>
          </a:prstGeom>
        </p:spPr>
      </p:pic>
      <p:pic>
        <p:nvPicPr>
          <p:cNvPr id="18" name="17 Imagen" descr="cooltext128856153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286512" y="928670"/>
            <a:ext cx="804868" cy="785818"/>
          </a:xfrm>
          <a:prstGeom prst="rect">
            <a:avLst/>
          </a:prstGeom>
        </p:spPr>
      </p:pic>
      <p:pic>
        <p:nvPicPr>
          <p:cNvPr id="19" name="18 Imagen" descr="cooltext1288561942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071934" y="1857364"/>
            <a:ext cx="857256" cy="755363"/>
          </a:xfrm>
          <a:prstGeom prst="rect">
            <a:avLst/>
          </a:prstGeom>
        </p:spPr>
      </p:pic>
      <p:pic>
        <p:nvPicPr>
          <p:cNvPr id="20" name="19 Imagen" descr="cooltext1288561067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85918" y="2643182"/>
            <a:ext cx="946455" cy="928694"/>
          </a:xfrm>
          <a:prstGeom prst="rect">
            <a:avLst/>
          </a:prstGeom>
        </p:spPr>
      </p:pic>
      <p:pic>
        <p:nvPicPr>
          <p:cNvPr id="21" name="20 Imagen" descr="cooltext128856165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2714612" y="2643182"/>
            <a:ext cx="704338" cy="928694"/>
          </a:xfrm>
          <a:prstGeom prst="rect">
            <a:avLst/>
          </a:prstGeom>
        </p:spPr>
      </p:pic>
      <p:pic>
        <p:nvPicPr>
          <p:cNvPr id="22" name="21 Imagen" descr="cooltext128856084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357554" y="2643182"/>
            <a:ext cx="671323" cy="928694"/>
          </a:xfrm>
          <a:prstGeom prst="rect">
            <a:avLst/>
          </a:prstGeom>
        </p:spPr>
      </p:pic>
      <p:pic>
        <p:nvPicPr>
          <p:cNvPr id="23" name="22 Imagen" descr="cooltext128856165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4643438" y="2643182"/>
            <a:ext cx="704338" cy="928694"/>
          </a:xfrm>
          <a:prstGeom prst="rect">
            <a:avLst/>
          </a:prstGeom>
        </p:spPr>
      </p:pic>
      <p:pic>
        <p:nvPicPr>
          <p:cNvPr id="24" name="23 Imagen" descr="cooltext1288565454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4000496" y="2643182"/>
            <a:ext cx="704338" cy="928694"/>
          </a:xfrm>
          <a:prstGeom prst="rect">
            <a:avLst/>
          </a:prstGeom>
        </p:spPr>
      </p:pic>
      <p:pic>
        <p:nvPicPr>
          <p:cNvPr id="25" name="24 Imagen" descr="cooltext1288562245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5286380" y="2643182"/>
            <a:ext cx="693333" cy="928694"/>
          </a:xfrm>
          <a:prstGeom prst="rect">
            <a:avLst/>
          </a:prstGeom>
        </p:spPr>
      </p:pic>
      <p:pic>
        <p:nvPicPr>
          <p:cNvPr id="26" name="25 Imagen" descr="cooltext1288562351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6000760" y="2643182"/>
            <a:ext cx="792381" cy="928694"/>
          </a:xfrm>
          <a:prstGeom prst="rect">
            <a:avLst/>
          </a:prstGeom>
        </p:spPr>
      </p:pic>
      <p:pic>
        <p:nvPicPr>
          <p:cNvPr id="27" name="26 Imagen" descr="cooltext128856153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715140" y="2643182"/>
            <a:ext cx="792381" cy="928694"/>
          </a:xfrm>
          <a:prstGeom prst="rect">
            <a:avLst/>
          </a:prstGeom>
        </p:spPr>
      </p:pic>
      <p:pic>
        <p:nvPicPr>
          <p:cNvPr id="28" name="27 Imagen" descr="cooltext1288562474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2000232" y="3786190"/>
            <a:ext cx="792381" cy="928694"/>
          </a:xfrm>
          <a:prstGeom prst="rect">
            <a:avLst/>
          </a:prstGeom>
        </p:spPr>
      </p:pic>
      <p:pic>
        <p:nvPicPr>
          <p:cNvPr id="29" name="28 Imagen" descr="cooltext128856165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2786050" y="3786190"/>
            <a:ext cx="704338" cy="928694"/>
          </a:xfrm>
          <a:prstGeom prst="rect">
            <a:avLst/>
          </a:prstGeom>
        </p:spPr>
      </p:pic>
      <p:pic>
        <p:nvPicPr>
          <p:cNvPr id="30" name="29 Imagen" descr="cooltext1288561215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071934" y="3857628"/>
            <a:ext cx="947154" cy="785818"/>
          </a:xfrm>
          <a:prstGeom prst="rect">
            <a:avLst/>
          </a:prstGeom>
        </p:spPr>
      </p:pic>
      <p:pic>
        <p:nvPicPr>
          <p:cNvPr id="31" name="30 Imagen" descr="cooltext1288562733.png"/>
          <p:cNvPicPr>
            <a:picLocks noChangeAspect="1"/>
          </p:cNvPicPr>
          <p:nvPr/>
        </p:nvPicPr>
        <p:blipFill>
          <a:blip r:embed="rId14">
            <a:lum contrast="40000"/>
          </a:blip>
          <a:stretch>
            <a:fillRect/>
          </a:stretch>
        </p:blipFill>
        <p:spPr>
          <a:xfrm>
            <a:off x="5000628" y="3857628"/>
            <a:ext cx="725480" cy="793598"/>
          </a:xfrm>
          <a:prstGeom prst="rect">
            <a:avLst/>
          </a:prstGeom>
        </p:spPr>
      </p:pic>
      <p:pic>
        <p:nvPicPr>
          <p:cNvPr id="32" name="31 Imagen" descr="cooltext1288562841.png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5715008" y="3857628"/>
            <a:ext cx="715403" cy="793598"/>
          </a:xfrm>
          <a:prstGeom prst="rect">
            <a:avLst/>
          </a:prstGeom>
        </p:spPr>
      </p:pic>
      <p:pic>
        <p:nvPicPr>
          <p:cNvPr id="33" name="32 Imagen" descr="cooltext1288561215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6357950" y="3857628"/>
            <a:ext cx="947154" cy="785818"/>
          </a:xfrm>
          <a:prstGeom prst="rect">
            <a:avLst/>
          </a:prstGeom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285720" y="6143644"/>
            <a:ext cx="3295650" cy="419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2" name="ERNESTO CORTAZAR - Azul(Album Boleros vol4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200024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46000">
                <a:srgbClr val="FFC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85720" y="4643446"/>
            <a:ext cx="46434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siempre conseguimos lo que queremos... Pero tarde o temprano la vida nos concede aquello que merecemos. </a:t>
            </a:r>
          </a:p>
          <a:p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214546" y="5072074"/>
            <a:ext cx="39290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inteligente ignora a quien no la valora, abandona a quien no la merece y no deja ir a quien de verdad la quiere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da75c56c68d9c61b8f79105f550c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500338" y="3357566"/>
            <a:ext cx="6858001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3143240" y="1142984"/>
            <a:ext cx="35718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importa quien estuvo en tus momentos de felicidad, sino, de quien estuvo contigo en los momentos difíciles"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2640C4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006600"/>
          </a:solidFill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77231" y="285728"/>
            <a:ext cx="44948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tú tienes muchos lo pueden tener... Pero lo que tú eres nadie lo puede ser.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9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357686" y="3429000"/>
            <a:ext cx="4357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pienses en vengarte de nadie, no hay nada más dulce que ver como la vida se cobra las que te hacen... 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3" name="12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>
            <a:gsLst>
              <a:gs pos="27000">
                <a:srgbClr val="0046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857620" y="4000504"/>
            <a:ext cx="44291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Estrellarse contra una pared en la vida es la mejor forma de quitarnos nuestra armadura de soberbia. A veces necesitamos un golpe para tomar conciencia con humildad y mejorar lo que debemos mejorar de nuestra persona. </a:t>
            </a:r>
            <a:endParaRPr lang="es-ES" sz="2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785842"/>
            <a:ext cx="9144000" cy="7643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-1304161056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9" name="38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2500298" y="428604"/>
            <a:ext cx="50006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ser honesto posiblemente no te deje muchos amigos, pero seguramente te dejará a los amigos de verdad </a:t>
            </a:r>
          </a:p>
          <a:p>
            <a:pPr algn="ctr"/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3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2000">
                <a:srgbClr val="CC9900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57158" y="571480"/>
            <a:ext cx="44291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Recordar es fácil para quien tiene memoria, olvidar es difícil para quien tiene corazón </a:t>
            </a:r>
          </a:p>
          <a:p>
            <a:pPr algn="ctr"/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200024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57158" y="428604"/>
            <a:ext cx="3690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¿Lloro porque sueño o porque </a:t>
            </a:r>
          </a:p>
          <a:p>
            <a:r>
              <a:rPr lang="es-ES" sz="20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soñaba y he dejado de soñar?</a:t>
            </a:r>
            <a:endParaRPr lang="es-ES" sz="20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14282" y="4714884"/>
            <a:ext cx="32861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Persigo una utopía pero esta se me aleja cada vez que me acerco, entonces ¿para que sirve una utopía? pues para eso, para caminar...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pejzazh-prud-kitaj-most-otrazhenie-chi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500338" y="3357566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928794" y="4929198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bien por la vida y te irá bien en la vida...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23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929190" y="214290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espejo: te sonríe si la miras sonriendo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30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57229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500166" y="428604"/>
            <a:ext cx="5715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una obra de teatro, no importa su duración sino lo bien que se ha interpretado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18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3000">
                <a:srgbClr val="FFC000">
                  <a:alpha val="46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3929066"/>
            <a:ext cx="46434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 jarrón chino, es hermoso, pero si no la cuidas bien se rompe en miles de pedazos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645_nochnye-goroda_pejzazhi_lodki_katera_foto_voda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1785918" y="428604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primera vez que me engañes será por tu culpa, la segunda será por la mía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709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643174" y="928670"/>
            <a:ext cx="4583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verdad duele, pero la mentira mata...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358346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318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57161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64305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64305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chemeClr val="accent3">
                  <a:lumMod val="75000"/>
                  <a:alpha val="29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57158" y="285728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responsabilidad es la mentalidad de querer hacer las cosas lo mejor, no solamente bien.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3730-2048x13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CC99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2500298" y="35716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los preparados no se les desea suerte: sólo éxitos; la suerte es para los indecisos: él éxito para los arriesgados.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1587-5184x34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6" y="3357562"/>
            <a:ext cx="6858001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4"/>
            <a:ext cx="6858001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143504" y="2928934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decidí a afrontar mis miedos me di cuenta que la mayoría de mis temores fueron provocados por mi propio miedo y lo que ocasionó ese miedo fue el temor a afrontarlo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125-2700x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solidFill>
              <a:schemeClr val="accent1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7153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786182" y="285728"/>
            <a:ext cx="2500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somos el barro y lo que nos rodea, los artesanos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5792-2144x1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3333CC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000496" y="4500570"/>
            <a:ext cx="4863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es analfabeto aquel que no sabe leer, 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aquel que sabiendo leer, no lee"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6611-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5786446" y="5214950"/>
            <a:ext cx="30718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final, lo que importa no son los años de vida, sino la vida de los años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3075-2000x1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2403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85984" y="478632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Aprendí que no se puede dar marcha atrás, que la esencia de la vida es ir hacia adelante. La vida, en realidad, es una calle de sentido único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7052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928802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000240"/>
            <a:ext cx="2071670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2000240"/>
            <a:ext cx="2071702" cy="3571876"/>
          </a:xfrm>
          <a:prstGeom prst="moon">
            <a:avLst>
              <a:gd name="adj" fmla="val 37126"/>
            </a:avLst>
          </a:prstGeom>
          <a:gradFill flip="none" rotWithShape="1">
            <a:gsLst>
              <a:gs pos="58000">
                <a:srgbClr val="0070C0">
                  <a:shade val="30000"/>
                  <a:satMod val="115000"/>
                  <a:alpha val="61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14810" y="507207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Estar preparado es importante, saber esperar lo es aún más, pero aprovechar el momento adecuado es la clave de la vida.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002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428860" y="4714884"/>
            <a:ext cx="39290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 podemos pasarnos años sin vivir en absoluto, y de pronto toda nuestra vida se concentra en un solo instante.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1522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3786182" y="4714884"/>
            <a:ext cx="41434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aquello que te va sucediendo mientras te empeñas en hacer otros planes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_afi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286116" y="542926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¿Me preguntas por qué compro arroz y flores? Compro arroz para vivir y flores para tener algo por lo que vivir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428861" y="357166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¡Qué pequeñas son mis manos en relación con todo lo que la vida ha querido darme!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14282" y="3643314"/>
            <a:ext cx="30718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 que tiene un porqué para vivir se puede enfrentar a todos los "cómos"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B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214810" y="52149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el mundo trata de realizar algo grande, sin darse cuenta de que la vida se compone de cosas pequeñas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-Wallpaper-Fall-Colors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428625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Hay dos maneras de vivir su vida: una como si nada es un milagro, la otra es como si todo es un milagro.</a:t>
            </a:r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-214338"/>
            <a:ext cx="9144000" cy="73581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ktop-Wallpaper-Fall-Colors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714488"/>
            <a:ext cx="2071702" cy="3571876"/>
          </a:xfrm>
          <a:prstGeom prst="moon">
            <a:avLst>
              <a:gd name="adj" fmla="val 37126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714844" y="3286124"/>
            <a:ext cx="44291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Dormía..., dormía y soñaba que la vida no era más que alegría. Me desperté y vi que la vida no era más que servir... y el servir era alegría</a:t>
            </a:r>
            <a:endParaRPr lang="es-ES" sz="2000" b="1" dirty="0">
              <a:solidFill>
                <a:srgbClr val="FFFF0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ae95d9-0391-48b3-a6d3-6305ac900817.jpg"/>
          <p:cNvPicPr>
            <a:picLocks noChangeAspect="1"/>
          </p:cNvPicPr>
          <p:nvPr/>
        </p:nvPicPr>
        <p:blipFill>
          <a:blip r:embed="rId2"/>
          <a:srcRect t="49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4572000" y="400050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que vivir como se piensa, si no se acaba por pensar como se ha vivido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1" grpId="0"/>
      <p:bldP spid="3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ylkf-dhfm_ru-kitay-baklany-ot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2640C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107154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Quien no vive de algún modo para los demás, tampoco vive para sí mismo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odwp.com_153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3428992" y="5643578"/>
            <a:ext cx="4857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Deberíamos vivir tantas veces como los árboles, que pasado un año malo echan nuevas hojas y vuelven a empezar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rika_doa_manzaras_HD_duvar_k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5286380" y="4214818"/>
            <a:ext cx="22145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Es curioso que la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vida, cuanto más vacía, más pesa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PIM54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54000">
                <a:schemeClr val="accent3">
                  <a:lumMod val="75000"/>
                  <a:shade val="30000"/>
                  <a:satMod val="115000"/>
                  <a:alpha val="58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071546"/>
            <a:ext cx="30718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Elige la mejor manera de vivir; la costumbre te la hará agradable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ndscapes_nature_1366x768_36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357158" y="0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La vida no es la que uno vivió, sino la que uno recuerda, y cómo la recuerda para contarla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7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3000">
                <a:srgbClr val="FF6600">
                  <a:shade val="30000"/>
                  <a:satMod val="115000"/>
                  <a:alpha val="60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52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285728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La vitalidad se revela no solamente en la capacidad de persistir sino en la de volver a empezar</a:t>
            </a:r>
            <a:endParaRPr lang="es-ES" sz="2000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15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7072298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636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000232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286380" y="1643050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1714488"/>
            <a:ext cx="2071670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357686" y="1714488"/>
            <a:ext cx="2071702" cy="3571876"/>
          </a:xfrm>
          <a:prstGeom prst="moon">
            <a:avLst>
              <a:gd name="adj" fmla="val 37126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142976" y="428604"/>
            <a:ext cx="6715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dulce o amarga; es corta o larga. ¿Qué importa? El que la goza la halla corta, y el que la sufre la halla larga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45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015495">
            <a:off x="420801" y="235111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985984">
            <a:off x="323896" y="469894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583551">
            <a:off x="7260585" y="23647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085248">
            <a:off x="6641217" y="416983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015495">
            <a:off x="849397" y="59227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583551">
            <a:off x="6872556" y="59363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085248">
            <a:off x="5926838" y="3669764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985984">
            <a:off x="793131" y="4434815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015495">
            <a:off x="1349463" y="87802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2015495">
            <a:off x="1778092" y="1163780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985984">
            <a:off x="1293194" y="422049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985984">
            <a:off x="1762429" y="39563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085248">
            <a:off x="7015753" y="452805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3085248">
            <a:off x="5498211" y="3384013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583551">
            <a:off x="6617642" y="807979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8583551">
            <a:off x="6229613" y="116514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2015495">
            <a:off x="2206720" y="144953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9985984">
            <a:off x="2150451" y="3720434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3085248">
            <a:off x="6284028" y="3955516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8583551">
            <a:off x="5872423" y="1379458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9985984">
            <a:off x="2650519" y="3434683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2015495">
            <a:off x="2492470" y="1663847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8583551">
            <a:off x="5515233" y="1593772"/>
            <a:ext cx="1440248" cy="1955864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3085248">
            <a:off x="5141021" y="3098260"/>
            <a:ext cx="1440248" cy="2110418"/>
          </a:xfrm>
          <a:prstGeom prst="chevron">
            <a:avLst>
              <a:gd name="adj" fmla="val 84428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85720" y="1428736"/>
            <a:ext cx="32861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La existencia es un viaje en el que no existen los caminos llanos: todo son subidas o bajadas.</a:t>
            </a:r>
            <a:endParaRPr lang="es-ES" sz="2000" b="1" dirty="0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/>
      <p:bldP spid="3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razheni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689"/>
            <a:ext cx="9144000" cy="672662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-2857529" y="3357566"/>
            <a:ext cx="6858001" cy="142875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5143528" y="3357560"/>
            <a:ext cx="6858001" cy="142877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66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6200000">
            <a:off x="-2714652" y="3357567"/>
            <a:ext cx="6858001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6200000">
            <a:off x="5000652" y="3357561"/>
            <a:ext cx="6858001" cy="142877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6286520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00042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6200000">
            <a:off x="-2571777" y="3357564"/>
            <a:ext cx="6858001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143644"/>
            <a:ext cx="9144000" cy="142876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6200000">
            <a:off x="4857776" y="3357561"/>
            <a:ext cx="6858001" cy="142877"/>
          </a:xfrm>
          <a:prstGeom prst="rect">
            <a:avLst/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642918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6200000">
            <a:off x="-2428900" y="3357562"/>
            <a:ext cx="6858001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6200000">
            <a:off x="4714900" y="3357561"/>
            <a:ext cx="6858001" cy="142877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000768"/>
            <a:ext cx="9144000" cy="142876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107154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como una leyenda: no importa que sea larga, sino que esté bien narrada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razheni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14300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7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64317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35758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78618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357718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786314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50072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92932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572296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00892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643834" y="1285860"/>
            <a:ext cx="1000100" cy="4214842"/>
          </a:xfrm>
          <a:prstGeom prst="donut">
            <a:avLst>
              <a:gd name="adj" fmla="val 1798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8143900" y="1285860"/>
            <a:ext cx="1000100" cy="4214842"/>
          </a:xfrm>
          <a:prstGeom prst="donut">
            <a:avLst>
              <a:gd name="adj" fmla="val 17982"/>
            </a:avLst>
          </a:prstGeom>
          <a:solidFill>
            <a:srgbClr val="CC99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214290"/>
            <a:ext cx="56435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Algunas personas enfocan su vida de modo que viven con entremeses y guarniciones. El plato principal nunca lo conocen.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000"/>
                            </p:stCondLst>
                            <p:childTnLst>
                              <p:par>
                                <p:cTn id="1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amananca lunes de agu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71448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298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35758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07206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21481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857884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643702" y="1428736"/>
            <a:ext cx="785818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429520" y="142873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171448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5722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500298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35758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07206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21481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857884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57229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8286776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429520" y="3571876"/>
            <a:ext cx="857224" cy="1857388"/>
          </a:xfrm>
          <a:prstGeom prst="frame">
            <a:avLst>
              <a:gd name="adj1" fmla="val 25834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572000" y="285728"/>
            <a:ext cx="35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Lástima que cuando uno empieza a aprender el oficio de vivir ya hay que morir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/>
      <p:bldP spid="2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_melting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643319" y="4500556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43319" y="3571863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43319" y="264316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43319" y="1643037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19" y="642905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43319" y="-285789"/>
            <a:ext cx="1857363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79026" y="-1250190"/>
            <a:ext cx="1785950" cy="2857521"/>
          </a:xfrm>
          <a:prstGeom prst="moon">
            <a:avLst>
              <a:gd name="adj" fmla="val 47081"/>
            </a:avLst>
          </a:prstGeom>
          <a:gradFill flip="none" rotWithShape="1">
            <a:gsLst>
              <a:gs pos="42000">
                <a:srgbClr val="2640C4">
                  <a:shade val="30000"/>
                  <a:satMod val="115000"/>
                  <a:alpha val="46000"/>
                </a:srgbClr>
              </a:gs>
              <a:gs pos="50000">
                <a:srgbClr val="2640C4">
                  <a:shade val="67500"/>
                  <a:satMod val="115000"/>
                </a:srgbClr>
              </a:gs>
              <a:gs pos="100000">
                <a:srgbClr val="2640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85721" y="642918"/>
            <a:ext cx="3143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Vivir plenamente produce un cansancio infinito, pero muy gratificante.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3wx3d-pw5_ru-palmy-otrazhenie-puerto-v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509049">
            <a:off x="-195" y="5006236"/>
            <a:ext cx="1867855" cy="1856987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114422">
            <a:off x="165682" y="-46460"/>
            <a:ext cx="1859903" cy="1857436"/>
          </a:xfrm>
          <a:prstGeom prst="teardrop">
            <a:avLst>
              <a:gd name="adj" fmla="val 175221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807545">
            <a:off x="26435" y="2528061"/>
            <a:ext cx="1859903" cy="1857436"/>
          </a:xfrm>
          <a:prstGeom prst="teardrop">
            <a:avLst>
              <a:gd name="adj" fmla="val 175577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24764">
            <a:off x="3741852" y="-4313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234102" y="50067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628221">
            <a:off x="7312834" y="2670672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1982">
            <a:off x="7298426" y="5085918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42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771176">
            <a:off x="3881038" y="5096855"/>
            <a:ext cx="1859903" cy="1857436"/>
          </a:xfrm>
          <a:prstGeom prst="teardrop">
            <a:avLst>
              <a:gd name="adj" fmla="val 155446"/>
            </a:avLst>
          </a:prstGeom>
          <a:gradFill flip="none" rotWithShape="1">
            <a:gsLst>
              <a:gs pos="37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42910" y="1857364"/>
            <a:ext cx="37147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corazón de todos los inviernos vive una primavera palpitante, y detrás de cada noche, viene una aurora sonriente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rise_in_thailand-1578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643050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858280" y="1571612"/>
            <a:ext cx="285720" cy="385765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1928802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01090" y="1857364"/>
            <a:ext cx="285752" cy="335758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2071678"/>
            <a:ext cx="285752" cy="307183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2071678"/>
            <a:ext cx="285752" cy="300039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142976" y="2214554"/>
            <a:ext cx="285752" cy="271464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643834" y="2285992"/>
            <a:ext cx="285752" cy="264320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71604" y="2357430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15206" y="2428868"/>
            <a:ext cx="285752" cy="235745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500306"/>
            <a:ext cx="276228" cy="207170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858016" y="2571744"/>
            <a:ext cx="285752" cy="200026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2571744"/>
            <a:ext cx="285752" cy="185738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500826" y="2714620"/>
            <a:ext cx="285752" cy="164307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2714620"/>
            <a:ext cx="285752" cy="157163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143636" y="2786058"/>
            <a:ext cx="214314" cy="1428760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71802" y="2928934"/>
            <a:ext cx="214314" cy="1214446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86446" y="2928934"/>
            <a:ext cx="214314" cy="1143008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3000372"/>
            <a:ext cx="214314" cy="100013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3000372"/>
            <a:ext cx="214314" cy="928694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714744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857752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48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572000" y="3143248"/>
            <a:ext cx="214314" cy="642942"/>
          </a:xfrm>
          <a:prstGeom prst="rect">
            <a:avLst/>
          </a:prstGeom>
          <a:solidFill>
            <a:srgbClr val="2640C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uadroTexto"/>
          <p:cNvSpPr txBox="1"/>
          <p:nvPr/>
        </p:nvSpPr>
        <p:spPr>
          <a:xfrm>
            <a:off x="3643306" y="571480"/>
            <a:ext cx="514353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lo que hagas, hazlo de corazón y no por obligación... Entonces te sabrá a gloria!</a:t>
            </a:r>
          </a:p>
          <a:p>
            <a:endParaRPr lang="es-ES" dirty="0" smtClean="0">
              <a:solidFill>
                <a:srgbClr val="FFC000"/>
              </a:solidFill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32971">
            <a:off x="3408332" y="5075830"/>
            <a:ext cx="2146363" cy="1400785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6000"/>
                            </p:stCondLst>
                            <p:childTnLst>
                              <p:par>
                                <p:cTn id="38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/>
      <p:bldP spid="3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reflk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Presentación1reflke</Template>
  <TotalTime>0</TotalTime>
  <Words>990</Words>
  <Application>Microsoft Office PowerPoint</Application>
  <PresentationFormat>Presentación en pantalla (4:3)</PresentationFormat>
  <Paragraphs>66</Paragraphs>
  <Slides>49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Presentación1reflke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2013-11-17T16:31:36Z</dcterms:created>
  <dcterms:modified xsi:type="dcterms:W3CDTF">2013-11-17T16:32:06Z</dcterms:modified>
</cp:coreProperties>
</file>