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75" r:id="rId4"/>
    <p:sldId id="258" r:id="rId5"/>
    <p:sldId id="276" r:id="rId6"/>
    <p:sldId id="260" r:id="rId7"/>
    <p:sldId id="280" r:id="rId8"/>
    <p:sldId id="309" r:id="rId9"/>
    <p:sldId id="279" r:id="rId10"/>
    <p:sldId id="307" r:id="rId11"/>
    <p:sldId id="271" r:id="rId12"/>
    <p:sldId id="310" r:id="rId13"/>
    <p:sldId id="268" r:id="rId14"/>
    <p:sldId id="311" r:id="rId15"/>
    <p:sldId id="270" r:id="rId16"/>
    <p:sldId id="313" r:id="rId17"/>
    <p:sldId id="266" r:id="rId18"/>
    <p:sldId id="317" r:id="rId19"/>
    <p:sldId id="261" r:id="rId20"/>
    <p:sldId id="330" r:id="rId21"/>
    <p:sldId id="296" r:id="rId22"/>
    <p:sldId id="321" r:id="rId23"/>
    <p:sldId id="262" r:id="rId24"/>
    <p:sldId id="326" r:id="rId25"/>
    <p:sldId id="283" r:id="rId26"/>
    <p:sldId id="319" r:id="rId27"/>
    <p:sldId id="284" r:id="rId28"/>
    <p:sldId id="344" r:id="rId29"/>
    <p:sldId id="300" r:id="rId30"/>
    <p:sldId id="334" r:id="rId31"/>
    <p:sldId id="281" r:id="rId32"/>
    <p:sldId id="328" r:id="rId33"/>
    <p:sldId id="297" r:id="rId34"/>
    <p:sldId id="294" r:id="rId35"/>
    <p:sldId id="333" r:id="rId36"/>
    <p:sldId id="315" r:id="rId37"/>
    <p:sldId id="336" r:id="rId38"/>
    <p:sldId id="290" r:id="rId39"/>
    <p:sldId id="339" r:id="rId40"/>
    <p:sldId id="259" r:id="rId41"/>
    <p:sldId id="341" r:id="rId42"/>
    <p:sldId id="346" r:id="rId43"/>
    <p:sldId id="340" r:id="rId44"/>
    <p:sldId id="349" r:id="rId45"/>
    <p:sldId id="351" r:id="rId4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QuIsXuG7m5CWcKsyq/3Gw" hashData="VJxAOQnz0Rug2LU8gjx7rjyRwM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A57E3"/>
    <a:srgbClr val="AE4EE4"/>
    <a:srgbClr val="CC66FF"/>
    <a:srgbClr val="FF99CC"/>
    <a:srgbClr val="0000FF"/>
    <a:srgbClr val="79AFFF"/>
    <a:srgbClr val="3366FF"/>
    <a:srgbClr val="CC0066"/>
    <a:srgbClr val="8A0045"/>
    <a:srgbClr val="0066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709" autoAdjust="0"/>
  </p:normalViewPr>
  <p:slideViewPr>
    <p:cSldViewPr>
      <p:cViewPr>
        <p:scale>
          <a:sx n="60" d="100"/>
          <a:sy n="60" d="100"/>
        </p:scale>
        <p:origin x="-300" y="-30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3D13E-916D-4BAD-B7DD-E2302B2F7FA9}" type="datetimeFigureOut">
              <a:rPr lang="es-ES" smtClean="0"/>
              <a:pPr/>
              <a:t>09/03/2014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3379A-AAB5-4C9A-B8E4-4FB41F8DFC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3D13E-916D-4BAD-B7DD-E2302B2F7FA9}" type="datetimeFigureOut">
              <a:rPr lang="es-ES" smtClean="0"/>
              <a:pPr/>
              <a:t>09/03/2014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3379A-AAB5-4C9A-B8E4-4FB41F8DFC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3D13E-916D-4BAD-B7DD-E2302B2F7FA9}" type="datetimeFigureOut">
              <a:rPr lang="es-ES" smtClean="0"/>
              <a:pPr/>
              <a:t>09/03/2014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3379A-AAB5-4C9A-B8E4-4FB41F8DFC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3D13E-916D-4BAD-B7DD-E2302B2F7FA9}" type="datetimeFigureOut">
              <a:rPr lang="es-ES" smtClean="0"/>
              <a:pPr/>
              <a:t>09/03/2014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3379A-AAB5-4C9A-B8E4-4FB41F8DFC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3D13E-916D-4BAD-B7DD-E2302B2F7FA9}" type="datetimeFigureOut">
              <a:rPr lang="es-ES" smtClean="0"/>
              <a:pPr/>
              <a:t>09/03/2014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3379A-AAB5-4C9A-B8E4-4FB41F8DFC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3D13E-916D-4BAD-B7DD-E2302B2F7FA9}" type="datetimeFigureOut">
              <a:rPr lang="es-ES" smtClean="0"/>
              <a:pPr/>
              <a:t>09/03/2014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3379A-AAB5-4C9A-B8E4-4FB41F8DFC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3D13E-916D-4BAD-B7DD-E2302B2F7FA9}" type="datetimeFigureOut">
              <a:rPr lang="es-ES" smtClean="0"/>
              <a:pPr/>
              <a:t>09/03/2014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3379A-AAB5-4C9A-B8E4-4FB41F8DFC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3D13E-916D-4BAD-B7DD-E2302B2F7FA9}" type="datetimeFigureOut">
              <a:rPr lang="es-ES" smtClean="0"/>
              <a:pPr/>
              <a:t>09/03/2014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3379A-AAB5-4C9A-B8E4-4FB41F8DFC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3D13E-916D-4BAD-B7DD-E2302B2F7FA9}" type="datetimeFigureOut">
              <a:rPr lang="es-ES" smtClean="0"/>
              <a:pPr/>
              <a:t>09/03/2014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3379A-AAB5-4C9A-B8E4-4FB41F8DFC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3D13E-916D-4BAD-B7DD-E2302B2F7FA9}" type="datetimeFigureOut">
              <a:rPr lang="es-ES" smtClean="0"/>
              <a:pPr/>
              <a:t>09/03/2014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3379A-AAB5-4C9A-B8E4-4FB41F8DFC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D3D13E-916D-4BAD-B7DD-E2302B2F7FA9}" type="datetimeFigureOut">
              <a:rPr lang="es-ES" smtClean="0"/>
              <a:pPr/>
              <a:t>09/03/2014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73379A-AAB5-4C9A-B8E4-4FB41F8DFC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2FA558-0063-4016-8A58-4219866F7CB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D3D13E-916D-4BAD-B7DD-E2302B2F7FA9}" type="datetimeFigureOut">
              <a:rPr lang="es-ES" smtClean="0"/>
              <a:pPr/>
              <a:t>09/03/2014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73379A-AAB5-4C9A-B8E4-4FB41F8DFC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9C4E14F-1FB0-407A-8461-6D9A22A8CCE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1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02.png"/><Relationship Id="rId7" Type="http://schemas.openxmlformats.org/officeDocument/2006/relationships/image" Target="../media/image10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0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0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2" name="31 Imagen" descr="Cattleya Portia Applyton.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3" name="32 Imagen" descr="hgfh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3998" cy="6858000"/>
          </a:xfrm>
          <a:prstGeom prst="rect">
            <a:avLst/>
          </a:prstGeom>
        </p:spPr>
      </p:pic>
      <p:pic>
        <p:nvPicPr>
          <p:cNvPr id="45092" name="Picture 36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2928926" y="1785926"/>
            <a:ext cx="604160" cy="547010"/>
          </a:xfrm>
          <a:prstGeom prst="rect">
            <a:avLst/>
          </a:prstGeom>
          <a:noFill/>
        </p:spPr>
      </p:pic>
      <p:pic>
        <p:nvPicPr>
          <p:cNvPr id="45094" name="Picture 38" descr="Rendered Image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3571868" y="1785927"/>
            <a:ext cx="506188" cy="547010"/>
          </a:xfrm>
          <a:prstGeom prst="rect">
            <a:avLst/>
          </a:prstGeom>
          <a:noFill/>
        </p:spPr>
      </p:pic>
      <p:pic>
        <p:nvPicPr>
          <p:cNvPr id="45096" name="Picture 40" descr="Rendered Image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4143372" y="1785926"/>
            <a:ext cx="465367" cy="538847"/>
          </a:xfrm>
          <a:prstGeom prst="rect">
            <a:avLst/>
          </a:prstGeom>
          <a:noFill/>
        </p:spPr>
      </p:pic>
      <p:pic>
        <p:nvPicPr>
          <p:cNvPr id="45098" name="Picture 42" descr="Rendered Image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4643438" y="1785926"/>
            <a:ext cx="465367" cy="538847"/>
          </a:xfrm>
          <a:prstGeom prst="rect">
            <a:avLst/>
          </a:prstGeom>
          <a:noFill/>
        </p:spPr>
      </p:pic>
      <p:pic>
        <p:nvPicPr>
          <p:cNvPr id="45100" name="Picture 44" descr="Rendered Image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5143504" y="1785926"/>
            <a:ext cx="636818" cy="563340"/>
          </a:xfrm>
          <a:prstGeom prst="rect">
            <a:avLst/>
          </a:prstGeom>
          <a:noFill/>
        </p:spPr>
      </p:pic>
      <p:pic>
        <p:nvPicPr>
          <p:cNvPr id="45102" name="Picture 46" descr="Rendered Image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5786446" y="1785926"/>
            <a:ext cx="547010" cy="571504"/>
          </a:xfrm>
          <a:prstGeom prst="rect">
            <a:avLst/>
          </a:prstGeom>
          <a:noFill/>
        </p:spPr>
      </p:pic>
      <p:pic>
        <p:nvPicPr>
          <p:cNvPr id="45104" name="Picture 48" descr="Rendered Image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2071670" y="2428868"/>
            <a:ext cx="604556" cy="555175"/>
          </a:xfrm>
          <a:prstGeom prst="rect">
            <a:avLst/>
          </a:prstGeom>
          <a:noFill/>
        </p:spPr>
      </p:pic>
      <p:pic>
        <p:nvPicPr>
          <p:cNvPr id="45106" name="Picture 50" descr="Rendered Image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2714611" y="2428867"/>
            <a:ext cx="567237" cy="538846"/>
          </a:xfrm>
          <a:prstGeom prst="rect">
            <a:avLst/>
          </a:prstGeom>
          <a:noFill/>
        </p:spPr>
      </p:pic>
      <p:pic>
        <p:nvPicPr>
          <p:cNvPr id="45108" name="Picture 52" descr="Rendered Image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3286116" y="2428868"/>
            <a:ext cx="604556" cy="636818"/>
          </a:xfrm>
          <a:prstGeom prst="rect">
            <a:avLst/>
          </a:prstGeom>
          <a:noFill/>
        </p:spPr>
      </p:pic>
      <p:pic>
        <p:nvPicPr>
          <p:cNvPr id="45110" name="Picture 54" descr="Rendered Image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3929058" y="2500306"/>
            <a:ext cx="462746" cy="563339"/>
          </a:xfrm>
          <a:prstGeom prst="rect">
            <a:avLst/>
          </a:prstGeom>
          <a:noFill/>
        </p:spPr>
      </p:pic>
      <p:pic>
        <p:nvPicPr>
          <p:cNvPr id="45112" name="Picture 56" descr="Rendered Image"/>
          <p:cNvPicPr>
            <a:picLocks noChangeAspect="1" noChangeArrowheads="1"/>
          </p:cNvPicPr>
          <p:nvPr/>
        </p:nvPicPr>
        <p:blipFill>
          <a:blip r:embed="rId14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4429124" y="2500306"/>
            <a:ext cx="231375" cy="538846"/>
          </a:xfrm>
          <a:prstGeom prst="rect">
            <a:avLst/>
          </a:prstGeom>
          <a:noFill/>
        </p:spPr>
      </p:pic>
      <p:pic>
        <p:nvPicPr>
          <p:cNvPr id="45114" name="Picture 58" descr="Rendered Image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4714876" y="2500306"/>
            <a:ext cx="544848" cy="547010"/>
          </a:xfrm>
          <a:prstGeom prst="rect">
            <a:avLst/>
          </a:prstGeom>
          <a:noFill/>
        </p:spPr>
      </p:pic>
      <p:pic>
        <p:nvPicPr>
          <p:cNvPr id="64" name="Picture 38" descr="Rendered Image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5286380" y="2500306"/>
            <a:ext cx="462746" cy="547010"/>
          </a:xfrm>
          <a:prstGeom prst="rect">
            <a:avLst/>
          </a:prstGeom>
          <a:noFill/>
        </p:spPr>
      </p:pic>
      <p:pic>
        <p:nvPicPr>
          <p:cNvPr id="65" name="Picture 44" descr="Rendered Image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5786446" y="2500306"/>
            <a:ext cx="582165" cy="563339"/>
          </a:xfrm>
          <a:prstGeom prst="rect">
            <a:avLst/>
          </a:prstGeom>
          <a:noFill/>
        </p:spPr>
      </p:pic>
      <p:pic>
        <p:nvPicPr>
          <p:cNvPr id="66" name="Picture 46" descr="Rendered Image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6357950" y="2500306"/>
            <a:ext cx="500065" cy="571503"/>
          </a:xfrm>
          <a:prstGeom prst="rect">
            <a:avLst/>
          </a:prstGeom>
          <a:noFill/>
        </p:spPr>
      </p:pic>
      <p:pic>
        <p:nvPicPr>
          <p:cNvPr id="45116" name="Picture 60" descr="Rendered Image"/>
          <p:cNvPicPr>
            <a:picLocks noChangeAspect="1" noChangeArrowheads="1"/>
          </p:cNvPicPr>
          <p:nvPr/>
        </p:nvPicPr>
        <p:blipFill>
          <a:blip r:embed="rId16">
            <a:duotone>
              <a:prstClr val="black"/>
              <a:srgbClr val="CC66FF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3143240" y="6215082"/>
            <a:ext cx="2571768" cy="258795"/>
          </a:xfrm>
          <a:prstGeom prst="rect">
            <a:avLst/>
          </a:prstGeom>
          <a:noFill/>
        </p:spPr>
      </p:pic>
      <p:pic>
        <p:nvPicPr>
          <p:cNvPr id="45064" name="Picture 8" descr="Rendered Image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2928926" y="500042"/>
            <a:ext cx="503508" cy="500066"/>
          </a:xfrm>
          <a:prstGeom prst="rect">
            <a:avLst/>
          </a:prstGeom>
          <a:noFill/>
        </p:spPr>
      </p:pic>
      <p:pic>
        <p:nvPicPr>
          <p:cNvPr id="27" name="Picture 50" descr="Rendered Image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3428992" y="500042"/>
            <a:ext cx="588717" cy="531257"/>
          </a:xfrm>
          <a:prstGeom prst="rect">
            <a:avLst/>
          </a:prstGeom>
          <a:noFill/>
        </p:spPr>
      </p:pic>
      <p:pic>
        <p:nvPicPr>
          <p:cNvPr id="28" name="Picture 44" descr="Rendered Image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4071934" y="500042"/>
            <a:ext cx="604209" cy="555405"/>
          </a:xfrm>
          <a:prstGeom prst="rect">
            <a:avLst/>
          </a:prstGeom>
          <a:noFill/>
        </p:spPr>
      </p:pic>
      <p:pic>
        <p:nvPicPr>
          <p:cNvPr id="29" name="Picture 46" descr="Rendered Image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4643438" y="500042"/>
            <a:ext cx="519001" cy="543334"/>
          </a:xfrm>
          <a:prstGeom prst="rect">
            <a:avLst/>
          </a:prstGeom>
          <a:noFill/>
        </p:spPr>
      </p:pic>
      <p:pic>
        <p:nvPicPr>
          <p:cNvPr id="30" name="Picture 38" descr="Rendered Image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5214942" y="500042"/>
            <a:ext cx="480269" cy="539306"/>
          </a:xfrm>
          <a:prstGeom prst="rect">
            <a:avLst/>
          </a:prstGeom>
          <a:noFill/>
        </p:spPr>
      </p:pic>
      <p:pic>
        <p:nvPicPr>
          <p:cNvPr id="31" name="Picture 46" descr="Rendered Image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5786446" y="500042"/>
            <a:ext cx="519001" cy="543334"/>
          </a:xfrm>
          <a:prstGeom prst="rect">
            <a:avLst/>
          </a:prstGeom>
          <a:noFill/>
        </p:spPr>
      </p:pic>
      <p:pic>
        <p:nvPicPr>
          <p:cNvPr id="45066" name="Picture 10" descr="Rendered Image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rgbClr val="9A57E3">
                <a:tint val="45000"/>
                <a:satMod val="400000"/>
              </a:srgb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4286248" y="1214422"/>
            <a:ext cx="562573" cy="500066"/>
          </a:xfrm>
          <a:prstGeom prst="rect">
            <a:avLst/>
          </a:prstGeom>
          <a:noFill/>
        </p:spPr>
      </p:pic>
      <p:pic>
        <p:nvPicPr>
          <p:cNvPr id="34" name="33 Imagen" descr="hgfh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27000">
    <p:sndAc>
      <p:stSnd loop="1">
        <p:snd r:embed="rId2" name="The Girl From Ipanema ~ Kenny G (HD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5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45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5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5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5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5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5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45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45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45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45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45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5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5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5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5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5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45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45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45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5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45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5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45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450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450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450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45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45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45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45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45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45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45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5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45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5" dur="2000"/>
                                        <p:tgtEl>
                                          <p:spTgt spid="45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0805-1600x10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7" name="6 Imagen" descr="482130-2160x14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4572000" y="214290"/>
            <a:ext cx="43577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“Ser amigo es interpretar miradas, entender silencios, perdonar errores, guardar secretos, prevenir caídas y secar lágrimas “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10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2927469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088081" y="357166"/>
            <a:ext cx="4160113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“Se puede experimentar tanta 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alegría al proporcionar 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placer a alguien, que se 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sienten ganas de darle 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gracias “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3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[gotowall.com]20120904_014113_25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1371029924_tricyrti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928794" y="285728"/>
            <a:ext cx="362952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“El mejor cosmético para </a:t>
            </a:r>
            <a:br>
              <a:rPr lang="es-ES" sz="2400" b="1" dirty="0" smtClean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2400" b="1" dirty="0" smtClean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 belleza es la felicidad “</a:t>
            </a:r>
            <a:endParaRPr lang="es-ES" sz="2400" b="1" dirty="0">
              <a:solidFill>
                <a:srgbClr val="FF99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f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pic>
        <p:nvPicPr>
          <p:cNvPr id="6" name="5 Imagen" descr="`9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4714884"/>
            <a:ext cx="3143271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“El amor más fuerte y más puro no es el que sube desde la  impresión, sino el que desciende desde  la admiración “</a:t>
            </a:r>
            <a:endParaRPr lang="es-ES" sz="2000" b="1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7" name="6 Imagen" descr="Imagen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800x1127_664695_www.ArtFile.ru_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dyidyu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000232" y="4500570"/>
            <a:ext cx="46434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“El fracaso es solo la oportunidad de comenzar de nuevo, pero de forma más inteligente “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/>
              <a:t/>
            </a:r>
            <a:br>
              <a:rPr lang="es-ES" sz="2400" dirty="0" smtClean="0"/>
            </a:br>
            <a:endParaRPr lang="es-ES" sz="2400" dirty="0"/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pic>
        <p:nvPicPr>
          <p:cNvPr id="8" name="7 Imagen" descr="Imagen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fyuoidfy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714744" y="4143380"/>
            <a:ext cx="479330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/>
              <a:t/>
            </a:r>
            <a:br>
              <a:rPr lang="es-ES" sz="2400" dirty="0" smtClean="0"/>
            </a:br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"Hay quien tiene el deseo de amar,</a:t>
            </a:r>
            <a:b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pero no la capacidad de amar “</a:t>
            </a: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9" y="0"/>
            <a:ext cx="9108281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dyu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fuk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214942" y="285728"/>
            <a:ext cx="392905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“Jamás permitas que los estados negativos de otras personas modifiquen tus emociones. Tú eres quien dirige tus sentimientos “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/>
              <a:t/>
            </a:r>
            <a:br>
              <a:rPr lang="es-ES" sz="2400" dirty="0" smtClean="0"/>
            </a:br>
            <a:endParaRPr lang="es-ES" sz="2400" dirty="0"/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Imagen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" y="0"/>
            <a:ext cx="9126141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ndex.ru-13546_3b563a56515d57406285aba5ab3ae5d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green_orchi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142976" y="4857760"/>
            <a:ext cx="40719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CC0066"/>
                </a:solidFill>
                <a:latin typeface="Agency FB" pitchFamily="34" charset="0"/>
              </a:rPr>
              <a:t/>
            </a:r>
            <a:br>
              <a:rPr lang="es-ES" sz="2400" dirty="0" smtClean="0">
                <a:solidFill>
                  <a:srgbClr val="CC0066"/>
                </a:solidFill>
                <a:latin typeface="Agency FB" pitchFamily="34" charset="0"/>
              </a:rPr>
            </a:br>
            <a:r>
              <a:rPr lang="es-ES" sz="2400" dirty="0" smtClean="0">
                <a:solidFill>
                  <a:srgbClr val="CC0066"/>
                </a:solidFill>
                <a:latin typeface="Agency FB" pitchFamily="34" charset="0"/>
              </a:rPr>
              <a:t>“ </a:t>
            </a:r>
            <a:r>
              <a:rPr lang="es-ES" sz="24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Nunca hay viento favorable </a:t>
            </a:r>
            <a:br>
              <a:rPr lang="es-ES" sz="24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24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para el que no sabe hacia </a:t>
            </a:r>
            <a:br>
              <a:rPr lang="es-ES" sz="24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2400" b="1" dirty="0" smtClean="0">
                <a:solidFill>
                  <a:srgbClr val="CC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donde  va “</a:t>
            </a:r>
            <a:endParaRPr lang="es-ES" sz="2400" b="1" dirty="0">
              <a:solidFill>
                <a:srgbClr val="CC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Imagen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3544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hq-wallpapers_ru_flowers_53637_192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7" name="6 Imagen" descr="pictures-blue-orchids-flower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286248" y="4143380"/>
            <a:ext cx="387477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7030A0"/>
                </a:solidFill>
              </a:rPr>
              <a:t>El futuro pertenece a </a:t>
            </a:r>
            <a:br>
              <a:rPr lang="es-ES" sz="2400" b="1" dirty="0" smtClean="0">
                <a:solidFill>
                  <a:srgbClr val="7030A0"/>
                </a:solidFill>
              </a:rPr>
            </a:br>
            <a:r>
              <a:rPr lang="es-ES" sz="2400" b="1" dirty="0" smtClean="0">
                <a:solidFill>
                  <a:srgbClr val="7030A0"/>
                </a:solidFill>
              </a:rPr>
              <a:t>quienes creen en la belleza </a:t>
            </a:r>
            <a:br>
              <a:rPr lang="es-ES" sz="2400" b="1" dirty="0" smtClean="0">
                <a:solidFill>
                  <a:srgbClr val="7030A0"/>
                </a:solidFill>
              </a:rPr>
            </a:br>
            <a:r>
              <a:rPr lang="es-ES" sz="2400" b="1" dirty="0" smtClean="0">
                <a:solidFill>
                  <a:srgbClr val="7030A0"/>
                </a:solidFill>
              </a:rPr>
              <a:t>de sus sueños</a:t>
            </a:r>
            <a:endParaRPr lang="es-ES" sz="24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 spd="slow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44" y="0"/>
            <a:ext cx="9129156" cy="6858000"/>
          </a:xfrm>
          <a:prstGeom prst="rect">
            <a:avLst/>
          </a:prstGeom>
        </p:spPr>
      </p:pic>
      <p:pic>
        <p:nvPicPr>
          <p:cNvPr id="5" name="4 Imagen" descr="Imagen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Imagen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71472" y="428604"/>
            <a:ext cx="3528530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CC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“Escribir  las injurias </a:t>
            </a:r>
            <a:br>
              <a:rPr lang="es-ES" sz="2400" b="1" dirty="0" smtClean="0">
                <a:solidFill>
                  <a:srgbClr val="CC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2400" b="1" dirty="0" smtClean="0">
                <a:solidFill>
                  <a:srgbClr val="CC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en la arena, graba  los </a:t>
            </a:r>
            <a:br>
              <a:rPr lang="es-ES" sz="2400" b="1" dirty="0" smtClean="0">
                <a:solidFill>
                  <a:srgbClr val="CC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2400" b="1" dirty="0" smtClean="0">
                <a:solidFill>
                  <a:srgbClr val="CC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beneficios en el mármol “</a:t>
            </a:r>
          </a:p>
          <a:p>
            <a:pPr algn="ctr"/>
            <a:endParaRPr lang="es-ES_tradnl" sz="2400" dirty="0" smtClean="0">
              <a:solidFill>
                <a:srgbClr val="CC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pPr algn="ctr"/>
            <a:endParaRPr lang="es-ES" sz="2400" dirty="0">
              <a:solidFill>
                <a:srgbClr val="CC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5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H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285728"/>
            <a:ext cx="39148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“Todos los hombres que no </a:t>
            </a:r>
            <a:b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tienen nada importante </a:t>
            </a:r>
            <a:b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decir, hablan a gritos “</a:t>
            </a: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grpId="0" nodeType="with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1" nodeType="with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5" name="4 Imagen" descr="Imagen5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786182" y="285728"/>
            <a:ext cx="31432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“Que vengas a mi casa depende de ti </a:t>
            </a:r>
          </a:p>
          <a:p>
            <a:pPr algn="ctr"/>
            <a:r>
              <a:rPr lang="es-ES_tradnl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Que regreses depende de mi “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</p:spPr>
      </p:pic>
      <p:pic>
        <p:nvPicPr>
          <p:cNvPr id="5" name="4 Imagen" descr="Imagen6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929190" y="5000636"/>
            <a:ext cx="42148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“El saber y la razón hablan, 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la ignorancia y el error 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gritan “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chid-12_pomerania_nc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orhideja-2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643306" y="5357826"/>
            <a:ext cx="51435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99CC"/>
                </a:solidFill>
              </a:rPr>
              <a:t/>
            </a:r>
            <a:br>
              <a:rPr lang="es-ES" dirty="0" smtClean="0">
                <a:solidFill>
                  <a:srgbClr val="FF99CC"/>
                </a:solidFill>
              </a:rPr>
            </a:br>
            <a:r>
              <a:rPr lang="es-ES" dirty="0" smtClean="0">
                <a:solidFill>
                  <a:srgbClr val="FF99CC"/>
                </a:solidFill>
              </a:rPr>
              <a:t>“</a:t>
            </a:r>
            <a:r>
              <a:rPr lang="es-ES" sz="2400" b="1" dirty="0" smtClean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Sólo un exceso es recomendable </a:t>
            </a:r>
            <a:br>
              <a:rPr lang="es-ES" sz="2400" b="1" dirty="0" smtClean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el mundo:  “el exceso de gratitud “</a:t>
            </a:r>
            <a:endParaRPr lang="es-ES" sz="2400" b="1" dirty="0">
              <a:solidFill>
                <a:srgbClr val="FF99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l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miltonia bordovaj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Imagen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500562" y="500042"/>
            <a:ext cx="442460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“Todo nuestro descontento por </a:t>
            </a:r>
            <a:br>
              <a:rPr lang="es-ES" sz="2400" b="1" dirty="0" smtClean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aquello de lo que carecemos</a:t>
            </a:r>
            <a:br>
              <a:rPr lang="es-ES" sz="2400" b="1" dirty="0" smtClean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procede de nuestra falta de </a:t>
            </a:r>
            <a:br>
              <a:rPr lang="es-ES" sz="2400" b="1" dirty="0" smtClean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gratitud por lo que tenemos “</a:t>
            </a:r>
            <a:endParaRPr lang="es-ES" sz="2400" b="1" dirty="0">
              <a:solidFill>
                <a:srgbClr val="FF99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3544"/>
          </a:xfrm>
          <a:prstGeom prst="rect">
            <a:avLst/>
          </a:prstGeom>
        </p:spPr>
      </p:pic>
      <p:pic>
        <p:nvPicPr>
          <p:cNvPr id="6" name="5 Imagen" descr="Imagen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3544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857884" y="357166"/>
            <a:ext cx="284098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CC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“Entre dos hombres iguales en fuerza, el más fuerte es </a:t>
            </a:r>
            <a:br>
              <a:rPr lang="es-ES" sz="2400" b="1" dirty="0" smtClean="0">
                <a:solidFill>
                  <a:srgbClr val="CC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CC66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que tiene la razón “</a:t>
            </a:r>
            <a:endParaRPr lang="es-ES" sz="2400" b="1" dirty="0">
              <a:solidFill>
                <a:srgbClr val="CC66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Imagen1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857752" y="357166"/>
            <a:ext cx="42862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“La dicha de la vida consiste 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en tener siempre algo que hacer, alguien a quien amar y 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un deseo por concretar“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chid-08_96454410@N00_nc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luxfon.com-1302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n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14810" y="357166"/>
            <a:ext cx="45005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“Una amistad sin confianza </a:t>
            </a:r>
            <a:b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es una flor sin perfume “</a:t>
            </a:r>
            <a:endParaRPr lang="es-ES" sz="2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ture-landscapes_other_orchid_120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" y="0"/>
            <a:ext cx="9132109" cy="6858000"/>
          </a:xfrm>
          <a:prstGeom prst="rect">
            <a:avLst/>
          </a:prstGeom>
        </p:spPr>
      </p:pic>
      <p:pic>
        <p:nvPicPr>
          <p:cNvPr id="5" name="4 Imagen" descr="i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pic>
        <p:nvPicPr>
          <p:cNvPr id="6" name="5 Imagen" descr="Imagen2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86446" y="428604"/>
            <a:ext cx="297709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“Reprende al amigo </a:t>
            </a:r>
            <a:br>
              <a:rPr lang="es-ES" sz="2400" b="1" dirty="0" smtClean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secreto y alábalo </a:t>
            </a:r>
          </a:p>
          <a:p>
            <a:pPr algn="ctr"/>
            <a:r>
              <a:rPr lang="es-ES" sz="2400" b="1" dirty="0" smtClean="0">
                <a:solidFill>
                  <a:srgbClr val="FF99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público “</a:t>
            </a:r>
            <a:endParaRPr lang="es-ES" sz="2400" b="1" dirty="0">
              <a:solidFill>
                <a:srgbClr val="FF99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halaenopsisSogoWhit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5" y="0"/>
            <a:ext cx="9135070" cy="6858000"/>
          </a:xfrm>
          <a:prstGeom prst="rect">
            <a:avLst/>
          </a:prstGeom>
        </p:spPr>
      </p:pic>
      <p:pic>
        <p:nvPicPr>
          <p:cNvPr id="5" name="4 Imagen" descr="uui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Imagen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71472" y="500042"/>
            <a:ext cx="368241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>“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El beso es el contacto de 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dos epidermis y la fusión 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 dos fantasías”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 spd="slow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xideya-[1920x1200]-[28620360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pink_passion__cattleya_orchid_9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ellow_orchids-14981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Ñ`´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500694" y="285728"/>
            <a:ext cx="312039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“Nunca te olvides de sonreír, porque el día que no sonrías, será un día perdido”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isnajd_35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yu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357166"/>
            <a:ext cx="3643339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“El error  más  grande  es querer  quitar  de  la cabeza  lo que  no  puede 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quitar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del </a:t>
            </a: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corazón”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hq-wallpapers_ru_abstraction3d_52906_1280x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7" name="6 Imagen" descr="orchid-panam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CC66FF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rot="20146069">
            <a:off x="571472" y="4643446"/>
            <a:ext cx="1981200" cy="12763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7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BELLAS ORQUIDEAS  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3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--BELLAS ORQUIDEAS  --</Template>
  <TotalTime>0</TotalTime>
  <Words>221</Words>
  <Application>Microsoft Office PowerPoint</Application>
  <PresentationFormat>Presentación en pantalla (4:3)</PresentationFormat>
  <Paragraphs>39</Paragraphs>
  <Slides>44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--BELLAS ORQUIDEAS  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2014-03-09T14:56:59Z</dcterms:created>
  <dcterms:modified xsi:type="dcterms:W3CDTF">2014-03-09T15:39:37Z</dcterms:modified>
</cp:coreProperties>
</file>