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2"/>
  </p:notesMasterIdLst>
  <p:sldIdLst>
    <p:sldId id="317" r:id="rId3"/>
    <p:sldId id="262" r:id="rId4"/>
    <p:sldId id="258" r:id="rId5"/>
    <p:sldId id="261" r:id="rId6"/>
    <p:sldId id="257" r:id="rId7"/>
    <p:sldId id="264" r:id="rId8"/>
    <p:sldId id="259" r:id="rId9"/>
    <p:sldId id="260" r:id="rId10"/>
    <p:sldId id="263" r:id="rId11"/>
    <p:sldId id="267" r:id="rId12"/>
    <p:sldId id="266" r:id="rId13"/>
    <p:sldId id="265" r:id="rId14"/>
    <p:sldId id="268" r:id="rId15"/>
    <p:sldId id="269" r:id="rId16"/>
    <p:sldId id="270" r:id="rId17"/>
    <p:sldId id="271" r:id="rId18"/>
    <p:sldId id="273" r:id="rId19"/>
    <p:sldId id="272" r:id="rId20"/>
    <p:sldId id="274" r:id="rId21"/>
    <p:sldId id="275" r:id="rId22"/>
    <p:sldId id="276" r:id="rId23"/>
    <p:sldId id="278" r:id="rId24"/>
    <p:sldId id="277" r:id="rId25"/>
    <p:sldId id="281" r:id="rId26"/>
    <p:sldId id="280" r:id="rId27"/>
    <p:sldId id="284" r:id="rId28"/>
    <p:sldId id="282" r:id="rId29"/>
    <p:sldId id="285" r:id="rId30"/>
    <p:sldId id="283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4" r:id="rId39"/>
    <p:sldId id="293" r:id="rId40"/>
    <p:sldId id="295" r:id="rId41"/>
    <p:sldId id="297" r:id="rId42"/>
    <p:sldId id="296" r:id="rId43"/>
    <p:sldId id="298" r:id="rId44"/>
    <p:sldId id="299" r:id="rId45"/>
    <p:sldId id="301" r:id="rId46"/>
    <p:sldId id="300" r:id="rId47"/>
    <p:sldId id="302" r:id="rId48"/>
    <p:sldId id="303" r:id="rId49"/>
    <p:sldId id="305" r:id="rId50"/>
    <p:sldId id="304" r:id="rId51"/>
    <p:sldId id="306" r:id="rId52"/>
    <p:sldId id="307" r:id="rId53"/>
    <p:sldId id="309" r:id="rId54"/>
    <p:sldId id="308" r:id="rId55"/>
    <p:sldId id="310" r:id="rId56"/>
    <p:sldId id="311" r:id="rId57"/>
    <p:sldId id="312" r:id="rId58"/>
    <p:sldId id="313" r:id="rId59"/>
    <p:sldId id="315" r:id="rId60"/>
    <p:sldId id="316" r:id="rId61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pt0gHd1cu82vuOsBx4KAg" hashData="2rT2mF7iv0BSu+CfizUhIPkh4C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522" autoAdjust="0"/>
    <p:restoredTop sz="94660"/>
  </p:normalViewPr>
  <p:slideViewPr>
    <p:cSldViewPr>
      <p:cViewPr>
        <p:scale>
          <a:sx n="77" d="100"/>
          <a:sy n="77" d="100"/>
        </p:scale>
        <p:origin x="-2628" y="-8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C0DD71-4229-4304-BE02-656A92871990}" type="datetimeFigureOut">
              <a:rPr lang="es-PE" smtClean="0"/>
              <a:pPr/>
              <a:t>16/06/2016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AC05C4-F63D-4B4A-BA2F-F30DA7DA30B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AC05C4-F63D-4B4A-BA2F-F30DA7DA30BA}" type="slidenum">
              <a:rPr lang="es-PE" smtClean="0"/>
              <a:pPr/>
              <a:t>14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BAC79-8302-40AD-8547-AA5802DCB0B0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5F89-5D6E-4D4C-8C42-E0825D49AE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BAC79-8302-40AD-8547-AA5802DCB0B0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5F89-5D6E-4D4C-8C42-E0825D49AE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BAC79-8302-40AD-8547-AA5802DCB0B0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5F89-5D6E-4D4C-8C42-E0825D49AE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BAC79-8302-40AD-8547-AA5802DCB0B0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5F89-5D6E-4D4C-8C42-E0825D49AE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BAC79-8302-40AD-8547-AA5802DCB0B0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5F89-5D6E-4D4C-8C42-E0825D49AE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BAC79-8302-40AD-8547-AA5802DCB0B0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5F89-5D6E-4D4C-8C42-E0825D49AE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BAC79-8302-40AD-8547-AA5802DCB0B0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5F89-5D6E-4D4C-8C42-E0825D49AE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BAC79-8302-40AD-8547-AA5802DCB0B0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5F89-5D6E-4D4C-8C42-E0825D49AE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BAC79-8302-40AD-8547-AA5802DCB0B0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5F89-5D6E-4D4C-8C42-E0825D49AE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BAC79-8302-40AD-8547-AA5802DCB0B0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5F89-5D6E-4D4C-8C42-E0825D49AE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BAC79-8302-40AD-8547-AA5802DCB0B0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5F89-5D6E-4D4C-8C42-E0825D49AE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BAC79-8302-40AD-8547-AA5802DCB0B0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F5F89-5D6E-4D4C-8C42-E0825D49AE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0.png"/><Relationship Id="rId18" Type="http://schemas.openxmlformats.org/officeDocument/2006/relationships/image" Target="../media/image7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6.png"/><Relationship Id="rId11" Type="http://schemas.openxmlformats.org/officeDocument/2006/relationships/image" Target="../media/image6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5.png"/><Relationship Id="rId9" Type="http://schemas.openxmlformats.org/officeDocument/2006/relationships/image" Target="../media/image6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0231_rzeka-most-odka-domek-las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68" name="Picture 8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5715016"/>
            <a:ext cx="2500330" cy="343961"/>
          </a:xfrm>
          <a:prstGeom prst="rect">
            <a:avLst/>
          </a:prstGeom>
          <a:noFill/>
        </p:spPr>
      </p:pic>
      <p:pic>
        <p:nvPicPr>
          <p:cNvPr id="61444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214290"/>
            <a:ext cx="3829050" cy="1066801"/>
          </a:xfrm>
          <a:prstGeom prst="rect">
            <a:avLst/>
          </a:prstGeom>
          <a:noFill/>
        </p:spPr>
      </p:pic>
      <p:pic>
        <p:nvPicPr>
          <p:cNvPr id="61446" name="Picture 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15074" y="1643050"/>
            <a:ext cx="1695450" cy="1047751"/>
          </a:xfrm>
          <a:prstGeom prst="rect">
            <a:avLst/>
          </a:prstGeom>
          <a:noFill/>
        </p:spPr>
      </p:pic>
      <p:pic>
        <p:nvPicPr>
          <p:cNvPr id="61448" name="Picture 8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8" y="2928934"/>
            <a:ext cx="1666875" cy="1028701"/>
          </a:xfrm>
          <a:prstGeom prst="rect">
            <a:avLst/>
          </a:prstGeom>
          <a:noFill/>
        </p:spPr>
      </p:pic>
      <p:pic>
        <p:nvPicPr>
          <p:cNvPr id="61450" name="Picture 10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38750" y="4143380"/>
            <a:ext cx="3905250" cy="1238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comb/>
    <p:sndAc>
      <p:stSnd loop="1">
        <p:snd r:embed="rId2" name="Kenny_Rogers-Coward_of_the_county_Subtitul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1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673_gory-jezioro-domek-na-wodz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4429124" y="1857364"/>
            <a:ext cx="3214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Estar preparado es importante, saber esperar lo es aún más, pero aprovechar el momento adecuado es la clave de la vida. </a:t>
            </a:r>
          </a:p>
          <a:p>
            <a:pPr algn="ctr"/>
            <a:r>
              <a:rPr lang="es-PE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-Arthur </a:t>
            </a:r>
            <a:r>
              <a:rPr lang="es-PE" sz="16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Schnitzler</a:t>
            </a:r>
            <a:r>
              <a:rPr lang="es-PE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endParaRPr lang="es-P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e62b0f-bb42-4f93-8cc0-51fb900117e7.1.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80px-Black_Moshannon_State_Park_Cabin_4-edit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5429256" y="428604"/>
            <a:ext cx="292895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veces podemos pasarnos años sin vivir en absoluto, y de pronto toda nuestra vida se concentra en un solo instante.</a:t>
            </a:r>
          </a:p>
          <a:p>
            <a:pPr algn="ctr"/>
            <a:r>
              <a:rPr lang="es-PE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Oscar Wilde-</a:t>
            </a:r>
          </a:p>
          <a:p>
            <a:endParaRPr lang="es-PE" dirty="0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_MG_38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968_gorski-domek-skaly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5857884" y="3357562"/>
            <a:ext cx="29289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aquello que te va sucediendo mientras te empeñas en hacer otros planes. </a:t>
            </a:r>
          </a:p>
          <a:p>
            <a:pPr algn="ctr"/>
            <a:r>
              <a:rPr lang="es-PE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-John </a:t>
            </a:r>
            <a:r>
              <a:rPr lang="es-PE" sz="16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Lennon</a:t>
            </a:r>
            <a:r>
              <a:rPr lang="es-PE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endParaRPr lang="es-PE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4-158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52x864_hut-in-autumn-mountai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357158" y="1857364"/>
            <a:ext cx="48577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cuerpo humano es el carruaje; el yo, el hombre que lo conduce; el pensamiento son las riendas, y los sentimientos los caballos. </a:t>
            </a:r>
          </a:p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-Platón -</a:t>
            </a:r>
          </a:p>
          <a:p>
            <a:endParaRPr lang="es-PE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966_las-domek-kamien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6699_drewniany-domek-staw-rosli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5286380" y="357166"/>
            <a:ext cx="3714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</a:rPr>
              <a:t>¡Qué pequeñas son mis manos en relación con todo lo que la vida ha querido darme!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</a:rPr>
              <a:t>- Ramón J. </a:t>
            </a:r>
            <a:r>
              <a:rPr lang="es-PE" b="1" dirty="0" err="1" smtClean="0">
                <a:solidFill>
                  <a:schemeClr val="bg1"/>
                </a:solidFill>
              </a:rPr>
              <a:t>Sénder</a:t>
            </a:r>
            <a:r>
              <a:rPr lang="es-PE" b="1" dirty="0" smtClean="0">
                <a:solidFill>
                  <a:schemeClr val="bg1"/>
                </a:solidFill>
              </a:rPr>
              <a:t> -</a:t>
            </a:r>
          </a:p>
          <a:p>
            <a:pPr algn="ctr"/>
            <a:endParaRPr lang="es-P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6665_ogrodek-drewniany-dom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192_drewniany-domek-trawa-kwiatki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928794" y="0"/>
            <a:ext cx="40005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tres tiempos se divide la vida: en presente, pasado y futuro. De estos, el presente es brevísimo; el futuro, dudoso; el pasado, cierto. </a:t>
            </a:r>
          </a:p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-Séneca -</a:t>
            </a:r>
          </a:p>
          <a:p>
            <a:endParaRPr lang="es-PE" dirty="0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4368_las-domek-liscie-jesi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6812_gory-lasy-domek-ak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500298" y="285728"/>
            <a:ext cx="45720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</a:rPr>
              <a:t>La vida es una serie de colisiones con el futuro; no es una suma de lo que hemos sido, sino de lo que anhelamos ser. 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</a:rPr>
              <a:t>-José Ortega y Gasset -</a:t>
            </a:r>
          </a:p>
          <a:p>
            <a:pPr algn="ctr"/>
            <a:endParaRPr lang="es-P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7813_las-domek-aw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9368_skaly-jezioro-domek-odbic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500034" y="1000108"/>
            <a:ext cx="42862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el mundo trata de realizar algo grande, sin darse cuenta de que la vida se compone de cosas pequeñas.</a:t>
            </a:r>
          </a:p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Frank A. Clark-</a:t>
            </a:r>
          </a:p>
          <a:p>
            <a:pPr algn="ctr"/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4052_kwiatowy-ogrod-dom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0728_zachod-slonca-jezioro-domek-go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428596" y="714356"/>
            <a:ext cx="49292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</a:rPr>
              <a:t>Los seres humanos no nacen para siempre el día en que sus madres los alumbran, sino que la vida los obliga a parirse a sí mismos una y otra vez.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</a:rPr>
              <a:t>- Gabriel García Márquez -</a:t>
            </a:r>
          </a:p>
          <a:p>
            <a:endParaRPr lang="es-PE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4962_gory-lasy-aka-domek-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8091_lasy-kolorowe-drzewa-domek-gory-jesien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2039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5286381" y="1928802"/>
            <a:ext cx="37147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</a:rPr>
              <a:t>Dormía..., dormía y soñaba que la vida no era más que alegría. Me desperté y vi que la vida no era más que servir... y el servir era alegría.</a:t>
            </a:r>
          </a:p>
          <a:p>
            <a:pPr algn="ctr"/>
            <a:r>
              <a:rPr lang="es-PE" b="1" dirty="0" smtClean="0">
                <a:solidFill>
                  <a:srgbClr val="FFFF00"/>
                </a:solidFill>
              </a:rPr>
              <a:t> -Rabindranath Tagore-</a:t>
            </a:r>
          </a:p>
          <a:p>
            <a:endParaRPr lang="es-PE" dirty="0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8320_jesien-las-dom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0111_drewniany-domek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0" y="214290"/>
            <a:ext cx="28574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</a:rPr>
              <a:t>La vida es tan corta y el oficio de vivir tan difícil, que cuando uno empieza a aprenderlo, ya hay que morirse. 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</a:rPr>
              <a:t>-Ernesto Sábato-</a:t>
            </a:r>
          </a:p>
          <a:p>
            <a:pPr algn="ctr"/>
            <a:endParaRPr lang="es-P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9745_domek-ogrodek-kwiatowy-sloneczni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1496_maly-wiejski-domek-ogrod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714348" y="1857364"/>
            <a:ext cx="23574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Convertid un árbol en leña y podrá arder para vosotros; pero ya no producirá flores ni frutos.</a:t>
            </a:r>
          </a:p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-Rabindranath Tagore- </a:t>
            </a:r>
          </a:p>
          <a:p>
            <a:pPr algn="ctr"/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1372_domek-hobbita-ogrodek-rozmyc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7688_domek-w-lesie-przebijajace-wiatl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4500562" y="214290"/>
            <a:ext cx="41434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ideales que iluminan mi camino y una y otra vez me han dado coraje para enfrentar la vida con alegría han sido: la amabilidad, la belleza y la verdad. </a:t>
            </a:r>
          </a:p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-Albert Einstein- </a:t>
            </a:r>
          </a:p>
          <a:p>
            <a:pPr algn="ctr"/>
            <a:endParaRPr lang="es-PE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4066_domek-las-rze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0639_jeziorko-staw-altanka-drewniany-domek-leza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5357818" y="5072074"/>
            <a:ext cx="30718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Solamente una vida dedicada a los demás merece ser vivida -Albert Einstein-</a:t>
            </a:r>
          </a:p>
          <a:p>
            <a:endParaRPr lang="es-PE" dirty="0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6882_maly-domek-las-wodosp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0782_las-jezioro-domek-letniskowy-aglow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500298" y="4500570"/>
            <a:ext cx="40005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hombre paga su grandeza con muchas pequeñeces, su victoria con muchas derrotas, su riqueza con múltiples quiebras.</a:t>
            </a:r>
          </a:p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-Giovanni </a:t>
            </a:r>
            <a:r>
              <a:rPr lang="es-PE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Papini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</a:t>
            </a:r>
          </a:p>
          <a:p>
            <a:pPr algn="ctr"/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2264_drewniany-domek-las-wiosna-hd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081_jezioro-gory-dom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714349" y="500042"/>
            <a:ext cx="47863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</a:rPr>
              <a:t>Vivimos en una época peligrosa. El ser humano ha aprendido a dominar la naturaleza mucho antes de haber aprendido a dominarse a sí mismo. 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</a:rPr>
              <a:t>-Albert </a:t>
            </a:r>
            <a:r>
              <a:rPr lang="es-PE" b="1" dirty="0" err="1" smtClean="0">
                <a:solidFill>
                  <a:schemeClr val="bg1"/>
                </a:solidFill>
              </a:rPr>
              <a:t>Schweitzer</a:t>
            </a:r>
            <a:r>
              <a:rPr lang="es-PE" b="1" dirty="0" smtClean="0">
                <a:solidFill>
                  <a:schemeClr val="bg1"/>
                </a:solidFill>
              </a:rPr>
              <a:t>- </a:t>
            </a:r>
          </a:p>
          <a:p>
            <a:endParaRPr lang="es-PE" dirty="0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321_wiosna-gory-aka-drewniany-domek-mniszek-drzew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3124_jezioro-odki-domek-l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3143240" y="4714884"/>
            <a:ext cx="3143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dos palabras puedo resumir cuanto he aprendido acerca de la vida: Sigue adelante.</a:t>
            </a:r>
          </a:p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Robert </a:t>
            </a:r>
            <a:r>
              <a:rPr lang="es-PE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Frost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103614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I3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4857752" y="4572008"/>
            <a:ext cx="33575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muerte no existe, la gente sólo muere cuando la olvidan; si puedes recordarme, siempre estaré contigo. </a:t>
            </a:r>
          </a:p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-Isabel Allende-</a:t>
            </a:r>
          </a:p>
          <a:p>
            <a:endParaRPr lang="es-PE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bana__n_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0295c928e4892cc399fa60983baa83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500034" y="285728"/>
            <a:ext cx="32861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hombre se cree siempre ser más de lo que es, y se estima menos de lo que vale.</a:t>
            </a:r>
          </a:p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Goethe -</a:t>
            </a:r>
          </a:p>
          <a:p>
            <a:endParaRPr lang="es-PE" dirty="0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bana-en-los-pirineo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baña-Póas-1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85720" y="214290"/>
            <a:ext cx="37862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humanidad se cansa pronto de todo, sobre todo de lo que más disfruta. 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-George Bernard Shaw-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baña 2012 0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baña-Tapantí-3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3071802" y="214290"/>
            <a:ext cx="3143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país, una civilización se puede juzgar por la forma en que trata a sus animales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-Mahatma Gandhi -</a:t>
            </a:r>
          </a:p>
          <a:p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nstruccion-de-cabanas-patagonicas-americanas-islenas-973111-MLA20483388119_112015-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mik_v_lesu_160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5072066" y="642918"/>
            <a:ext cx="38576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Alégrate de la vida porque ella te da la oportunidad de amar, de trabajar, de jugar y de mirar a las estrellas.</a:t>
            </a:r>
          </a:p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-Henry Van </a:t>
            </a:r>
            <a:r>
              <a:rPr lang="es-PE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Dyke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</a:t>
            </a:r>
          </a:p>
          <a:p>
            <a:pPr algn="ctr"/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ttage-in-the-wood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-bosque-de-los-corazones-dormidos-casa-en-el-bosqu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6215074" y="3214686"/>
            <a:ext cx="27146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Temer al amor es temer a la vida, y los que temen a la vida ya están medio muertos. </a:t>
            </a:r>
          </a:p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-Bertrand Russell -</a:t>
            </a:r>
          </a:p>
          <a:p>
            <a:pPr algn="ctr"/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7e0effefb72eb112671243d148a191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rest-cabi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214282" y="285728"/>
            <a:ext cx="21431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tarda nueve meses sino sesenta años en formarse un hombre. </a:t>
            </a:r>
          </a:p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-André Malraux -</a:t>
            </a:r>
          </a:p>
          <a:p>
            <a:pPr algn="ctr"/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rest_mill-15381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UARAREM5_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" y="285728"/>
            <a:ext cx="33575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Deberíamos vivir tantas veces como los árboles, que pasado un año malo echan nuevas hojas y vuelven a empezar.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José Luis Sampedro-</a:t>
            </a:r>
          </a:p>
          <a:p>
            <a:endParaRPr lang="es-PE" dirty="0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s-lodge-el-trapiche-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ke_cabin-13977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357158" y="4786322"/>
            <a:ext cx="32147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curioso que la vida, cuanto más vacía, más pesa.</a:t>
            </a:r>
          </a:p>
          <a:p>
            <a:pPr algn="ctr"/>
            <a:r>
              <a:rPr lang="es-PE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-León </a:t>
            </a:r>
            <a:r>
              <a:rPr lang="es-PE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Daudí</a:t>
            </a:r>
            <a:r>
              <a:rPr lang="es-PE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</a:t>
            </a:r>
          </a:p>
          <a:p>
            <a:pPr algn="ctr"/>
            <a:endParaRPr lang="es-PE" sz="2000" dirty="0"/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s-lodge-el-trapiche-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hd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285852" y="214290"/>
            <a:ext cx="43577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</a:rPr>
              <a:t>La vida es un constante proceso, una continua transformación en el tiempo, un nacer, morir y renacer. </a:t>
            </a:r>
          </a:p>
          <a:p>
            <a:pPr algn="ctr"/>
            <a:r>
              <a:rPr lang="es-PE" b="1" dirty="0" err="1" smtClean="0">
                <a:solidFill>
                  <a:schemeClr val="bg1"/>
                </a:solidFill>
              </a:rPr>
              <a:t>Hermann</a:t>
            </a:r>
            <a:r>
              <a:rPr lang="es-PE" b="1" dirty="0" smtClean="0">
                <a:solidFill>
                  <a:schemeClr val="bg1"/>
                </a:solidFill>
              </a:rPr>
              <a:t> </a:t>
            </a:r>
            <a:r>
              <a:rPr lang="es-PE" b="1" dirty="0" err="1" smtClean="0">
                <a:solidFill>
                  <a:schemeClr val="bg1"/>
                </a:solidFill>
              </a:rPr>
              <a:t>Keyserling</a:t>
            </a:r>
            <a:r>
              <a:rPr lang="es-PE" b="1" dirty="0" smtClean="0">
                <a:solidFill>
                  <a:schemeClr val="bg1"/>
                </a:solidFill>
              </a:rPr>
              <a:t> </a:t>
            </a:r>
          </a:p>
          <a:p>
            <a:endParaRPr lang="es-PE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ok.com.ua-415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y_hom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428596" y="4786322"/>
            <a:ext cx="46434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un arco iris que incluye el negro.</a:t>
            </a:r>
          </a:p>
          <a:p>
            <a:pPr algn="ctr"/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-Yevgeny </a:t>
            </a:r>
            <a:r>
              <a:rPr lang="es-PE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Yevtushenko</a:t>
            </a:r>
            <a:r>
              <a:rPr lang="es-PE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algn="ctr"/>
            <a:endParaRPr lang="es-PE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ld-wooden-cabi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ck-cabin-in-the-mountains-Wallpapers-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732238">
            <a:off x="1640213" y="4221923"/>
            <a:ext cx="2223515" cy="14382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cabañ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cabañas</Template>
  <TotalTime>0</TotalTime>
  <Words>745</Words>
  <Application>Microsoft Office PowerPoint</Application>
  <PresentationFormat>Presentación en pantalla (4:3)</PresentationFormat>
  <Paragraphs>59</Paragraphs>
  <Slides>59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Presentación2 cabañas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27</cp:revision>
  <dcterms:created xsi:type="dcterms:W3CDTF">2016-06-16T14:19:34Z</dcterms:created>
  <dcterms:modified xsi:type="dcterms:W3CDTF">2016-06-16T15:18:12Z</dcterms:modified>
</cp:coreProperties>
</file>