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4"/>
  </p:notesMasterIdLst>
  <p:sldIdLst>
    <p:sldId id="286" r:id="rId3"/>
    <p:sldId id="305" r:id="rId4"/>
    <p:sldId id="281" r:id="rId5"/>
    <p:sldId id="263" r:id="rId6"/>
    <p:sldId id="306" r:id="rId7"/>
    <p:sldId id="257" r:id="rId8"/>
    <p:sldId id="259" r:id="rId9"/>
    <p:sldId id="307" r:id="rId10"/>
    <p:sldId id="258" r:id="rId11"/>
    <p:sldId id="260" r:id="rId12"/>
    <p:sldId id="261" r:id="rId13"/>
    <p:sldId id="264" r:id="rId14"/>
    <p:sldId id="262" r:id="rId15"/>
    <p:sldId id="265" r:id="rId16"/>
    <p:sldId id="266" r:id="rId17"/>
    <p:sldId id="268" r:id="rId18"/>
    <p:sldId id="267" r:id="rId19"/>
    <p:sldId id="269" r:id="rId20"/>
    <p:sldId id="270" r:id="rId21"/>
    <p:sldId id="271" r:id="rId22"/>
    <p:sldId id="272" r:id="rId23"/>
    <p:sldId id="273" r:id="rId24"/>
    <p:sldId id="276" r:id="rId25"/>
    <p:sldId id="274" r:id="rId26"/>
    <p:sldId id="275" r:id="rId27"/>
    <p:sldId id="277" r:id="rId28"/>
    <p:sldId id="279" r:id="rId29"/>
    <p:sldId id="280" r:id="rId30"/>
    <p:sldId id="282" r:id="rId31"/>
    <p:sldId id="287" r:id="rId32"/>
    <p:sldId id="283" r:id="rId33"/>
    <p:sldId id="284" r:id="rId34"/>
    <p:sldId id="285" r:id="rId35"/>
    <p:sldId id="289" r:id="rId36"/>
    <p:sldId id="288" r:id="rId37"/>
    <p:sldId id="290" r:id="rId38"/>
    <p:sldId id="291" r:id="rId39"/>
    <p:sldId id="292" r:id="rId40"/>
    <p:sldId id="293" r:id="rId41"/>
    <p:sldId id="294" r:id="rId42"/>
    <p:sldId id="295" r:id="rId43"/>
    <p:sldId id="298" r:id="rId44"/>
    <p:sldId id="301" r:id="rId45"/>
    <p:sldId id="296" r:id="rId46"/>
    <p:sldId id="300" r:id="rId47"/>
    <p:sldId id="297" r:id="rId48"/>
    <p:sldId id="299" r:id="rId49"/>
    <p:sldId id="302" r:id="rId50"/>
    <p:sldId id="303" r:id="rId51"/>
    <p:sldId id="304" r:id="rId52"/>
    <p:sldId id="308" r:id="rId5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21k7yFpuylS5BW+7bgwIIw" hashData="iDAw6AMjE6HLJwaT7iPTUogdvs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068" autoAdjust="0"/>
    <p:restoredTop sz="94660"/>
  </p:normalViewPr>
  <p:slideViewPr>
    <p:cSldViewPr>
      <p:cViewPr>
        <p:scale>
          <a:sx n="148" d="100"/>
          <a:sy n="148" d="100"/>
        </p:scale>
        <p:origin x="1716" y="85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B856FD-63B7-4C73-9A79-129989D65492}" type="datetimeFigureOut">
              <a:rPr lang="es-ES" smtClean="0"/>
              <a:pPr/>
              <a:t>21/09/2015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7BD9D1-A7B8-4EEA-BBEC-9AB876608BA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7BD9D1-A7B8-4EEA-BBEC-9AB876608BAF}"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7BD9D1-A7B8-4EEA-BBEC-9AB876608BAF}" type="slidenum">
              <a:rPr lang="es-ES" smtClean="0"/>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7BD9D1-A7B8-4EEA-BBEC-9AB876608BAF}" type="slidenum">
              <a:rPr lang="es-ES" smtClean="0"/>
              <a:pPr/>
              <a:t>8</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77BD9D1-A7B8-4EEA-BBEC-9AB876608BAF}" type="slidenum">
              <a:rPr lang="es-ES" smtClean="0"/>
              <a:pPr/>
              <a:t>15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5E5E2F-117F-48AA-A18B-919EA46ED502}"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21BC4F8-1E3D-44FB-B3A8-4078B2CBBE1B}" type="datetimeFigureOut">
              <a:rPr lang="es-ES" smtClean="0"/>
              <a:pPr/>
              <a:t>21/09/2015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15E5E2F-117F-48AA-A18B-919EA46ED50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 Id="rId4" Type="http://schemas.openxmlformats.org/officeDocument/2006/relationships/image" Target="../media/image99.png"/></Relationships>
</file>

<file path=ppt/slides/_rels/slide51.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image" Target="../media/image105.png"/><Relationship Id="rId18" Type="http://schemas.openxmlformats.org/officeDocument/2006/relationships/image" Target="../media/image10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1.png"/><Relationship Id="rId11" Type="http://schemas.openxmlformats.org/officeDocument/2006/relationships/image" Target="../media/image104.png"/><Relationship Id="rId5" Type="http://schemas.openxmlformats.org/officeDocument/2006/relationships/hyperlink" Target="http://www.mispps.com/" TargetMode="External"/><Relationship Id="rId15" Type="http://schemas.openxmlformats.org/officeDocument/2006/relationships/image" Target="../media/image106.png"/><Relationship Id="rId10" Type="http://schemas.openxmlformats.org/officeDocument/2006/relationships/hyperlink" Target="https://www.facebook.com/mispps" TargetMode="External"/><Relationship Id="rId4" Type="http://schemas.openxmlformats.org/officeDocument/2006/relationships/image" Target="../media/image100.png"/><Relationship Id="rId9" Type="http://schemas.openxmlformats.org/officeDocument/2006/relationships/image" Target="../media/image10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_3.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Frailecillo_3..jpg"/>
          <p:cNvPicPr>
            <a:picLocks noChangeAspect="1"/>
          </p:cNvPicPr>
          <p:nvPr/>
        </p:nvPicPr>
        <p:blipFill>
          <a:blip r:embed="rId4"/>
          <a:stretch>
            <a:fillRect/>
          </a:stretch>
        </p:blipFill>
        <p:spPr>
          <a:xfrm>
            <a:off x="0" y="2510"/>
            <a:ext cx="9144000" cy="5140990"/>
          </a:xfrm>
          <a:prstGeom prst="rect">
            <a:avLst/>
          </a:prstGeom>
        </p:spPr>
      </p:pic>
      <p:pic>
        <p:nvPicPr>
          <p:cNvPr id="51202" name="Picture 2" descr="Rendered Image"/>
          <p:cNvPicPr>
            <a:picLocks noChangeAspect="1" noChangeArrowheads="1"/>
          </p:cNvPicPr>
          <p:nvPr/>
        </p:nvPicPr>
        <p:blipFill>
          <a:blip r:embed="rId5">
            <a:lum bright="-20000" contrast="40000"/>
          </a:blip>
          <a:srcRect/>
          <a:stretch>
            <a:fillRect/>
          </a:stretch>
        </p:blipFill>
        <p:spPr bwMode="auto">
          <a:xfrm rot="19991469">
            <a:off x="178249" y="932074"/>
            <a:ext cx="3095625" cy="666751"/>
          </a:xfrm>
          <a:prstGeom prst="rect">
            <a:avLst/>
          </a:prstGeom>
          <a:noFill/>
        </p:spPr>
      </p:pic>
      <p:pic>
        <p:nvPicPr>
          <p:cNvPr id="51204" name="Picture 4" descr="Rendered Image"/>
          <p:cNvPicPr>
            <a:picLocks noChangeAspect="1" noChangeArrowheads="1"/>
          </p:cNvPicPr>
          <p:nvPr/>
        </p:nvPicPr>
        <p:blipFill>
          <a:blip r:embed="rId6">
            <a:lum bright="-20000" contrast="40000"/>
          </a:blip>
          <a:srcRect/>
          <a:stretch>
            <a:fillRect/>
          </a:stretch>
        </p:blipFill>
        <p:spPr bwMode="auto">
          <a:xfrm rot="19925084">
            <a:off x="306807" y="1720432"/>
            <a:ext cx="3548092" cy="666751"/>
          </a:xfrm>
          <a:prstGeom prst="rect">
            <a:avLst/>
          </a:prstGeom>
          <a:noFill/>
        </p:spPr>
      </p:pic>
      <p:sp>
        <p:nvSpPr>
          <p:cNvPr id="6" name="5 CuadroTexto"/>
          <p:cNvSpPr txBox="1"/>
          <p:nvPr/>
        </p:nvSpPr>
        <p:spPr>
          <a:xfrm>
            <a:off x="0" y="4357700"/>
            <a:ext cx="2084225" cy="307777"/>
          </a:xfrm>
          <a:prstGeom prst="rect">
            <a:avLst/>
          </a:prstGeom>
          <a:noFill/>
        </p:spPr>
        <p:txBody>
          <a:bodyPr wrap="none" rtlCol="0">
            <a:spAutoFit/>
          </a:bodyPr>
          <a:lstStyle/>
          <a:p>
            <a:r>
              <a:rPr lang="es-ES_tradnl" sz="1400" b="1" dirty="0" smtClean="0">
                <a:solidFill>
                  <a:srgbClr val="FF6600"/>
                </a:solidFill>
                <a:effectLst>
                  <a:outerShdw blurRad="38100" dist="38100" dir="2700000" algn="tl">
                    <a:srgbClr val="000000">
                      <a:alpha val="43137"/>
                    </a:srgbClr>
                  </a:outerShdw>
                </a:effectLst>
                <a:latin typeface="Agency FB" pitchFamily="34" charset="0"/>
              </a:rPr>
              <a:t>Esta es una creación de Raquel</a:t>
            </a:r>
            <a:endParaRPr lang="es-ES" sz="1400" b="1" dirty="0">
              <a:solidFill>
                <a:srgbClr val="FF6600"/>
              </a:solidFill>
              <a:effectLst>
                <a:outerShdw blurRad="38100" dist="38100" dir="2700000" algn="tl">
                  <a:srgbClr val="000000">
                    <a:alpha val="43137"/>
                  </a:srgbClr>
                </a:outerShdw>
              </a:effectLst>
              <a:latin typeface="Agency FB" pitchFamily="34" charset="0"/>
            </a:endParaRPr>
          </a:p>
        </p:txBody>
      </p:sp>
      <p:pic>
        <p:nvPicPr>
          <p:cNvPr id="7" name="6 Imagen" descr="Frailecillo_3.pn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Gibson''s Coastal Horizon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52" presetClass="exit" presetSubtype="0" fill="hold" nodeType="withEffect">
                                  <p:stCondLst>
                                    <p:cond delay="4000"/>
                                  </p:stCondLst>
                                  <p:childTnLst>
                                    <p:animScale>
                                      <p:cBhvr>
                                        <p:cTn id="9"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 dur="5000" accel="50000">
                                          <p:stCondLst>
                                            <p:cond delay="0"/>
                                          </p:stCondLst>
                                        </p:cTn>
                                        <p:tgtEl>
                                          <p:spTgt spid="3"/>
                                        </p:tgtEl>
                                        <p:attrNameLst>
                                          <p:attrName>ppt_x</p:attrName>
                                          <p:attrName>ppt_y</p:attrName>
                                        </p:attrNameLst>
                                      </p:cBhvr>
                                    </p:animMotion>
                                    <p:animEffect transition="out" filter="fade">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par>
                                <p:cTn id="13" presetID="23" presetClass="exit" presetSubtype="272" fill="hold" nodeType="withEffect">
                                  <p:stCondLst>
                                    <p:cond delay="4000"/>
                                  </p:stCondLst>
                                  <p:childTnLst>
                                    <p:anim calcmode="lin" valueType="num">
                                      <p:cBhvr>
                                        <p:cTn id="14" dur="5000"/>
                                        <p:tgtEl>
                                          <p:spTgt spid="3"/>
                                        </p:tgtEl>
                                        <p:attrNameLst>
                                          <p:attrName>ppt_w</p:attrName>
                                        </p:attrNameLst>
                                      </p:cBhvr>
                                      <p:tavLst>
                                        <p:tav tm="0">
                                          <p:val>
                                            <p:strVal val="ppt_w"/>
                                          </p:val>
                                        </p:tav>
                                        <p:tav tm="100000">
                                          <p:val>
                                            <p:strVal val="4/3*ppt_w"/>
                                          </p:val>
                                        </p:tav>
                                      </p:tavLst>
                                    </p:anim>
                                    <p:anim calcmode="lin" valueType="num">
                                      <p:cBhvr>
                                        <p:cTn id="15" dur="5000"/>
                                        <p:tgtEl>
                                          <p:spTgt spid="3"/>
                                        </p:tgtEl>
                                        <p:attrNameLst>
                                          <p:attrName>ppt_h</p:attrName>
                                        </p:attrNameLst>
                                      </p:cBhvr>
                                      <p:tavLst>
                                        <p:tav tm="0">
                                          <p:val>
                                            <p:strVal val="ppt_h"/>
                                          </p:val>
                                        </p:tav>
                                        <p:tav tm="100000">
                                          <p:val>
                                            <p:strVal val="4/3*ppt_h"/>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4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4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par>
                          <p:cTn id="26" fill="hold">
                            <p:stCondLst>
                              <p:cond delay="9000"/>
                            </p:stCondLst>
                            <p:childTnLst>
                              <p:par>
                                <p:cTn id="27" presetID="15" presetClass="entr" presetSubtype="0" fill="hold" nodeType="afterEffect">
                                  <p:stCondLst>
                                    <p:cond delay="0"/>
                                  </p:stCondLst>
                                  <p:childTnLst>
                                    <p:set>
                                      <p:cBhvr>
                                        <p:cTn id="28" dur="1" fill="hold">
                                          <p:stCondLst>
                                            <p:cond delay="0"/>
                                          </p:stCondLst>
                                        </p:cTn>
                                        <p:tgtEl>
                                          <p:spTgt spid="51202"/>
                                        </p:tgtEl>
                                        <p:attrNameLst>
                                          <p:attrName>style.visibility</p:attrName>
                                        </p:attrNameLst>
                                      </p:cBhvr>
                                      <p:to>
                                        <p:strVal val="visible"/>
                                      </p:to>
                                    </p:set>
                                    <p:anim calcmode="lin" valueType="num">
                                      <p:cBhvr>
                                        <p:cTn id="29" dur="2000" fill="hold"/>
                                        <p:tgtEl>
                                          <p:spTgt spid="51202"/>
                                        </p:tgtEl>
                                        <p:attrNameLst>
                                          <p:attrName>ppt_w</p:attrName>
                                        </p:attrNameLst>
                                      </p:cBhvr>
                                      <p:tavLst>
                                        <p:tav tm="0">
                                          <p:val>
                                            <p:fltVal val="0"/>
                                          </p:val>
                                        </p:tav>
                                        <p:tav tm="100000">
                                          <p:val>
                                            <p:strVal val="#ppt_w"/>
                                          </p:val>
                                        </p:tav>
                                      </p:tavLst>
                                    </p:anim>
                                    <p:anim calcmode="lin" valueType="num">
                                      <p:cBhvr>
                                        <p:cTn id="30" dur="2000" fill="hold"/>
                                        <p:tgtEl>
                                          <p:spTgt spid="51202"/>
                                        </p:tgtEl>
                                        <p:attrNameLst>
                                          <p:attrName>ppt_h</p:attrName>
                                        </p:attrNameLst>
                                      </p:cBhvr>
                                      <p:tavLst>
                                        <p:tav tm="0">
                                          <p:val>
                                            <p:fltVal val="0"/>
                                          </p:val>
                                        </p:tav>
                                        <p:tav tm="100000">
                                          <p:val>
                                            <p:strVal val="#ppt_h"/>
                                          </p:val>
                                        </p:tav>
                                      </p:tavLst>
                                    </p:anim>
                                    <p:anim calcmode="lin" valueType="num">
                                      <p:cBhvr>
                                        <p:cTn id="31" dur="2000" fill="hold"/>
                                        <p:tgtEl>
                                          <p:spTgt spid="51202"/>
                                        </p:tgtEl>
                                        <p:attrNameLst>
                                          <p:attrName>ppt_x</p:attrName>
                                        </p:attrNameLst>
                                      </p:cBhvr>
                                      <p:tavLst>
                                        <p:tav tm="0" fmla="#ppt_x+(cos(-2*pi*(1-$))*-#ppt_x-sin(-2*pi*(1-$))*(1-#ppt_y))*(1-$)">
                                          <p:val>
                                            <p:fltVal val="0"/>
                                          </p:val>
                                        </p:tav>
                                        <p:tav tm="100000">
                                          <p:val>
                                            <p:fltVal val="1"/>
                                          </p:val>
                                        </p:tav>
                                      </p:tavLst>
                                    </p:anim>
                                    <p:anim calcmode="lin" valueType="num">
                                      <p:cBhvr>
                                        <p:cTn id="32" dur="2000" fill="hold"/>
                                        <p:tgtEl>
                                          <p:spTgt spid="5120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1000"/>
                            </p:stCondLst>
                            <p:childTnLst>
                              <p:par>
                                <p:cTn id="34" presetID="15" presetClass="entr" presetSubtype="0" fill="hold" nodeType="afterEffect">
                                  <p:stCondLst>
                                    <p:cond delay="0"/>
                                  </p:stCondLst>
                                  <p:childTnLst>
                                    <p:set>
                                      <p:cBhvr>
                                        <p:cTn id="35" dur="1" fill="hold">
                                          <p:stCondLst>
                                            <p:cond delay="0"/>
                                          </p:stCondLst>
                                        </p:cTn>
                                        <p:tgtEl>
                                          <p:spTgt spid="51204"/>
                                        </p:tgtEl>
                                        <p:attrNameLst>
                                          <p:attrName>style.visibility</p:attrName>
                                        </p:attrNameLst>
                                      </p:cBhvr>
                                      <p:to>
                                        <p:strVal val="visible"/>
                                      </p:to>
                                    </p:set>
                                    <p:anim calcmode="lin" valueType="num">
                                      <p:cBhvr>
                                        <p:cTn id="36" dur="2000" fill="hold"/>
                                        <p:tgtEl>
                                          <p:spTgt spid="51204"/>
                                        </p:tgtEl>
                                        <p:attrNameLst>
                                          <p:attrName>ppt_w</p:attrName>
                                        </p:attrNameLst>
                                      </p:cBhvr>
                                      <p:tavLst>
                                        <p:tav tm="0">
                                          <p:val>
                                            <p:fltVal val="0"/>
                                          </p:val>
                                        </p:tav>
                                        <p:tav tm="100000">
                                          <p:val>
                                            <p:strVal val="#ppt_w"/>
                                          </p:val>
                                        </p:tav>
                                      </p:tavLst>
                                    </p:anim>
                                    <p:anim calcmode="lin" valueType="num">
                                      <p:cBhvr>
                                        <p:cTn id="37" dur="2000" fill="hold"/>
                                        <p:tgtEl>
                                          <p:spTgt spid="51204"/>
                                        </p:tgtEl>
                                        <p:attrNameLst>
                                          <p:attrName>ppt_h</p:attrName>
                                        </p:attrNameLst>
                                      </p:cBhvr>
                                      <p:tavLst>
                                        <p:tav tm="0">
                                          <p:val>
                                            <p:fltVal val="0"/>
                                          </p:val>
                                        </p:tav>
                                        <p:tav tm="100000">
                                          <p:val>
                                            <p:strVal val="#ppt_h"/>
                                          </p:val>
                                        </p:tav>
                                      </p:tavLst>
                                    </p:anim>
                                    <p:anim calcmode="lin" valueType="num">
                                      <p:cBhvr>
                                        <p:cTn id="38" dur="2000" fill="hold"/>
                                        <p:tgtEl>
                                          <p:spTgt spid="51204"/>
                                        </p:tgtEl>
                                        <p:attrNameLst>
                                          <p:attrName>ppt_x</p:attrName>
                                        </p:attrNameLst>
                                      </p:cBhvr>
                                      <p:tavLst>
                                        <p:tav tm="0" fmla="#ppt_x+(cos(-2*pi*(1-$))*-#ppt_x-sin(-2*pi*(1-$))*(1-#ppt_y))*(1-$)">
                                          <p:val>
                                            <p:fltVal val="0"/>
                                          </p:val>
                                        </p:tav>
                                        <p:tav tm="100000">
                                          <p:val>
                                            <p:fltVal val="1"/>
                                          </p:val>
                                        </p:tav>
                                      </p:tavLst>
                                    </p:anim>
                                    <p:anim calcmode="lin" valueType="num">
                                      <p:cBhvr>
                                        <p:cTn id="39" dur="2000" fill="hold"/>
                                        <p:tgtEl>
                                          <p:spTgt spid="51204"/>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13000"/>
                            </p:stCondLst>
                            <p:childTnLst>
                              <p:par>
                                <p:cTn id="41" presetID="50" presetClass="entr" presetSubtype="0" decel="10000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2000" fill="hold"/>
                                        <p:tgtEl>
                                          <p:spTgt spid="6"/>
                                        </p:tgtEl>
                                        <p:attrNameLst>
                                          <p:attrName>ppt_w</p:attrName>
                                        </p:attrNameLst>
                                      </p:cBhvr>
                                      <p:tavLst>
                                        <p:tav tm="0">
                                          <p:val>
                                            <p:strVal val="#ppt_w+.3"/>
                                          </p:val>
                                        </p:tav>
                                        <p:tav tm="100000">
                                          <p:val>
                                            <p:strVal val="#ppt_w"/>
                                          </p:val>
                                        </p:tav>
                                      </p:tavLst>
                                    </p:anim>
                                    <p:anim calcmode="lin" valueType="num">
                                      <p:cBhvr>
                                        <p:cTn id="44" dur="2000" fill="hold"/>
                                        <p:tgtEl>
                                          <p:spTgt spid="6"/>
                                        </p:tgtEl>
                                        <p:attrNameLst>
                                          <p:attrName>ppt_h</p:attrName>
                                        </p:attrNameLst>
                                      </p:cBhvr>
                                      <p:tavLst>
                                        <p:tav tm="0">
                                          <p:val>
                                            <p:strVal val="#ppt_h"/>
                                          </p:val>
                                        </p:tav>
                                        <p:tav tm="100000">
                                          <p:val>
                                            <p:strVal val="#ppt_h"/>
                                          </p:val>
                                        </p:tav>
                                      </p:tavLst>
                                    </p:anim>
                                    <p:animEffect transition="in" filter="fade">
                                      <p:cBhvr>
                                        <p:cTn id="4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0"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142844"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285720" y="714362"/>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428596"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571472" y="1428742"/>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9001156"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8858280"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715404" y="785800"/>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8572528"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8429652" y="1357304"/>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descr="http://cloud.pickupimage.com/data/photo/2015/5/25/052515C-2590-D31A-4015E44FB71B89A9.png"/>
          <p:cNvPicPr>
            <a:picLocks noChangeAspect="1" noChangeArrowheads="1"/>
          </p:cNvPicPr>
          <p:nvPr/>
        </p:nvPicPr>
        <p:blipFill>
          <a:blip r:embed="rId4" cstate="print"/>
          <a:srcRect l="6250" t="8397" r="9145"/>
          <a:stretch>
            <a:fillRect/>
          </a:stretch>
        </p:blipFill>
        <p:spPr bwMode="auto">
          <a:xfrm>
            <a:off x="7000892" y="2919280"/>
            <a:ext cx="1714512" cy="2224220"/>
          </a:xfrm>
          <a:prstGeom prst="rect">
            <a:avLst/>
          </a:prstGeom>
          <a:noFill/>
          <a:effectLst>
            <a:softEdge rad="31750"/>
          </a:effectLst>
        </p:spPr>
      </p:pic>
      <p:pic>
        <p:nvPicPr>
          <p:cNvPr id="50178" name="Picture 2" descr="Rendered Image"/>
          <p:cNvPicPr>
            <a:picLocks noChangeAspect="1" noChangeArrowheads="1"/>
          </p:cNvPicPr>
          <p:nvPr/>
        </p:nvPicPr>
        <p:blipFill>
          <a:blip r:embed="rId5">
            <a:lum bright="-20000" contrast="40000"/>
          </a:blip>
          <a:srcRect/>
          <a:stretch>
            <a:fillRect/>
          </a:stretch>
        </p:blipFill>
        <p:spPr bwMode="auto">
          <a:xfrm>
            <a:off x="1214414" y="285734"/>
            <a:ext cx="2867025" cy="657226"/>
          </a:xfrm>
          <a:prstGeom prst="rect">
            <a:avLst/>
          </a:prstGeom>
          <a:noFill/>
        </p:spPr>
      </p:pic>
      <p:pic>
        <p:nvPicPr>
          <p:cNvPr id="50180" name="Picture 4" descr="Rendered Image"/>
          <p:cNvPicPr>
            <a:picLocks noChangeAspect="1" noChangeArrowheads="1"/>
          </p:cNvPicPr>
          <p:nvPr/>
        </p:nvPicPr>
        <p:blipFill>
          <a:blip r:embed="rId6">
            <a:lum bright="-20000" contrast="40000"/>
          </a:blip>
          <a:srcRect/>
          <a:stretch>
            <a:fillRect/>
          </a:stretch>
        </p:blipFill>
        <p:spPr bwMode="auto">
          <a:xfrm>
            <a:off x="5000628" y="214296"/>
            <a:ext cx="2628900" cy="619126"/>
          </a:xfrm>
          <a:prstGeom prst="rect">
            <a:avLst/>
          </a:prstGeom>
          <a:noFill/>
        </p:spPr>
      </p:pic>
      <p:sp>
        <p:nvSpPr>
          <p:cNvPr id="16" name="15 CuadroTexto"/>
          <p:cNvSpPr txBox="1"/>
          <p:nvPr/>
        </p:nvSpPr>
        <p:spPr>
          <a:xfrm>
            <a:off x="1214414" y="1071552"/>
            <a:ext cx="6000792" cy="3785652"/>
          </a:xfrm>
          <a:prstGeom prst="rect">
            <a:avLst/>
          </a:prstGeom>
          <a:noFill/>
        </p:spPr>
        <p:txBody>
          <a:bodyPr wrap="square" rtlCol="0">
            <a:spAutoFit/>
          </a:bodyPr>
          <a:lstStyle/>
          <a:p>
            <a:r>
              <a:rPr lang="es-ES" sz="2000" b="1" dirty="0" smtClean="0">
                <a:solidFill>
                  <a:srgbClr val="FF6600"/>
                </a:solidFill>
                <a:effectLst>
                  <a:outerShdw blurRad="38100" dist="38100" dir="2700000" algn="tl">
                    <a:srgbClr val="000000">
                      <a:alpha val="43137"/>
                    </a:srgbClr>
                  </a:outerShdw>
                </a:effectLst>
              </a:rPr>
              <a:t>El frailecillo atlántico luce colores parecidos a los del pingüino, pero su colorido pico le ha merecido el apelativo de «loro de mar». El pico se vuelve gris mate en invierno, pero recobra su color en primavera, por lo que puede ser una forma de atraer a parejas potenciales.</a:t>
            </a:r>
          </a:p>
          <a:p>
            <a:r>
              <a:rPr lang="es-ES" sz="2000" b="1" dirty="0" smtClean="0">
                <a:solidFill>
                  <a:srgbClr val="FF6600"/>
                </a:solidFill>
                <a:effectLst>
                  <a:outerShdw blurRad="38100" dist="38100" dir="2700000" algn="tl">
                    <a:srgbClr val="000000">
                      <a:alpha val="43137"/>
                    </a:srgbClr>
                  </a:outerShdw>
                </a:effectLst>
              </a:rPr>
              <a:t>Estas aves pasan la mayor parte de su vida en el mar, reposando sobre las olas cuando no están nadando.</a:t>
            </a:r>
          </a:p>
          <a:p>
            <a:r>
              <a:rPr lang="es-ES" sz="2000" b="1" dirty="0" smtClean="0">
                <a:solidFill>
                  <a:srgbClr val="FF6600"/>
                </a:solidFill>
                <a:effectLst>
                  <a:outerShdw blurRad="38100" dist="38100" dir="2700000" algn="tl">
                    <a:srgbClr val="000000">
                      <a:alpha val="43137"/>
                    </a:srgbClr>
                  </a:outerShdw>
                </a:effectLst>
              </a:rPr>
              <a:t>Son unos excelentes nadadores que usan las alas para impulsarse bajo el agua con un movimiento similar al que hacen para volar</a:t>
            </a:r>
          </a:p>
          <a:p>
            <a:endParaRPr lang="es-ES" sz="2000" b="1" dirty="0">
              <a:solidFill>
                <a:srgbClr val="FF6600"/>
              </a:solidFill>
              <a:effectLst>
                <a:outerShdw blurRad="38100" dist="38100" dir="2700000" algn="tl">
                  <a:srgbClr val="000000">
                    <a:alpha val="43137"/>
                  </a:srgbClr>
                </a:outerShdw>
              </a:effectLst>
              <a:latin typeface="Agency FB" pitchFamily="34" charset="0"/>
            </a:endParaRPr>
          </a:p>
        </p:txBody>
      </p:sp>
      <p:sp>
        <p:nvSpPr>
          <p:cNvPr id="17" name="16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7" presetClass="entr" presetSubtype="0" fill="hold" grpId="0" nodeType="withEffect">
                                  <p:stCondLst>
                                    <p:cond delay="0"/>
                                  </p:stCondLst>
                                  <p:iterate type="lt">
                                    <p:tmPct val="50000"/>
                                  </p:iterate>
                                  <p:childTnLst>
                                    <p:set>
                                      <p:cBhvr>
                                        <p:cTn id="9" dur="1" fill="hold">
                                          <p:stCondLst>
                                            <p:cond delay="0"/>
                                          </p:stCondLst>
                                        </p:cTn>
                                        <p:tgtEl>
                                          <p:spTgt spid="16"/>
                                        </p:tgtEl>
                                        <p:attrNameLst>
                                          <p:attrName>style.visibility</p:attrName>
                                        </p:attrNameLst>
                                      </p:cBhvr>
                                      <p:to>
                                        <p:strVal val="visible"/>
                                      </p:to>
                                    </p:set>
                                    <p:anim calcmode="discrete" valueType="clr">
                                      <p:cBhvr override="childStyle">
                                        <p:cTn id="10" dur="200"/>
                                        <p:tgtEl>
                                          <p:spTgt spid="16"/>
                                        </p:tgtEl>
                                        <p:attrNameLst>
                                          <p:attrName>style.color</p:attrName>
                                        </p:attrNameLst>
                                      </p:cBhvr>
                                      <p:tavLst>
                                        <p:tav tm="0">
                                          <p:val>
                                            <p:clrVal>
                                              <a:srgbClr val="FF6600"/>
                                            </p:clrVal>
                                          </p:val>
                                        </p:tav>
                                        <p:tav tm="50000">
                                          <p:val>
                                            <p:clrVal>
                                              <a:schemeClr val="tx1"/>
                                            </p:clrVal>
                                          </p:val>
                                        </p:tav>
                                      </p:tavLst>
                                    </p:anim>
                                    <p:anim calcmode="discrete" valueType="clr">
                                      <p:cBhvr>
                                        <p:cTn id="11" dur="200"/>
                                        <p:tgtEl>
                                          <p:spTgt spid="16"/>
                                        </p:tgtEl>
                                        <p:attrNameLst>
                                          <p:attrName>fillcolor</p:attrName>
                                        </p:attrNameLst>
                                      </p:cBhvr>
                                      <p:tavLst>
                                        <p:tav tm="0">
                                          <p:val>
                                            <p:clrVal>
                                              <a:schemeClr val="accent2"/>
                                            </p:clrVal>
                                          </p:val>
                                        </p:tav>
                                        <p:tav tm="50000">
                                          <p:val>
                                            <p:clrVal>
                                              <a:schemeClr val="hlink"/>
                                            </p:clrVal>
                                          </p:val>
                                        </p:tav>
                                      </p:tavLst>
                                    </p:anim>
                                    <p:set>
                                      <p:cBhvr>
                                        <p:cTn id="12" dur="200"/>
                                        <p:tgtEl>
                                          <p:spTgt spid="1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ird-the-atlantic-deadlock-fratercula-arctica-puffin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ird-the-atlantic-deadlock-fratercula-arctica-puffins 2.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47" presetClass="exit" presetSubtype="0" fill="hold" nodeType="withEffect">
                                  <p:stCondLst>
                                    <p:cond delay="3000"/>
                                  </p:stCondLst>
                                  <p:childTnLst>
                                    <p:animEffect transition="out" filter="fade">
                                      <p:cBhvr>
                                        <p:cTn id="9" dur="5000"/>
                                        <p:tgtEl>
                                          <p:spTgt spid="3"/>
                                        </p:tgtEl>
                                      </p:cBhvr>
                                    </p:animEffect>
                                    <p:anim calcmode="lin" valueType="num">
                                      <p:cBhvr>
                                        <p:cTn id="10" dur="5000"/>
                                        <p:tgtEl>
                                          <p:spTgt spid="3"/>
                                        </p:tgtEl>
                                        <p:attrNameLst>
                                          <p:attrName>ppt_x</p:attrName>
                                        </p:attrNameLst>
                                      </p:cBhvr>
                                      <p:tavLst>
                                        <p:tav tm="0">
                                          <p:val>
                                            <p:strVal val="ppt_x"/>
                                          </p:val>
                                        </p:tav>
                                        <p:tav tm="100000">
                                          <p:val>
                                            <p:strVal val="ppt_x"/>
                                          </p:val>
                                        </p:tav>
                                      </p:tavLst>
                                    </p:anim>
                                    <p:anim calcmode="lin" valueType="num">
                                      <p:cBhvr>
                                        <p:cTn id="11" dur="5000"/>
                                        <p:tgtEl>
                                          <p:spTgt spid="3"/>
                                        </p:tgtEl>
                                        <p:attrNameLst>
                                          <p:attrName>ppt_y</p:attrName>
                                        </p:attrNameLst>
                                      </p:cBhvr>
                                      <p:tavLst>
                                        <p:tav tm="0">
                                          <p:val>
                                            <p:strVal val="ppt_y"/>
                                          </p:val>
                                        </p:tav>
                                        <p:tav tm="100000">
                                          <p:val>
                                            <p:strVal val="ppt_y-.1"/>
                                          </p:val>
                                        </p:tav>
                                      </p:tavLst>
                                    </p:anim>
                                    <p:set>
                                      <p:cBhvr>
                                        <p:cTn id="12" dur="1" fill="hold">
                                          <p:stCondLst>
                                            <p:cond delay="4999"/>
                                          </p:stCondLst>
                                        </p:cTn>
                                        <p:tgtEl>
                                          <p:spTgt spid="3"/>
                                        </p:tgtEl>
                                        <p:attrNameLst>
                                          <p:attrName>style.visibility</p:attrName>
                                        </p:attrNameLst>
                                      </p:cBhvr>
                                      <p:to>
                                        <p:strVal val="hidden"/>
                                      </p:to>
                                    </p:set>
                                  </p:childTnLst>
                                </p:cTn>
                              </p:par>
                              <p:par>
                                <p:cTn id="13" presetID="23" presetClass="exit" presetSubtype="272" fill="hold" nodeType="withEffect">
                                  <p:stCondLst>
                                    <p:cond delay="3000"/>
                                  </p:stCondLst>
                                  <p:childTnLst>
                                    <p:anim calcmode="lin" valueType="num">
                                      <p:cBhvr>
                                        <p:cTn id="14" dur="5000"/>
                                        <p:tgtEl>
                                          <p:spTgt spid="3"/>
                                        </p:tgtEl>
                                        <p:attrNameLst>
                                          <p:attrName>ppt_w</p:attrName>
                                        </p:attrNameLst>
                                      </p:cBhvr>
                                      <p:tavLst>
                                        <p:tav tm="0">
                                          <p:val>
                                            <p:strVal val="ppt_w"/>
                                          </p:val>
                                        </p:tav>
                                        <p:tav tm="100000">
                                          <p:val>
                                            <p:strVal val="4/3*ppt_w"/>
                                          </p:val>
                                        </p:tav>
                                      </p:tavLst>
                                    </p:anim>
                                    <p:anim calcmode="lin" valueType="num">
                                      <p:cBhvr>
                                        <p:cTn id="15" dur="5000"/>
                                        <p:tgtEl>
                                          <p:spTgt spid="3"/>
                                        </p:tgtEl>
                                        <p:attrNameLst>
                                          <p:attrName>ppt_h</p:attrName>
                                        </p:attrNameLst>
                                      </p:cBhvr>
                                      <p:tavLst>
                                        <p:tav tm="0">
                                          <p:val>
                                            <p:strVal val="ppt_h"/>
                                          </p:val>
                                        </p:tav>
                                        <p:tav tm="100000">
                                          <p:val>
                                            <p:strVal val="4/3*ppt_h"/>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48x1365_puffin-atlanticheskij-tup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48x1365_puffin-atlanticheskij-tupik2.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0"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142844"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285720" y="714362"/>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428596"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571472" y="1428742"/>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9001156"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8858280"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715404" y="785800"/>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8572528"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8429652" y="1357304"/>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descr="http://cloud.pickupimage.com/data/photo/2015/5/25/052515C-2590-D31A-4015E44FB71B89A9.png"/>
          <p:cNvPicPr>
            <a:picLocks noChangeAspect="1" noChangeArrowheads="1"/>
          </p:cNvPicPr>
          <p:nvPr/>
        </p:nvPicPr>
        <p:blipFill>
          <a:blip r:embed="rId4" cstate="print"/>
          <a:srcRect l="6250" t="8397" r="9145"/>
          <a:stretch>
            <a:fillRect/>
          </a:stretch>
        </p:blipFill>
        <p:spPr bwMode="auto">
          <a:xfrm>
            <a:off x="7215206" y="2919280"/>
            <a:ext cx="1714512" cy="2224220"/>
          </a:xfrm>
          <a:prstGeom prst="rect">
            <a:avLst/>
          </a:prstGeom>
          <a:noFill/>
          <a:effectLst>
            <a:softEdge rad="31750"/>
          </a:effectLst>
        </p:spPr>
      </p:pic>
      <p:pic>
        <p:nvPicPr>
          <p:cNvPr id="50178" name="Picture 2" descr="Rendered Image"/>
          <p:cNvPicPr>
            <a:picLocks noChangeAspect="1" noChangeArrowheads="1"/>
          </p:cNvPicPr>
          <p:nvPr/>
        </p:nvPicPr>
        <p:blipFill>
          <a:blip r:embed="rId5">
            <a:lum bright="-20000" contrast="40000"/>
          </a:blip>
          <a:srcRect/>
          <a:stretch>
            <a:fillRect/>
          </a:stretch>
        </p:blipFill>
        <p:spPr bwMode="auto">
          <a:xfrm>
            <a:off x="1214414" y="285734"/>
            <a:ext cx="2867025" cy="657226"/>
          </a:xfrm>
          <a:prstGeom prst="rect">
            <a:avLst/>
          </a:prstGeom>
          <a:noFill/>
        </p:spPr>
      </p:pic>
      <p:pic>
        <p:nvPicPr>
          <p:cNvPr id="50180" name="Picture 4" descr="Rendered Image"/>
          <p:cNvPicPr>
            <a:picLocks noChangeAspect="1" noChangeArrowheads="1"/>
          </p:cNvPicPr>
          <p:nvPr/>
        </p:nvPicPr>
        <p:blipFill>
          <a:blip r:embed="rId6">
            <a:lum bright="-20000" contrast="40000"/>
          </a:blip>
          <a:srcRect/>
          <a:stretch>
            <a:fillRect/>
          </a:stretch>
        </p:blipFill>
        <p:spPr bwMode="auto">
          <a:xfrm>
            <a:off x="4929190" y="214296"/>
            <a:ext cx="2628900" cy="619126"/>
          </a:xfrm>
          <a:prstGeom prst="rect">
            <a:avLst/>
          </a:prstGeom>
          <a:noFill/>
        </p:spPr>
      </p:pic>
      <p:sp>
        <p:nvSpPr>
          <p:cNvPr id="15" name="14 CuadroTexto"/>
          <p:cNvSpPr txBox="1"/>
          <p:nvPr/>
        </p:nvSpPr>
        <p:spPr>
          <a:xfrm>
            <a:off x="714348" y="1000114"/>
            <a:ext cx="6500858" cy="3785652"/>
          </a:xfrm>
          <a:prstGeom prst="rect">
            <a:avLst/>
          </a:prstGeom>
          <a:noFill/>
        </p:spPr>
        <p:txBody>
          <a:bodyPr wrap="square" rtlCol="0">
            <a:spAutoFit/>
          </a:bodyPr>
          <a:lstStyle/>
          <a:p>
            <a:r>
              <a:rPr lang="es-ES" sz="2000" b="1" dirty="0" smtClean="0">
                <a:solidFill>
                  <a:srgbClr val="FF6600"/>
                </a:solidFill>
                <a:effectLst>
                  <a:outerShdw blurRad="38100" dist="38100" dir="2700000" algn="tl">
                    <a:srgbClr val="000000">
                      <a:alpha val="43137"/>
                    </a:srgbClr>
                  </a:outerShdw>
                </a:effectLst>
              </a:rPr>
              <a:t>Usan sus pies palmeados a modo de timón y pueden sumergirse a profundidades de 60 metros, aunque su inmersión solo dura entre 20 y 30 segundos. Los frailecillos suelen capturar peces pequeños, como arenques o anguilas de arena. En el aire, los frailecillos son asombrosamente veloces. Baten sus alas hasta 400 veces por minuto y pueden alcanzar los 90 kilómetros por hora.</a:t>
            </a:r>
          </a:p>
          <a:p>
            <a:r>
              <a:rPr lang="es-ES" sz="2000" b="1" dirty="0" smtClean="0">
                <a:solidFill>
                  <a:srgbClr val="FF6600"/>
                </a:solidFill>
                <a:effectLst>
                  <a:outerShdw blurRad="38100" dist="38100" dir="2700000" algn="tl">
                    <a:srgbClr val="000000">
                      <a:alpha val="43137"/>
                    </a:srgbClr>
                  </a:outerShdw>
                </a:effectLst>
              </a:rPr>
              <a:t>Los frailecillos atlánticos se asientan en las islas y costas del Atlántico Norte para formar colonias de cría cada primavera y verano. Islandia es lugar de cría para quizás el 60 por ciento de la población mundial de frailecillos atlánticos.</a:t>
            </a:r>
          </a:p>
          <a:p>
            <a:endParaRPr lang="es-ES" sz="2000" b="1" dirty="0">
              <a:solidFill>
                <a:srgbClr val="FF6600"/>
              </a:solidFill>
              <a:effectLst>
                <a:outerShdw blurRad="38100" dist="38100" dir="2700000" algn="tl">
                  <a:srgbClr val="000000">
                    <a:alpha val="43137"/>
                  </a:srgbClr>
                </a:outerShdw>
              </a:effectLst>
            </a:endParaRPr>
          </a:p>
        </p:txBody>
      </p:sp>
      <p:sp>
        <p:nvSpPr>
          <p:cNvPr id="16" name="15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7" presetClass="entr" presetSubtype="0" fill="hold" grpId="0" nodeType="withEffect">
                                  <p:stCondLst>
                                    <p:cond delay="0"/>
                                  </p:stCondLst>
                                  <p:iterate type="lt">
                                    <p:tmPct val="50000"/>
                                  </p:iterate>
                                  <p:childTnLst>
                                    <p:set>
                                      <p:cBhvr>
                                        <p:cTn id="9" dur="1" fill="hold">
                                          <p:stCondLst>
                                            <p:cond delay="0"/>
                                          </p:stCondLst>
                                        </p:cTn>
                                        <p:tgtEl>
                                          <p:spTgt spid="15"/>
                                        </p:tgtEl>
                                        <p:attrNameLst>
                                          <p:attrName>style.visibility</p:attrName>
                                        </p:attrNameLst>
                                      </p:cBhvr>
                                      <p:to>
                                        <p:strVal val="visible"/>
                                      </p:to>
                                    </p:set>
                                    <p:anim calcmode="discrete" valueType="clr">
                                      <p:cBhvr override="childStyle">
                                        <p:cTn id="10" dur="200"/>
                                        <p:tgtEl>
                                          <p:spTgt spid="15"/>
                                        </p:tgtEl>
                                        <p:attrNameLst>
                                          <p:attrName>style.color</p:attrName>
                                        </p:attrNameLst>
                                      </p:cBhvr>
                                      <p:tavLst>
                                        <p:tav tm="0">
                                          <p:val>
                                            <p:clrVal>
                                              <a:srgbClr val="FF6600"/>
                                            </p:clrVal>
                                          </p:val>
                                        </p:tav>
                                        <p:tav tm="50000">
                                          <p:val>
                                            <p:clrVal>
                                              <a:schemeClr val="tx1"/>
                                            </p:clrVal>
                                          </p:val>
                                        </p:tav>
                                      </p:tavLst>
                                    </p:anim>
                                    <p:anim calcmode="discrete" valueType="clr">
                                      <p:cBhvr>
                                        <p:cTn id="11" dur="200"/>
                                        <p:tgtEl>
                                          <p:spTgt spid="15"/>
                                        </p:tgtEl>
                                        <p:attrNameLst>
                                          <p:attrName>fillcolor</p:attrName>
                                        </p:attrNameLst>
                                      </p:cBhvr>
                                      <p:tavLst>
                                        <p:tav tm="0">
                                          <p:val>
                                            <p:clrVal>
                                              <a:schemeClr val="accent2"/>
                                            </p:clrVal>
                                          </p:val>
                                        </p:tav>
                                        <p:tav tm="50000">
                                          <p:val>
                                            <p:clrVal>
                                              <a:schemeClr val="hlink"/>
                                            </p:clrVal>
                                          </p:val>
                                        </p:tav>
                                      </p:tavLst>
                                    </p:anim>
                                    <p:set>
                                      <p:cBhvr>
                                        <p:cTn id="12" dur="200"/>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3" name="2 Imagen" descr="0fd9476e7c0c1ff1a8d02f0b489eb29gh0.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16" presetClass="exit" presetSubtype="37" fill="hold" nodeType="withEffect">
                                  <p:stCondLst>
                                    <p:cond delay="3000"/>
                                  </p:stCondLst>
                                  <p:childTnLst>
                                    <p:animEffect transition="out" filter="barn(outVertical)">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30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300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5ae5ef3b9e000df40c16ee12fcb02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5ae5ef3b9e000df40c16ee12fcb028e2.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flipH="1">
            <a:off x="0"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flipH="1">
            <a:off x="142844"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flipH="1">
            <a:off x="285720" y="714362"/>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428596"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571472" y="1428742"/>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9001156" y="0"/>
            <a:ext cx="142844" cy="514350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8858280" y="285734"/>
            <a:ext cx="133320" cy="4438662"/>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8715404" y="785800"/>
            <a:ext cx="142876" cy="3643320"/>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8572528" y="1000114"/>
            <a:ext cx="142876" cy="3143254"/>
          </a:xfrm>
          <a:prstGeom prst="rect">
            <a:avLst/>
          </a:prstGeom>
          <a:solidFill>
            <a:schemeClr val="tx1"/>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8429652" y="1357304"/>
            <a:ext cx="142876" cy="2509836"/>
          </a:xfrm>
          <a:prstGeom prst="rect">
            <a:avLst/>
          </a:prstGeom>
          <a:blipFill dpi="0" rotWithShape="1">
            <a:blip r:embed="rId3"/>
            <a:srcRect/>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074" name="Picture 2" descr="http://cloud.pickupimage.com/data/photo/2015/5/25/052515C-2590-D31A-4015E44FB71B89A9.png"/>
          <p:cNvPicPr>
            <a:picLocks noChangeAspect="1" noChangeArrowheads="1"/>
          </p:cNvPicPr>
          <p:nvPr/>
        </p:nvPicPr>
        <p:blipFill>
          <a:blip r:embed="rId4" cstate="print"/>
          <a:srcRect l="6250" t="8397" r="9145"/>
          <a:stretch>
            <a:fillRect/>
          </a:stretch>
        </p:blipFill>
        <p:spPr bwMode="auto">
          <a:xfrm>
            <a:off x="7072330" y="2919280"/>
            <a:ext cx="1714512" cy="2224220"/>
          </a:xfrm>
          <a:prstGeom prst="rect">
            <a:avLst/>
          </a:prstGeom>
          <a:noFill/>
          <a:effectLst>
            <a:softEdge rad="31750"/>
          </a:effectLst>
        </p:spPr>
      </p:pic>
      <p:pic>
        <p:nvPicPr>
          <p:cNvPr id="50178" name="Picture 2" descr="Rendered Image"/>
          <p:cNvPicPr>
            <a:picLocks noChangeAspect="1" noChangeArrowheads="1"/>
          </p:cNvPicPr>
          <p:nvPr/>
        </p:nvPicPr>
        <p:blipFill>
          <a:blip r:embed="rId5">
            <a:lum bright="-20000" contrast="40000"/>
          </a:blip>
          <a:srcRect/>
          <a:stretch>
            <a:fillRect/>
          </a:stretch>
        </p:blipFill>
        <p:spPr bwMode="auto">
          <a:xfrm>
            <a:off x="1571604" y="285734"/>
            <a:ext cx="2867025" cy="657226"/>
          </a:xfrm>
          <a:prstGeom prst="rect">
            <a:avLst/>
          </a:prstGeom>
          <a:noFill/>
        </p:spPr>
      </p:pic>
      <p:pic>
        <p:nvPicPr>
          <p:cNvPr id="50180" name="Picture 4" descr="Rendered Image"/>
          <p:cNvPicPr>
            <a:picLocks noChangeAspect="1" noChangeArrowheads="1"/>
          </p:cNvPicPr>
          <p:nvPr/>
        </p:nvPicPr>
        <p:blipFill>
          <a:blip r:embed="rId6">
            <a:lum bright="-20000" contrast="40000"/>
          </a:blip>
          <a:srcRect/>
          <a:stretch>
            <a:fillRect/>
          </a:stretch>
        </p:blipFill>
        <p:spPr bwMode="auto">
          <a:xfrm>
            <a:off x="4786314" y="285734"/>
            <a:ext cx="2628900" cy="619126"/>
          </a:xfrm>
          <a:prstGeom prst="rect">
            <a:avLst/>
          </a:prstGeom>
          <a:noFill/>
        </p:spPr>
      </p:pic>
      <p:sp>
        <p:nvSpPr>
          <p:cNvPr id="15" name="14 CuadroTexto"/>
          <p:cNvSpPr txBox="1"/>
          <p:nvPr/>
        </p:nvSpPr>
        <p:spPr>
          <a:xfrm>
            <a:off x="1142976" y="1000114"/>
            <a:ext cx="6215106" cy="3785652"/>
          </a:xfrm>
          <a:prstGeom prst="rect">
            <a:avLst/>
          </a:prstGeom>
          <a:noFill/>
        </p:spPr>
        <p:txBody>
          <a:bodyPr wrap="square" rtlCol="0">
            <a:spAutoFit/>
          </a:bodyPr>
          <a:lstStyle/>
          <a:p>
            <a:r>
              <a:rPr lang="es-ES" sz="2000" b="1" dirty="0" smtClean="0">
                <a:solidFill>
                  <a:srgbClr val="FF6600"/>
                </a:solidFill>
                <a:effectLst>
                  <a:outerShdw blurRad="38100" dist="38100" dir="2700000" algn="tl">
                    <a:srgbClr val="000000">
                      <a:alpha val="43137"/>
                    </a:srgbClr>
                  </a:outerShdw>
                </a:effectLst>
              </a:rPr>
              <a:t>Estas aves suelen elegir los puntos más altos de escarpados acantilados para construir sus nidos, para lo que usan plumas o hierba. Las hembras ponen un solo huevo, y ambos padres se turnan para incubarlo. Cuando el polluelo eclosiona, los progenitores lo alimentan por turnos, llevando pequeños peces al nido en su relativamente espacioso pico. Las parejas de frailecillos suelen reunirse todos los años en el mismo emplazamiento. No está claro como se orientan para volver a su zona de cría. Es posible que usen puntos de referencia visuales, olores, sonidos, los campos magnéticos de la Tierra... o incluso las estrellas.</a:t>
            </a:r>
            <a:endParaRPr lang="es-ES" sz="2000" b="1" dirty="0">
              <a:solidFill>
                <a:srgbClr val="FF6600"/>
              </a:solidFill>
              <a:effectLst>
                <a:outerShdw blurRad="38100" dist="38100" dir="2700000" algn="tl">
                  <a:srgbClr val="000000">
                    <a:alpha val="43137"/>
                  </a:srgbClr>
                </a:outerShdw>
              </a:effectLst>
            </a:endParaRPr>
          </a:p>
        </p:txBody>
      </p:sp>
      <p:sp>
        <p:nvSpPr>
          <p:cNvPr id="16" name="15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7" presetClass="entr" presetSubtype="0" fill="hold" grpId="0" nodeType="withEffect">
                                  <p:stCondLst>
                                    <p:cond delay="0"/>
                                  </p:stCondLst>
                                  <p:iterate type="lt">
                                    <p:tmPct val="50000"/>
                                  </p:iterate>
                                  <p:childTnLst>
                                    <p:set>
                                      <p:cBhvr>
                                        <p:cTn id="9" dur="1" fill="hold">
                                          <p:stCondLst>
                                            <p:cond delay="0"/>
                                          </p:stCondLst>
                                        </p:cTn>
                                        <p:tgtEl>
                                          <p:spTgt spid="15"/>
                                        </p:tgtEl>
                                        <p:attrNameLst>
                                          <p:attrName>style.visibility</p:attrName>
                                        </p:attrNameLst>
                                      </p:cBhvr>
                                      <p:to>
                                        <p:strVal val="visible"/>
                                      </p:to>
                                    </p:set>
                                    <p:anim calcmode="discrete" valueType="clr">
                                      <p:cBhvr override="childStyle">
                                        <p:cTn id="10" dur="200"/>
                                        <p:tgtEl>
                                          <p:spTgt spid="15"/>
                                        </p:tgtEl>
                                        <p:attrNameLst>
                                          <p:attrName>style.color</p:attrName>
                                        </p:attrNameLst>
                                      </p:cBhvr>
                                      <p:tavLst>
                                        <p:tav tm="0">
                                          <p:val>
                                            <p:clrVal>
                                              <a:srgbClr val="FF6600"/>
                                            </p:clrVal>
                                          </p:val>
                                        </p:tav>
                                        <p:tav tm="50000">
                                          <p:val>
                                            <p:clrVal>
                                              <a:schemeClr val="tx1"/>
                                            </p:clrVal>
                                          </p:val>
                                        </p:tav>
                                      </p:tavLst>
                                    </p:anim>
                                    <p:anim calcmode="discrete" valueType="clr">
                                      <p:cBhvr>
                                        <p:cTn id="11" dur="200"/>
                                        <p:tgtEl>
                                          <p:spTgt spid="15"/>
                                        </p:tgtEl>
                                        <p:attrNameLst>
                                          <p:attrName>fillcolor</p:attrName>
                                        </p:attrNameLst>
                                      </p:cBhvr>
                                      <p:tavLst>
                                        <p:tav tm="0">
                                          <p:val>
                                            <p:clrVal>
                                              <a:schemeClr val="accent2"/>
                                            </p:clrVal>
                                          </p:val>
                                        </p:tav>
                                        <p:tav tm="50000">
                                          <p:val>
                                            <p:clrVal>
                                              <a:schemeClr val="hlink"/>
                                            </p:clrVal>
                                          </p:val>
                                        </p:tav>
                                      </p:tavLst>
                                    </p:anim>
                                    <p:set>
                                      <p:cBhvr>
                                        <p:cTn id="12" dur="200"/>
                                        <p:tgtEl>
                                          <p:spTgt spid="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1.03.2014_dzhimi_ross_morskie_popugaychiki_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1.03.2014_dzhimi_ross_morskie_popugaychiki_30.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6" presetClass="exit" presetSubtype="32" fill="hold" nodeType="withEffect">
                                  <p:stCondLst>
                                    <p:cond delay="3000"/>
                                  </p:stCondLst>
                                  <p:childTnLst>
                                    <p:animEffect transition="out" filter="circle(out)">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30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300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3fabed323987f5e722a1ea16f8da55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3fabed323987f5e722a1ea16f8da55fy.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5bfc6afcf1ce31828eac1ac1d8f3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5bfc6afcf1ce31828eac1ac1d8f3672.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30" presetClass="exit" presetSubtype="0" fill="hold" nodeType="withEffect">
                                  <p:stCondLst>
                                    <p:cond delay="3000"/>
                                  </p:stCondLst>
                                  <p:childTnLst>
                                    <p:animEffect transition="out" filter="fade">
                                      <p:cBhvr>
                                        <p:cTn id="13" dur="4000" accel="100000">
                                          <p:stCondLst>
                                            <p:cond delay="1000"/>
                                          </p:stCondLst>
                                        </p:cTn>
                                        <p:tgtEl>
                                          <p:spTgt spid="3"/>
                                        </p:tgtEl>
                                      </p:cBhvr>
                                    </p:animEffect>
                                    <p:anim calcmode="lin" valueType="num">
                                      <p:cBhvr>
                                        <p:cTn id="14" dur="4000" accel="100000">
                                          <p:stCondLst>
                                            <p:cond delay="1000"/>
                                          </p:stCondLst>
                                        </p:cTn>
                                        <p:tgtEl>
                                          <p:spTgt spid="3"/>
                                        </p:tgtEl>
                                        <p:attrNameLst>
                                          <p:attrName>style.rotation</p:attrName>
                                        </p:attrNameLst>
                                      </p:cBhvr>
                                      <p:tavLst>
                                        <p:tav tm="0">
                                          <p:val>
                                            <p:fltVal val="0"/>
                                          </p:val>
                                        </p:tav>
                                        <p:tav tm="100000">
                                          <p:val>
                                            <p:fltVal val="-90"/>
                                          </p:val>
                                        </p:tav>
                                      </p:tavLst>
                                    </p:anim>
                                    <p:anim calcmode="lin" valueType="num">
                                      <p:cBhvr>
                                        <p:cTn id="15" dur="1000" decel="100000"/>
                                        <p:tgtEl>
                                          <p:spTgt spid="3"/>
                                        </p:tgtEl>
                                        <p:attrNameLst>
                                          <p:attrName>ppt_x</p:attrName>
                                        </p:attrNameLst>
                                      </p:cBhvr>
                                      <p:tavLst>
                                        <p:tav tm="0">
                                          <p:val>
                                            <p:strVal val="ppt_x"/>
                                          </p:val>
                                        </p:tav>
                                        <p:tav tm="100000">
                                          <p:val>
                                            <p:strVal val="ppt_x-0.05"/>
                                          </p:val>
                                        </p:tav>
                                      </p:tavLst>
                                    </p:anim>
                                    <p:anim calcmode="lin" valueType="num">
                                      <p:cBhvr>
                                        <p:cTn id="16" dur="1000" decel="100000"/>
                                        <p:tgtEl>
                                          <p:spTgt spid="3"/>
                                        </p:tgtEl>
                                        <p:attrNameLst>
                                          <p:attrName>ppt_y</p:attrName>
                                        </p:attrNameLst>
                                      </p:cBhvr>
                                      <p:tavLst>
                                        <p:tav tm="0">
                                          <p:val>
                                            <p:strVal val="ppt_y"/>
                                          </p:val>
                                        </p:tav>
                                        <p:tav tm="100000">
                                          <p:val>
                                            <p:strVal val="ppt_y+0.1"/>
                                          </p:val>
                                        </p:tav>
                                      </p:tavLst>
                                    </p:anim>
                                    <p:anim calcmode="lin" valueType="num">
                                      <p:cBhvr>
                                        <p:cTn id="17" dur="4000" accel="100000">
                                          <p:stCondLst>
                                            <p:cond delay="1000"/>
                                          </p:stCondLst>
                                        </p:cTn>
                                        <p:tgtEl>
                                          <p:spTgt spid="3"/>
                                        </p:tgtEl>
                                        <p:attrNameLst>
                                          <p:attrName>ppt_x</p:attrName>
                                        </p:attrNameLst>
                                      </p:cBhvr>
                                      <p:tavLst>
                                        <p:tav tm="0">
                                          <p:val>
                                            <p:strVal val="ppt_x"/>
                                          </p:val>
                                        </p:tav>
                                        <p:tav tm="100000">
                                          <p:val>
                                            <p:strVal val="ppt_x+0.4+0.05"/>
                                          </p:val>
                                        </p:tav>
                                      </p:tavLst>
                                    </p:anim>
                                    <p:anim calcmode="lin" valueType="num">
                                      <p:cBhvr>
                                        <p:cTn id="18" dur="4000" accel="100000">
                                          <p:stCondLst>
                                            <p:cond delay="1000"/>
                                          </p:stCondLst>
                                        </p:cTn>
                                        <p:tgtEl>
                                          <p:spTgt spid="3"/>
                                        </p:tgtEl>
                                        <p:attrNameLst>
                                          <p:attrName>ppt_y</p:attrName>
                                        </p:attrNameLst>
                                      </p:cBhvr>
                                      <p:tavLst>
                                        <p:tav tm="0">
                                          <p:val>
                                            <p:strVal val="ppt_y"/>
                                          </p:val>
                                        </p:tav>
                                        <p:tav tm="100000">
                                          <p:val>
                                            <p:strVal val="ppt_y-0.4-0.1"/>
                                          </p:val>
                                        </p:tav>
                                      </p:tavLst>
                                    </p:anim>
                                    <p:set>
                                      <p:cBhvr>
                                        <p:cTn id="19" dur="1" fill="hold">
                                          <p:stCondLst>
                                            <p:cond delay="4999"/>
                                          </p:stCondLst>
                                        </p:cTn>
                                        <p:tgtEl>
                                          <p:spTgt spid="3"/>
                                        </p:tgtEl>
                                        <p:attrNameLst>
                                          <p:attrName>style.visibility</p:attrName>
                                        </p:attrNameLst>
                                      </p:cBhvr>
                                      <p:to>
                                        <p:strVal val="hidden"/>
                                      </p:to>
                                    </p:set>
                                  </p:childTnLst>
                                </p:cTn>
                              </p:par>
                              <p:par>
                                <p:cTn id="20" presetID="23" presetClass="entr" presetSubtype="288" fill="hold" nodeType="withEffect">
                                  <p:stCondLst>
                                    <p:cond delay="300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4/3*#ppt_w"/>
                                          </p:val>
                                        </p:tav>
                                        <p:tav tm="100000">
                                          <p:val>
                                            <p:strVal val="#ppt_w"/>
                                          </p:val>
                                        </p:tav>
                                      </p:tavLst>
                                    </p:anim>
                                    <p:anim calcmode="lin" valueType="num">
                                      <p:cBhvr>
                                        <p:cTn id="23" dur="5000" fill="hold"/>
                                        <p:tgtEl>
                                          <p:spTgt spid="2"/>
                                        </p:tgtEl>
                                        <p:attrNameLst>
                                          <p:attrName>ppt_h</p:attrName>
                                        </p:attrNameLst>
                                      </p:cBhvr>
                                      <p:tavLst>
                                        <p:tav tm="0">
                                          <p:val>
                                            <p:strVal val="4/3*#ppt_h"/>
                                          </p:val>
                                        </p:tav>
                                        <p:tav tm="100000">
                                          <p:val>
                                            <p:strVal val="#ppt_h"/>
                                          </p:val>
                                        </p:tav>
                                      </p:tavLst>
                                    </p:anim>
                                  </p:childTnLst>
                                </p:cTn>
                              </p:par>
                              <p:par>
                                <p:cTn id="24" presetID="47" presetClass="entr" presetSubtype="0" fill="hold" nodeType="withEffect">
                                  <p:stCondLst>
                                    <p:cond delay="3000"/>
                                  </p:stCondLst>
                                  <p:childTnLst>
                                    <p:set>
                                      <p:cBhvr>
                                        <p:cTn id="25" dur="1" fill="hold">
                                          <p:stCondLst>
                                            <p:cond delay="0"/>
                                          </p:stCondLst>
                                        </p:cTn>
                                        <p:tgtEl>
                                          <p:spTgt spid="2"/>
                                        </p:tgtEl>
                                        <p:attrNameLst>
                                          <p:attrName>style.visibility</p:attrName>
                                        </p:attrNameLst>
                                      </p:cBhvr>
                                      <p:to>
                                        <p:strVal val="visible"/>
                                      </p:to>
                                    </p:set>
                                    <p:animEffect transition="in" filter="fade">
                                      <p:cBhvr>
                                        <p:cTn id="26" dur="5000"/>
                                        <p:tgtEl>
                                          <p:spTgt spid="2"/>
                                        </p:tgtEl>
                                      </p:cBhvr>
                                    </p:animEffect>
                                    <p:anim calcmode="lin" valueType="num">
                                      <p:cBhvr>
                                        <p:cTn id="27" dur="5000" fill="hold"/>
                                        <p:tgtEl>
                                          <p:spTgt spid="2"/>
                                        </p:tgtEl>
                                        <p:attrNameLst>
                                          <p:attrName>ppt_x</p:attrName>
                                        </p:attrNameLst>
                                      </p:cBhvr>
                                      <p:tavLst>
                                        <p:tav tm="0">
                                          <p:val>
                                            <p:strVal val="#ppt_x"/>
                                          </p:val>
                                        </p:tav>
                                        <p:tav tm="100000">
                                          <p:val>
                                            <p:strVal val="#ppt_x"/>
                                          </p:val>
                                        </p:tav>
                                      </p:tavLst>
                                    </p:anim>
                                    <p:anim calcmode="lin" valueType="num">
                                      <p:cBhvr>
                                        <p:cTn id="28"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540fe23ea72f72534db09549ba328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540fe23ea72f72534db09549ba3289d2.jpg"/>
          <p:cNvPicPr>
            <a:picLocks noChangeAspect="1"/>
          </p:cNvPicPr>
          <p:nvPr/>
        </p:nvPicPr>
        <p:blipFill>
          <a:blip r:embed="rId3"/>
          <a:stretch>
            <a:fillRect/>
          </a:stretch>
        </p:blipFill>
        <p:spPr>
          <a:xfrm>
            <a:off x="0" y="0"/>
            <a:ext cx="9148465"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2"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iterate type="lt">
                                    <p:tmPct val="0"/>
                                  </p:iterate>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31" presetClass="entr" presetSubtype="0" fill="hold" nodeType="withEffect">
                                  <p:stCondLst>
                                    <p:cond delay="3000"/>
                                  </p:stCondLst>
                                  <p:iterate type="lt">
                                    <p:tmPct val="5000"/>
                                  </p:iterate>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anim calcmode="lin" valueType="num">
                                      <p:cBhvr>
                                        <p:cTn id="25" dur="5000" fill="hold"/>
                                        <p:tgtEl>
                                          <p:spTgt spid="2"/>
                                        </p:tgtEl>
                                        <p:attrNameLst>
                                          <p:attrName>style.rotation</p:attrName>
                                        </p:attrNameLst>
                                      </p:cBhvr>
                                      <p:tavLst>
                                        <p:tav tm="0">
                                          <p:val>
                                            <p:fltVal val="90"/>
                                          </p:val>
                                        </p:tav>
                                        <p:tav tm="100000">
                                          <p:val>
                                            <p:fltVal val="0"/>
                                          </p:val>
                                        </p:tav>
                                      </p:tavLst>
                                    </p:anim>
                                    <p:animEffect transition="in" filter="fade">
                                      <p:cBhvr>
                                        <p:cTn id="26"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06c329b28a7ad873fd18e0fd15fea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06c329b28a7ad873fd18e0fd15fea432.jpg"/>
          <p:cNvPicPr>
            <a:picLocks noChangeAspect="1"/>
          </p:cNvPicPr>
          <p:nvPr/>
        </p:nvPicPr>
        <p:blipFill>
          <a:blip r:embed="rId3"/>
          <a:stretch>
            <a:fillRect/>
          </a:stretch>
        </p:blipFill>
        <p:spPr>
          <a:xfrm>
            <a:off x="0" y="0"/>
            <a:ext cx="914194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iterate type="lt">
                                    <p:tmPct val="0"/>
                                  </p:iterate>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iterate type="lt">
                                    <p:tmPct val="0"/>
                                  </p:iterate>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8860-1417129347-160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8860-1417129347-16002.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iterate type="lt">
                                    <p:tmPct val="0"/>
                                  </p:iterate>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0" presetClass="exit" presetSubtype="0" accel="100000" fill="hold" nodeType="withEffect">
                                  <p:stCondLst>
                                    <p:cond delay="3000"/>
                                  </p:stCondLst>
                                  <p:iterate type="lt">
                                    <p:tmPct val="0"/>
                                  </p:iterate>
                                  <p:childTnLst>
                                    <p:anim calcmode="lin" valueType="num">
                                      <p:cBhvr>
                                        <p:cTn id="13" dur="5000"/>
                                        <p:tgtEl>
                                          <p:spTgt spid="3"/>
                                        </p:tgtEl>
                                        <p:attrNameLst>
                                          <p:attrName>ppt_w</p:attrName>
                                        </p:attrNameLst>
                                      </p:cBhvr>
                                      <p:tavLst>
                                        <p:tav tm="0">
                                          <p:val>
                                            <p:strVal val="ppt_w"/>
                                          </p:val>
                                        </p:tav>
                                        <p:tav tm="100000">
                                          <p:val>
                                            <p:strVal val="ppt_w+.3"/>
                                          </p:val>
                                        </p:tav>
                                      </p:tavLst>
                                    </p:anim>
                                    <p:anim calcmode="lin" valueType="num">
                                      <p:cBhvr>
                                        <p:cTn id="14" dur="5000"/>
                                        <p:tgtEl>
                                          <p:spTgt spid="3"/>
                                        </p:tgtEl>
                                        <p:attrNameLst>
                                          <p:attrName>ppt_h</p:attrName>
                                        </p:attrNameLst>
                                      </p:cBhvr>
                                      <p:tavLst>
                                        <p:tav tm="0">
                                          <p:val>
                                            <p:strVal val="ppt_h"/>
                                          </p:val>
                                        </p:tav>
                                        <p:tav tm="100000">
                                          <p:val>
                                            <p:strVal val="ppt_h"/>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915_ptaki-maskonury-skala-kwiatki.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140915_ptaki-maskonury-skala-kwiatkbi.jpg"/>
          <p:cNvPicPr>
            <a:picLocks noChangeAspect="1"/>
          </p:cNvPicPr>
          <p:nvPr/>
        </p:nvPicPr>
        <p:blipFill>
          <a:blip r:embed="rId4"/>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056_piekny-ptak-maskonu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61056_piekny-ptak-maskonurm.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6123_maskonur-czerwony-dziob-roslin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6123_maskonur-czerwony-dziob-roslinka3.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0" presetClass="exit" presetSubtype="0" accel="100000" fill="hold" nodeType="withEffect">
                                  <p:stCondLst>
                                    <p:cond delay="3000"/>
                                  </p:stCondLst>
                                  <p:childTnLst>
                                    <p:anim calcmode="lin" valueType="num">
                                      <p:cBhvr>
                                        <p:cTn id="13" dur="5000"/>
                                        <p:tgtEl>
                                          <p:spTgt spid="3"/>
                                        </p:tgtEl>
                                        <p:attrNameLst>
                                          <p:attrName>ppt_w</p:attrName>
                                        </p:attrNameLst>
                                      </p:cBhvr>
                                      <p:tavLst>
                                        <p:tav tm="0">
                                          <p:val>
                                            <p:strVal val="ppt_w"/>
                                          </p:val>
                                        </p:tav>
                                        <p:tav tm="100000">
                                          <p:val>
                                            <p:strVal val="ppt_w+.3"/>
                                          </p:val>
                                        </p:tav>
                                      </p:tavLst>
                                    </p:anim>
                                    <p:anim calcmode="lin" valueType="num">
                                      <p:cBhvr>
                                        <p:cTn id="14" dur="5000"/>
                                        <p:tgtEl>
                                          <p:spTgt spid="3"/>
                                        </p:tgtEl>
                                        <p:attrNameLst>
                                          <p:attrName>ppt_h</p:attrName>
                                        </p:attrNameLst>
                                      </p:cBhvr>
                                      <p:tavLst>
                                        <p:tav tm="0">
                                          <p:val>
                                            <p:strVal val="ppt_h"/>
                                          </p:val>
                                        </p:tav>
                                        <p:tav tm="100000">
                                          <p:val>
                                            <p:strVal val="ppt_h"/>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1768_kolorowy-maskonur-lo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61768_kolorowy-maskonur-lot3.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iterate type="lt">
                                    <p:tmPct val="0"/>
                                  </p:iterate>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10" presetClass="exit" presetSubtype="0" fill="hold" nodeType="withEffect">
                                  <p:stCondLst>
                                    <p:cond delay="3000"/>
                                  </p:stCondLst>
                                  <p:iterate type="lt">
                                    <p:tmPct val="0"/>
                                  </p:iterate>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12" presetClass="exit" presetSubtype="2" fill="hold" nodeType="withEffect">
                                  <p:stCondLst>
                                    <p:cond delay="3000"/>
                                  </p:stCondLst>
                                  <p:iterate type="lt">
                                    <p:tmPct val="0"/>
                                  </p:iterate>
                                  <p:childTnLst>
                                    <p:animEffect transition="out" filter="slide(fromRight)">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par>
                                <p:cTn id="18" presetID="23" presetClass="entr" presetSubtype="288" fill="hold" nodeType="withEffect">
                                  <p:stCondLst>
                                    <p:cond delay="30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0" fill="hold"/>
                                        <p:tgtEl>
                                          <p:spTgt spid="2"/>
                                        </p:tgtEl>
                                        <p:attrNameLst>
                                          <p:attrName>ppt_w</p:attrName>
                                        </p:attrNameLst>
                                      </p:cBhvr>
                                      <p:tavLst>
                                        <p:tav tm="0">
                                          <p:val>
                                            <p:strVal val="4/3*#ppt_w"/>
                                          </p:val>
                                        </p:tav>
                                        <p:tav tm="100000">
                                          <p:val>
                                            <p:strVal val="#ppt_w"/>
                                          </p:val>
                                        </p:tav>
                                      </p:tavLst>
                                    </p:anim>
                                    <p:anim calcmode="lin" valueType="num">
                                      <p:cBhvr>
                                        <p:cTn id="21" dur="5000" fill="hold"/>
                                        <p:tgtEl>
                                          <p:spTgt spid="2"/>
                                        </p:tgtEl>
                                        <p:attrNameLst>
                                          <p:attrName>ppt_h</p:attrName>
                                        </p:attrNameLst>
                                      </p:cBhvr>
                                      <p:tavLst>
                                        <p:tav tm="0">
                                          <p:val>
                                            <p:strVal val="4/3*#ppt_h"/>
                                          </p:val>
                                        </p:tav>
                                        <p:tav tm="100000">
                                          <p:val>
                                            <p:strVal val="#ppt_h"/>
                                          </p:val>
                                        </p:tav>
                                      </p:tavLst>
                                    </p:anim>
                                  </p:childTnLst>
                                </p:cTn>
                              </p:par>
                              <p:par>
                                <p:cTn id="22" presetID="42" presetClass="entr" presetSubtype="0" fill="hold" nodeType="withEffect">
                                  <p:stCondLst>
                                    <p:cond delay="300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0"/>
                                        <p:tgtEl>
                                          <p:spTgt spid="2"/>
                                        </p:tgtEl>
                                      </p:cBhvr>
                                    </p:animEffect>
                                    <p:anim calcmode="lin" valueType="num">
                                      <p:cBhvr>
                                        <p:cTn id="25" dur="5000" fill="hold"/>
                                        <p:tgtEl>
                                          <p:spTgt spid="2"/>
                                        </p:tgtEl>
                                        <p:attrNameLst>
                                          <p:attrName>ppt_x</p:attrName>
                                        </p:attrNameLst>
                                      </p:cBhvr>
                                      <p:tavLst>
                                        <p:tav tm="0">
                                          <p:val>
                                            <p:strVal val="#ppt_x"/>
                                          </p:val>
                                        </p:tav>
                                        <p:tav tm="100000">
                                          <p:val>
                                            <p:strVal val="#ppt_x"/>
                                          </p:val>
                                        </p:tav>
                                      </p:tavLst>
                                    </p:anim>
                                    <p:anim calcmode="lin" valueType="num">
                                      <p:cBhvr>
                                        <p:cTn id="26"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3956_skaly-maskonu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3956_skaly-maskonur2.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2"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179_maskonu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8179_maskonurt.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491_maskonur-woda-kwiat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8491_maskonur-woda-kwiatk2i.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2777_maskonur-skal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92777_maskonur-skala2.jpg"/>
          <p:cNvPicPr>
            <a:picLocks noChangeAspect="1"/>
          </p:cNvPicPr>
          <p:nvPr/>
        </p:nvPicPr>
        <p:blipFill>
          <a:blip r:embed="rId3"/>
          <a:stretch>
            <a:fillRect/>
          </a:stretch>
        </p:blipFill>
        <p:spPr>
          <a:xfrm>
            <a:off x="7432" y="0"/>
            <a:ext cx="9136568" cy="5143500"/>
          </a:xfrm>
          <a:prstGeom prst="rect">
            <a:avLst/>
          </a:prstGeom>
        </p:spPr>
      </p:pic>
      <p:sp>
        <p:nvSpPr>
          <p:cNvPr id="5" name="4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72" fill="hold" nodeType="withEffect">
                                  <p:stCondLst>
                                    <p:cond delay="3000"/>
                                  </p:stCondLst>
                                  <p:childTnLst>
                                    <p:anim calcmode="lin" valueType="num">
                                      <p:cBhvr>
                                        <p:cTn id="9" dur="5000"/>
                                        <p:tgtEl>
                                          <p:spTgt spid="4"/>
                                        </p:tgtEl>
                                        <p:attrNameLst>
                                          <p:attrName>ppt_w</p:attrName>
                                        </p:attrNameLst>
                                      </p:cBhvr>
                                      <p:tavLst>
                                        <p:tav tm="0">
                                          <p:val>
                                            <p:strVal val="ppt_w"/>
                                          </p:val>
                                        </p:tav>
                                        <p:tav tm="100000">
                                          <p:val>
                                            <p:strVal val="4/3*ppt_w"/>
                                          </p:val>
                                        </p:tav>
                                      </p:tavLst>
                                    </p:anim>
                                    <p:anim calcmode="lin" valueType="num">
                                      <p:cBhvr>
                                        <p:cTn id="10" dur="5000"/>
                                        <p:tgtEl>
                                          <p:spTgt spid="4"/>
                                        </p:tgtEl>
                                        <p:attrNameLst>
                                          <p:attrName>ppt_h</p:attrName>
                                        </p:attrNameLst>
                                      </p:cBhvr>
                                      <p:tavLst>
                                        <p:tav tm="0">
                                          <p:val>
                                            <p:strVal val="ppt_h"/>
                                          </p:val>
                                        </p:tav>
                                        <p:tav tm="100000">
                                          <p:val>
                                            <p:strVal val="4/3*ppt_h"/>
                                          </p:val>
                                        </p:tav>
                                      </p:tavLst>
                                    </p:anim>
                                    <p:set>
                                      <p:cBhvr>
                                        <p:cTn id="11" dur="1" fill="hold">
                                          <p:stCondLst>
                                            <p:cond delay="4999"/>
                                          </p:stCondLst>
                                        </p:cTn>
                                        <p:tgtEl>
                                          <p:spTgt spid="4"/>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4"/>
                                        </p:tgtEl>
                                        <p:attrNameLst>
                                          <p:attrName>ppt_x</p:attrName>
                                        </p:attrNameLst>
                                      </p:cBhvr>
                                      <p:tavLst>
                                        <p:tav tm="0">
                                          <p:val>
                                            <p:strVal val="ppt_x"/>
                                          </p:val>
                                        </p:tav>
                                        <p:tav tm="100000">
                                          <p:val>
                                            <p:strVal val="ppt_x-.2"/>
                                          </p:val>
                                        </p:tav>
                                      </p:tavLst>
                                    </p:anim>
                                    <p:anim calcmode="lin" valueType="num">
                                      <p:cBhvr>
                                        <p:cTn id="14" dur="5000"/>
                                        <p:tgtEl>
                                          <p:spTgt spid="4"/>
                                        </p:tgtEl>
                                        <p:attrNameLst>
                                          <p:attrName>ppt_y</p:attrName>
                                        </p:attrNameLst>
                                      </p:cBhvr>
                                      <p:tavLst>
                                        <p:tav tm="0">
                                          <p:val>
                                            <p:strVal val="ppt_y"/>
                                          </p:val>
                                        </p:tav>
                                        <p:tav tm="100000">
                                          <p:val>
                                            <p:strVal val="ppt_y"/>
                                          </p:val>
                                        </p:tav>
                                      </p:tavLst>
                                    </p:anim>
                                    <p:animEffect transition="out" filter="fade">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16"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fltVal val="0"/>
                                          </p:val>
                                        </p:tav>
                                        <p:tav tm="100000">
                                          <p:val>
                                            <p:strVal val="#ppt_w"/>
                                          </p:val>
                                        </p:tav>
                                      </p:tavLst>
                                    </p:anim>
                                    <p:anim calcmode="lin" valueType="num">
                                      <p:cBhvr>
                                        <p:cTn id="20" dur="5000" fill="hold"/>
                                        <p:tgtEl>
                                          <p:spTgt spid="2"/>
                                        </p:tgtEl>
                                        <p:attrNameLst>
                                          <p:attrName>ppt_h</p:attrName>
                                        </p:attrNameLst>
                                      </p:cBhvr>
                                      <p:tavLst>
                                        <p:tav tm="0">
                                          <p:val>
                                            <p:fltVal val="0"/>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1136-Kyc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431136-Kycbj.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2"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iterate type="lt">
                                    <p:tmPct val="0"/>
                                  </p:iterate>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10" presetClass="entr" presetSubtype="0" fill="hold" nodeType="withEffect">
                                  <p:stCondLst>
                                    <p:cond delay="3000"/>
                                  </p:stCondLst>
                                  <p:iterate type="lt">
                                    <p:tmPct val="0"/>
                                  </p:iterate>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3626_maskonury-skal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3626_maskonury-skalaj.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406_maskonur-skala-kwiatki-rozmyc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5406_maskonur-skala-kwiatki-rozmyciie.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22525_origin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22525_originacl.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10" presetClass="exit" presetSubtype="0" fill="hold" nodeType="withEffect">
                                  <p:stCondLst>
                                    <p:cond delay="3000"/>
                                  </p:stCondLst>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30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42" presetClass="entr" presetSubtype="0" fill="hold" nodeType="withEffect">
                                  <p:stCondLst>
                                    <p:cond delay="300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0"/>
                                        <p:tgtEl>
                                          <p:spTgt spid="2"/>
                                        </p:tgtEl>
                                      </p:cBhvr>
                                    </p:animEffect>
                                    <p:anim calcmode="lin" valueType="num">
                                      <p:cBhvr>
                                        <p:cTn id="22" dur="5000" fill="hold"/>
                                        <p:tgtEl>
                                          <p:spTgt spid="2"/>
                                        </p:tgtEl>
                                        <p:attrNameLst>
                                          <p:attrName>ppt_x</p:attrName>
                                        </p:attrNameLst>
                                      </p:cBhvr>
                                      <p:tavLst>
                                        <p:tav tm="0">
                                          <p:val>
                                            <p:strVal val="#ppt_x"/>
                                          </p:val>
                                        </p:tav>
                                        <p:tav tm="100000">
                                          <p:val>
                                            <p:strVal val="#ppt_x"/>
                                          </p:val>
                                        </p:tav>
                                      </p:tavLst>
                                    </p:anim>
                                    <p:anim calcmode="lin" valueType="num">
                                      <p:cBhvr>
                                        <p:cTn id="23"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pair-of-puffin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pair-of-puffins2.jpg"/>
          <p:cNvPicPr>
            <a:picLocks noChangeAspect="1"/>
          </p:cNvPicPr>
          <p:nvPr/>
        </p:nvPicPr>
        <p:blipFill>
          <a:blip r:embed="rId3"/>
          <a:stretch>
            <a:fillRect/>
          </a:stretch>
        </p:blipFill>
        <p:spPr>
          <a:xfrm>
            <a:off x="0" y="2510"/>
            <a:ext cx="9144000" cy="5140990"/>
          </a:xfrm>
          <a:prstGeom prst="rect">
            <a:avLst/>
          </a:prstGeom>
        </p:spPr>
      </p:pic>
      <p:sp>
        <p:nvSpPr>
          <p:cNvPr id="5" name="4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72" fill="hold" nodeType="withEffect">
                                  <p:stCondLst>
                                    <p:cond delay="3000"/>
                                  </p:stCondLst>
                                  <p:childTnLst>
                                    <p:anim calcmode="lin" valueType="num">
                                      <p:cBhvr>
                                        <p:cTn id="9" dur="5000"/>
                                        <p:tgtEl>
                                          <p:spTgt spid="4"/>
                                        </p:tgtEl>
                                        <p:attrNameLst>
                                          <p:attrName>ppt_w</p:attrName>
                                        </p:attrNameLst>
                                      </p:cBhvr>
                                      <p:tavLst>
                                        <p:tav tm="0">
                                          <p:val>
                                            <p:strVal val="ppt_w"/>
                                          </p:val>
                                        </p:tav>
                                        <p:tav tm="100000">
                                          <p:val>
                                            <p:strVal val="4/3*ppt_w"/>
                                          </p:val>
                                        </p:tav>
                                      </p:tavLst>
                                    </p:anim>
                                    <p:anim calcmode="lin" valueType="num">
                                      <p:cBhvr>
                                        <p:cTn id="10" dur="5000"/>
                                        <p:tgtEl>
                                          <p:spTgt spid="4"/>
                                        </p:tgtEl>
                                        <p:attrNameLst>
                                          <p:attrName>ppt_h</p:attrName>
                                        </p:attrNameLst>
                                      </p:cBhvr>
                                      <p:tavLst>
                                        <p:tav tm="0">
                                          <p:val>
                                            <p:strVal val="ppt_h"/>
                                          </p:val>
                                        </p:tav>
                                        <p:tav tm="100000">
                                          <p:val>
                                            <p:strVal val="4/3*ppt_h"/>
                                          </p:val>
                                        </p:tav>
                                      </p:tavLst>
                                    </p:anim>
                                    <p:set>
                                      <p:cBhvr>
                                        <p:cTn id="11" dur="1" fill="hold">
                                          <p:stCondLst>
                                            <p:cond delay="4999"/>
                                          </p:stCondLst>
                                        </p:cTn>
                                        <p:tgtEl>
                                          <p:spTgt spid="4"/>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4"/>
                                        </p:tgtEl>
                                        <p:attrNameLst>
                                          <p:attrName>ppt_x</p:attrName>
                                          <p:attrName>ppt_y</p:attrName>
                                        </p:attrNameLst>
                                      </p:cBhvr>
                                    </p:animMotion>
                                    <p:animEffect transition="out" filter="fade">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ird-the-atlantic-deadlock-fratercula-arctica-puffi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ird-the-atlantic-deadlock-fratercula-arctica-puffin2.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2"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f6c2c1dfbd515848f5b28c90193675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f6c2c1dfbd515848f5b28c90193675b2.jpg"/>
          <p:cNvPicPr>
            <a:picLocks noChangeAspect="1"/>
          </p:cNvPicPr>
          <p:nvPr/>
        </p:nvPicPr>
        <p:blipFill>
          <a:blip r:embed="rId3"/>
          <a:stretch>
            <a:fillRect/>
          </a:stretch>
        </p:blipFill>
        <p:spPr>
          <a:xfrm>
            <a:off x="0" y="-4184"/>
            <a:ext cx="9144001" cy="5147684"/>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s_67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railecillos_67962.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10" presetClass="exit" presetSubtype="0" fill="hold" nodeType="withEffect">
                                  <p:stCondLst>
                                    <p:cond delay="3000"/>
                                  </p:stCondLst>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23" presetClass="entr" presetSubtype="288" fill="hold" nodeType="withEffect">
                                  <p:stCondLst>
                                    <p:cond delay="300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0" fill="hold"/>
                                        <p:tgtEl>
                                          <p:spTgt spid="2"/>
                                        </p:tgtEl>
                                        <p:attrNameLst>
                                          <p:attrName>ppt_w</p:attrName>
                                        </p:attrNameLst>
                                      </p:cBhvr>
                                      <p:tavLst>
                                        <p:tav tm="0">
                                          <p:val>
                                            <p:strVal val="4/3*#ppt_w"/>
                                          </p:val>
                                        </p:tav>
                                        <p:tav tm="100000">
                                          <p:val>
                                            <p:strVal val="#ppt_w"/>
                                          </p:val>
                                        </p:tav>
                                      </p:tavLst>
                                    </p:anim>
                                    <p:anim calcmode="lin" valueType="num">
                                      <p:cBhvr>
                                        <p:cTn id="18" dur="5000" fill="hold"/>
                                        <p:tgtEl>
                                          <p:spTgt spid="2"/>
                                        </p:tgtEl>
                                        <p:attrNameLst>
                                          <p:attrName>ppt_h</p:attrName>
                                        </p:attrNameLst>
                                      </p:cBhvr>
                                      <p:tavLst>
                                        <p:tav tm="0">
                                          <p:val>
                                            <p:strVal val="4/3*#ppt_h"/>
                                          </p:val>
                                        </p:tav>
                                        <p:tav tm="100000">
                                          <p:val>
                                            <p:strVal val="#ppt_h"/>
                                          </p:val>
                                        </p:tav>
                                      </p:tavLst>
                                    </p:anim>
                                  </p:childTnLst>
                                </p:cTn>
                              </p:par>
                              <p:par>
                                <p:cTn id="19" presetID="52" presetClass="entr" presetSubtype="0" fill="hold" nodeType="withEffect">
                                  <p:stCondLst>
                                    <p:cond delay="3000"/>
                                  </p:stCondLst>
                                  <p:childTnLst>
                                    <p:set>
                                      <p:cBhvr>
                                        <p:cTn id="20" dur="1" fill="hold">
                                          <p:stCondLst>
                                            <p:cond delay="0"/>
                                          </p:stCondLst>
                                        </p:cTn>
                                        <p:tgtEl>
                                          <p:spTgt spid="2"/>
                                        </p:tgtEl>
                                        <p:attrNameLst>
                                          <p:attrName>style.visibility</p:attrName>
                                        </p:attrNameLst>
                                      </p:cBhvr>
                                      <p:to>
                                        <p:strVal val="visible"/>
                                      </p:to>
                                    </p:set>
                                    <p:animScale>
                                      <p:cBhvr>
                                        <p:cTn id="21"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0" decel="50000" fill="hold">
                                          <p:stCondLst>
                                            <p:cond delay="0"/>
                                          </p:stCondLst>
                                        </p:cTn>
                                        <p:tgtEl>
                                          <p:spTgt spid="2"/>
                                        </p:tgtEl>
                                        <p:attrNameLst>
                                          <p:attrName>ppt_x</p:attrName>
                                          <p:attrName>ppt_y</p:attrName>
                                        </p:attrNameLst>
                                      </p:cBhvr>
                                    </p:animMotion>
                                    <p:animEffect transition="in" filter="fade">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gr_puffins_05072006_056_180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gr_puffins_05072006_056_1800x12002.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SC03420_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SC03420_22.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 - 2011-06-25 0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railecillo - 2011-06-25 0152.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GH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GHJ2.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YU2.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slas-Farne-Northumberland_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slas-Farne-Northumberland_215.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npermuxu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anpermuxua2.jpg"/>
          <p:cNvPicPr>
            <a:picLocks noChangeAspect="1"/>
          </p:cNvPicPr>
          <p:nvPr/>
        </p:nvPicPr>
        <p:blipFill>
          <a:blip r:embed="rId3"/>
          <a:stretch>
            <a:fillRect/>
          </a:stretch>
        </p:blipFill>
        <p:spPr>
          <a:xfrm>
            <a:off x="7432"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3"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anim calcmode="lin" valueType="num">
                                      <p:cBhvr>
                                        <p:cTn id="24" dur="2000" fill="hold"/>
                                        <p:tgtEl>
                                          <p:spTgt spid="2"/>
                                        </p:tgtEl>
                                        <p:attrNameLst>
                                          <p:attrName>ppt_x</p:attrName>
                                        </p:attrNameLst>
                                      </p:cBhvr>
                                      <p:tavLst>
                                        <p:tav tm="0">
                                          <p:val>
                                            <p:strVal val="#ppt_x"/>
                                          </p:val>
                                        </p:tav>
                                        <p:tav tm="100000">
                                          <p:val>
                                            <p:strVal val="#ppt_x"/>
                                          </p:val>
                                        </p:tav>
                                      </p:tavLst>
                                    </p:anim>
                                    <p:anim calcmode="lin" valueType="num">
                                      <p:cBhvr>
                                        <p:cTn id="25" dur="2000" fill="hold"/>
                                        <p:tgtEl>
                                          <p:spTgt spid="2"/>
                                        </p:tgtEl>
                                        <p:attrNameLst>
                                          <p:attrName>ppt_y</p:attrName>
                                        </p:attrNameLst>
                                      </p:cBhvr>
                                      <p:tavLst>
                                        <p:tav tm="0">
                                          <p:val>
                                            <p:strVal val="#ppt_y+0.31"/>
                                          </p:val>
                                        </p:tav>
                                        <p:tav tm="100000">
                                          <p:val>
                                            <p:strVal val="#ppt_y+0.31"/>
                                          </p:val>
                                        </p:tav>
                                      </p:tavLst>
                                    </p:anim>
                                    <p:anim calcmode="lin" valueType="num">
                                      <p:cBhvr>
                                        <p:cTn id="26" dur="3000" decel="50000" fill="hold">
                                          <p:stCondLst>
                                            <p:cond delay="20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3000" decel="50000" fill="hold">
                                          <p:stCondLst>
                                            <p:cond delay="20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ird-the-atlantic-deadlock-fratercula-arctica-puffin2.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0" presetClass="entr" presetSubtype="0" decel="10000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ppt_w+.3"/>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taki-skala-maskonury-kwiatki.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0915_ptaki-maskonury-skala-kwiatkbi.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uffin_Birds_4380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Puffin_Birds_4380142y.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us_pl.ph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apetus_pl.php2.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iterate type="lt">
                                    <p:tmPct val="0"/>
                                  </p:iterate>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0" presetClass="exit" presetSubtype="0" accel="100000" fill="hold" nodeType="withEffect">
                                  <p:stCondLst>
                                    <p:cond delay="3000"/>
                                  </p:stCondLst>
                                  <p:iterate type="lt">
                                    <p:tmPct val="0"/>
                                  </p:iterate>
                                  <p:childTnLst>
                                    <p:anim calcmode="lin" valueType="num">
                                      <p:cBhvr>
                                        <p:cTn id="13" dur="5000"/>
                                        <p:tgtEl>
                                          <p:spTgt spid="3"/>
                                        </p:tgtEl>
                                        <p:attrNameLst>
                                          <p:attrName>ppt_w</p:attrName>
                                        </p:attrNameLst>
                                      </p:cBhvr>
                                      <p:tavLst>
                                        <p:tav tm="0">
                                          <p:val>
                                            <p:strVal val="ppt_w"/>
                                          </p:val>
                                        </p:tav>
                                        <p:tav tm="100000">
                                          <p:val>
                                            <p:strVal val="ppt_w+.3"/>
                                          </p:val>
                                        </p:tav>
                                      </p:tavLst>
                                    </p:anim>
                                    <p:anim calcmode="lin" valueType="num">
                                      <p:cBhvr>
                                        <p:cTn id="14" dur="5000"/>
                                        <p:tgtEl>
                                          <p:spTgt spid="3"/>
                                        </p:tgtEl>
                                        <p:attrNameLst>
                                          <p:attrName>ppt_h</p:attrName>
                                        </p:attrNameLst>
                                      </p:cBhvr>
                                      <p:tavLst>
                                        <p:tav tm="0">
                                          <p:val>
                                            <p:strVal val="ppt_h"/>
                                          </p:val>
                                        </p:tav>
                                        <p:tav tm="100000">
                                          <p:val>
                                            <p:strVal val="ppt_h"/>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RPA8X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RPA8XU2.jpg"/>
          <p:cNvPicPr>
            <a:picLocks noChangeAspect="1"/>
          </p:cNvPicPr>
          <p:nvPr/>
        </p:nvPicPr>
        <p:blipFill>
          <a:blip r:embed="rId3"/>
          <a:stretch>
            <a:fillRect/>
          </a:stretch>
        </p:blipFill>
        <p:spPr>
          <a:xfrm>
            <a:off x="0" y="251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52" presetClass="exit" presetSubtype="0" fill="hold" nodeType="withEffect">
                                  <p:stCondLst>
                                    <p:cond delay="3000"/>
                                  </p:stCondLst>
                                  <p:childTnLst>
                                    <p:animScale>
                                      <p:cBhvr>
                                        <p:cTn id="13" dur="5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4" dur="5000" accel="50000">
                                          <p:stCondLst>
                                            <p:cond delay="0"/>
                                          </p:stCondLst>
                                        </p:cTn>
                                        <p:tgtEl>
                                          <p:spTgt spid="3"/>
                                        </p:tgtEl>
                                        <p:attrNameLst>
                                          <p:attrName>ppt_x</p:attrName>
                                          <p:attrName>ppt_y</p:attrName>
                                        </p:attrNameLst>
                                      </p:cBhvr>
                                    </p:animMotion>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Tupi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4-Tupik2.jpg"/>
          <p:cNvPicPr>
            <a:picLocks noChangeAspect="1"/>
          </p:cNvPicPr>
          <p:nvPr/>
        </p:nvPicPr>
        <p:blipFill>
          <a:blip r:embed="rId3"/>
          <a:stretch>
            <a:fillRect/>
          </a:stretch>
        </p:blipFill>
        <p:spPr>
          <a:xfrm>
            <a:off x="0" y="15898"/>
            <a:ext cx="9144000" cy="5127602"/>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mblr_mak709dAji1qeoxw2o1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mblr_mak709dAji1qeoxw2o1_12802.jpg"/>
          <p:cNvPicPr>
            <a:picLocks noChangeAspect="1"/>
          </p:cNvPicPr>
          <p:nvPr/>
        </p:nvPicPr>
        <p:blipFill>
          <a:blip r:embed="rId3"/>
          <a:stretch>
            <a:fillRect/>
          </a:stretch>
        </p:blipFill>
        <p:spPr>
          <a:xfrm>
            <a:off x="0" y="0"/>
            <a:ext cx="9144000"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zwierzeta_1920x1200_190_maskonur_zwyczajn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zwierzeta_1920x1200_190_maskonur_zwyczajny2.jpg"/>
          <p:cNvPicPr>
            <a:picLocks noChangeAspect="1"/>
          </p:cNvPicPr>
          <p:nvPr/>
        </p:nvPicPr>
        <p:blipFill>
          <a:blip r:embed="rId3"/>
          <a:stretch>
            <a:fillRect/>
          </a:stretch>
        </p:blipFill>
        <p:spPr>
          <a:xfrm>
            <a:off x="0" y="0"/>
            <a:ext cx="9144000" cy="5134296"/>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LRFU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LRFUY2.jpg"/>
          <p:cNvPicPr>
            <a:picLocks noChangeAspect="1"/>
          </p:cNvPicPr>
          <p:nvPr/>
        </p:nvPicPr>
        <p:blipFill>
          <a:blip r:embed="rId3"/>
          <a:stretch>
            <a:fillRect/>
          </a:stretch>
        </p:blipFill>
        <p:spPr>
          <a:xfrm>
            <a:off x="0" y="0"/>
            <a:ext cx="9124703"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7"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Y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YU2.jpg"/>
          <p:cNvPicPr>
            <a:picLocks noChangeAspect="1"/>
          </p:cNvPicPr>
          <p:nvPr/>
        </p:nvPicPr>
        <p:blipFill>
          <a:blip r:embed="rId3"/>
          <a:stretch>
            <a:fillRect/>
          </a:stretch>
        </p:blipFill>
        <p:spPr>
          <a:xfrm>
            <a:off x="0" y="0"/>
            <a:ext cx="9144000" cy="514099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b1383fd852b68d602a5f64582fcadc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b1383fd852b68d602a5f64582fcadc42.jpg"/>
          <p:cNvPicPr>
            <a:picLocks noChangeAspect="1"/>
          </p:cNvPicPr>
          <p:nvPr/>
        </p:nvPicPr>
        <p:blipFill>
          <a:blip r:embed="rId3"/>
          <a:stretch>
            <a:fillRect/>
          </a:stretch>
        </p:blipFill>
        <p:spPr>
          <a:xfrm>
            <a:off x="0" y="0"/>
            <a:ext cx="9136568" cy="5143500"/>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2"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0" fill="hold"/>
                                        <p:tgtEl>
                                          <p:spTgt spid="3"/>
                                        </p:tgtEl>
                                        <p:attrNameLst>
                                          <p:attrName>ppt_w</p:attrName>
                                        </p:attrNameLst>
                                      </p:cBhvr>
                                      <p:tavLst>
                                        <p:tav tm="0">
                                          <p:val>
                                            <p:strVal val="4/3*#ppt_w"/>
                                          </p:val>
                                        </p:tav>
                                        <p:tav tm="100000">
                                          <p:val>
                                            <p:strVal val="#ppt_w"/>
                                          </p:val>
                                        </p:tav>
                                      </p:tavLst>
                                    </p:anim>
                                    <p:anim calcmode="lin" valueType="num">
                                      <p:cBhvr>
                                        <p:cTn id="20" dur="5000" fill="hold"/>
                                        <p:tgtEl>
                                          <p:spTgt spid="3"/>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0"/>
                                        <p:tgtEl>
                                          <p:spTgt spid="3"/>
                                        </p:tgtEl>
                                      </p:cBhvr>
                                    </p:animEffect>
                                    <p:anim calcmode="lin" valueType="num">
                                      <p:cBhvr>
                                        <p:cTn id="24" dur="5000" fill="hold"/>
                                        <p:tgtEl>
                                          <p:spTgt spid="3"/>
                                        </p:tgtEl>
                                        <p:attrNameLst>
                                          <p:attrName>ppt_x</p:attrName>
                                        </p:attrNameLst>
                                      </p:cBhvr>
                                      <p:tavLst>
                                        <p:tav tm="0">
                                          <p:val>
                                            <p:strVal val="#ppt_x"/>
                                          </p:val>
                                        </p:tav>
                                        <p:tav tm="100000">
                                          <p:val>
                                            <p:strVal val="#ppt_x"/>
                                          </p:val>
                                        </p:tav>
                                      </p:tavLst>
                                    </p:anim>
                                    <p:anim calcmode="lin" valueType="num">
                                      <p:cBhvr>
                                        <p:cTn id="25" dur="5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f23dea53f4e5320cce3f51138270a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8f23dea53f4e5320cce3f51138270a672.jpg"/>
          <p:cNvPicPr>
            <a:picLocks noChangeAspect="1"/>
          </p:cNvPicPr>
          <p:nvPr/>
        </p:nvPicPr>
        <p:blipFill>
          <a:blip r:embed="rId3"/>
          <a:stretch>
            <a:fillRect/>
          </a:stretch>
        </p:blipFill>
        <p:spPr>
          <a:xfrm>
            <a:off x="0" y="0"/>
            <a:ext cx="9144000" cy="5137229"/>
          </a:xfrm>
          <a:prstGeom prst="rect">
            <a:avLst/>
          </a:prstGeom>
        </p:spPr>
      </p:pic>
      <p:sp>
        <p:nvSpPr>
          <p:cNvPr id="4" name="3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29" presetClass="exit" presetSubtype="0" fill="hold" nodeType="withEffect">
                                  <p:stCondLst>
                                    <p:cond delay="3000"/>
                                  </p:stCondLst>
                                  <p:childTnLst>
                                    <p:anim calcmode="lin" valueType="num">
                                      <p:cBhvr>
                                        <p:cTn id="13" dur="5000"/>
                                        <p:tgtEl>
                                          <p:spTgt spid="3"/>
                                        </p:tgtEl>
                                        <p:attrNameLst>
                                          <p:attrName>ppt_x</p:attrName>
                                        </p:attrNameLst>
                                      </p:cBhvr>
                                      <p:tavLst>
                                        <p:tav tm="0">
                                          <p:val>
                                            <p:strVal val="ppt_x"/>
                                          </p:val>
                                        </p:tav>
                                        <p:tav tm="100000">
                                          <p:val>
                                            <p:strVal val="ppt_x-.2"/>
                                          </p:val>
                                        </p:tav>
                                      </p:tavLst>
                                    </p:anim>
                                    <p:anim calcmode="lin" valueType="num">
                                      <p:cBhvr>
                                        <p:cTn id="14" dur="5000"/>
                                        <p:tgtEl>
                                          <p:spTgt spid="3"/>
                                        </p:tgtEl>
                                        <p:attrNameLst>
                                          <p:attrName>ppt_y</p:attrName>
                                        </p:attrNameLst>
                                      </p:cBhvr>
                                      <p:tavLst>
                                        <p:tav tm="0">
                                          <p:val>
                                            <p:strVal val="ppt_y"/>
                                          </p:val>
                                        </p:tav>
                                        <p:tav tm="100000">
                                          <p:val>
                                            <p:strVal val="ppt_y"/>
                                          </p:val>
                                        </p:tav>
                                      </p:tavLst>
                                    </p:anim>
                                    <p:animEffect transition="out" filter="fade">
                                      <p:cBhvr>
                                        <p:cTn id="15" dur="5000"/>
                                        <p:tgtEl>
                                          <p:spTgt spid="3"/>
                                        </p:tgtEl>
                                      </p:cBhvr>
                                    </p:animEffect>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0" fill="hold"/>
                                        <p:tgtEl>
                                          <p:spTgt spid="3"/>
                                        </p:tgtEl>
                                        <p:attrNameLst>
                                          <p:attrName>ppt_w</p:attrName>
                                        </p:attrNameLst>
                                      </p:cBhvr>
                                      <p:tavLst>
                                        <p:tav tm="0">
                                          <p:val>
                                            <p:strVal val="4/3*#ppt_w"/>
                                          </p:val>
                                        </p:tav>
                                        <p:tav tm="100000">
                                          <p:val>
                                            <p:strVal val="#ppt_w"/>
                                          </p:val>
                                        </p:tav>
                                      </p:tavLst>
                                    </p:anim>
                                    <p:anim calcmode="lin" valueType="num">
                                      <p:cBhvr>
                                        <p:cTn id="20" dur="5000" fill="hold"/>
                                        <p:tgtEl>
                                          <p:spTgt spid="3"/>
                                        </p:tgtEl>
                                        <p:attrNameLst>
                                          <p:attrName>ppt_h</p:attrName>
                                        </p:attrNameLst>
                                      </p:cBhvr>
                                      <p:tavLst>
                                        <p:tav tm="0">
                                          <p:val>
                                            <p:strVal val="4/3*#ppt_h"/>
                                          </p:val>
                                        </p:tav>
                                        <p:tav tm="100000">
                                          <p:val>
                                            <p:strVal val="#ppt_h"/>
                                          </p:val>
                                        </p:tav>
                                      </p:tavLst>
                                    </p:anim>
                                  </p:childTnLst>
                                </p:cTn>
                              </p:par>
                              <p:par>
                                <p:cTn id="21" presetID="5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Scale>
                                      <p:cBhvr>
                                        <p:cTn id="23"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0" decel="50000" fill="hold">
                                          <p:stCondLst>
                                            <p:cond delay="0"/>
                                          </p:stCondLst>
                                        </p:cTn>
                                        <p:tgtEl>
                                          <p:spTgt spid="2"/>
                                        </p:tgtEl>
                                        <p:attrNameLst>
                                          <p:attrName>ppt_x</p:attrName>
                                          <p:attrName>ppt_y</p:attrName>
                                        </p:attrNameLst>
                                      </p:cBhvr>
                                    </p:animMotion>
                                    <p:animEffect transition="in" filter="fade">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b0a84ca770b01b14dfb846cfaee59e8.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pic>
        <p:nvPicPr>
          <p:cNvPr id="3" name="2 Imagen" descr="9b0a84ca770b01b14dfb846cfaee59e82.jpg"/>
          <p:cNvPicPr>
            <a:picLocks noChangeAspect="1"/>
          </p:cNvPicPr>
          <p:nvPr/>
        </p:nvPicPr>
        <p:blipFill>
          <a:blip r:embed="rId3"/>
          <a:stretch>
            <a:fillRect/>
          </a:stretch>
        </p:blipFill>
        <p:spPr>
          <a:xfrm>
            <a:off x="0" y="0"/>
            <a:ext cx="9136568" cy="5143500"/>
          </a:xfrm>
          <a:prstGeom prst="rect">
            <a:avLst/>
          </a:prstGeom>
        </p:spPr>
      </p:pic>
      <p:pic>
        <p:nvPicPr>
          <p:cNvPr id="1026" name="Picture 2" descr="Rendered Image"/>
          <p:cNvPicPr>
            <a:picLocks noChangeAspect="1" noChangeArrowheads="1"/>
          </p:cNvPicPr>
          <p:nvPr/>
        </p:nvPicPr>
        <p:blipFill>
          <a:blip r:embed="rId4"/>
          <a:srcRect/>
          <a:stretch>
            <a:fillRect/>
          </a:stretch>
        </p:blipFill>
        <p:spPr bwMode="auto">
          <a:xfrm rot="20645949">
            <a:off x="3714744" y="3214692"/>
            <a:ext cx="2324100" cy="1476375"/>
          </a:xfrm>
          <a:prstGeom prst="rect">
            <a:avLst/>
          </a:prstGeom>
          <a:noFill/>
        </p:spPr>
      </p:pic>
      <p:sp>
        <p:nvSpPr>
          <p:cNvPr id="5" name="4 Rectángulo"/>
          <p:cNvSpPr/>
          <p:nvPr/>
        </p:nvSpPr>
        <p:spPr>
          <a:xfrm>
            <a:off x="0" y="0"/>
            <a:ext cx="9358346" cy="5357832"/>
          </a:xfrm>
          <a:prstGeom prst="rect">
            <a:avLst/>
          </a:prstGeom>
          <a:gradFill flip="none" rotWithShape="1">
            <a:gsLst>
              <a:gs pos="27000">
                <a:schemeClr val="tx1"/>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272" fill="hold" nodeType="withEffect">
                                  <p:stCondLst>
                                    <p:cond delay="3000"/>
                                  </p:stCondLst>
                                  <p:childTnLst>
                                    <p:anim calcmode="lin" valueType="num">
                                      <p:cBhvr>
                                        <p:cTn id="9" dur="5000"/>
                                        <p:tgtEl>
                                          <p:spTgt spid="3"/>
                                        </p:tgtEl>
                                        <p:attrNameLst>
                                          <p:attrName>ppt_w</p:attrName>
                                        </p:attrNameLst>
                                      </p:cBhvr>
                                      <p:tavLst>
                                        <p:tav tm="0">
                                          <p:val>
                                            <p:strVal val="ppt_w"/>
                                          </p:val>
                                        </p:tav>
                                        <p:tav tm="100000">
                                          <p:val>
                                            <p:strVal val="4/3*ppt_w"/>
                                          </p:val>
                                        </p:tav>
                                      </p:tavLst>
                                    </p:anim>
                                    <p:anim calcmode="lin" valueType="num">
                                      <p:cBhvr>
                                        <p:cTn id="10" dur="5000"/>
                                        <p:tgtEl>
                                          <p:spTgt spid="3"/>
                                        </p:tgtEl>
                                        <p:attrNameLst>
                                          <p:attrName>ppt_h</p:attrName>
                                        </p:attrNameLst>
                                      </p:cBhvr>
                                      <p:tavLst>
                                        <p:tav tm="0">
                                          <p:val>
                                            <p:strVal val="ppt_h"/>
                                          </p:val>
                                        </p:tav>
                                        <p:tav tm="100000">
                                          <p:val>
                                            <p:strVal val="4/3*ppt_h"/>
                                          </p:val>
                                        </p:tav>
                                      </p:tavLst>
                                    </p:anim>
                                    <p:set>
                                      <p:cBhvr>
                                        <p:cTn id="11" dur="1" fill="hold">
                                          <p:stCondLst>
                                            <p:cond delay="4999"/>
                                          </p:stCondLst>
                                        </p:cTn>
                                        <p:tgtEl>
                                          <p:spTgt spid="3"/>
                                        </p:tgtEl>
                                        <p:attrNameLst>
                                          <p:attrName>style.visibility</p:attrName>
                                        </p:attrNameLst>
                                      </p:cBhvr>
                                      <p:to>
                                        <p:strVal val="hidden"/>
                                      </p:to>
                                    </p:set>
                                  </p:childTnLst>
                                </p:cTn>
                              </p:par>
                              <p:par>
                                <p:cTn id="12" presetID="47" presetClass="exit" presetSubtype="0" fill="hold" nodeType="withEffect">
                                  <p:stCondLst>
                                    <p:cond delay="3000"/>
                                  </p:stCondLst>
                                  <p:childTnLst>
                                    <p:animEffect transition="out" filter="fade">
                                      <p:cBhvr>
                                        <p:cTn id="13" dur="5000"/>
                                        <p:tgtEl>
                                          <p:spTgt spid="3"/>
                                        </p:tgtEl>
                                      </p:cBhvr>
                                    </p:animEffect>
                                    <p:anim calcmode="lin" valueType="num">
                                      <p:cBhvr>
                                        <p:cTn id="14" dur="5000"/>
                                        <p:tgtEl>
                                          <p:spTgt spid="3"/>
                                        </p:tgtEl>
                                        <p:attrNameLst>
                                          <p:attrName>ppt_x</p:attrName>
                                        </p:attrNameLst>
                                      </p:cBhvr>
                                      <p:tavLst>
                                        <p:tav tm="0">
                                          <p:val>
                                            <p:strVal val="ppt_x"/>
                                          </p:val>
                                        </p:tav>
                                        <p:tav tm="100000">
                                          <p:val>
                                            <p:strVal val="ppt_x"/>
                                          </p:val>
                                        </p:tav>
                                      </p:tavLst>
                                    </p:anim>
                                    <p:anim calcmode="lin" valueType="num">
                                      <p:cBhvr>
                                        <p:cTn id="15" dur="5000"/>
                                        <p:tgtEl>
                                          <p:spTgt spid="3"/>
                                        </p:tgtEl>
                                        <p:attrNameLst>
                                          <p:attrName>ppt_y</p:attrName>
                                        </p:attrNameLst>
                                      </p:cBhvr>
                                      <p:tavLst>
                                        <p:tav tm="0">
                                          <p:val>
                                            <p:strVal val="ppt_y"/>
                                          </p:val>
                                        </p:tav>
                                        <p:tav tm="100000">
                                          <p:val>
                                            <p:strVal val="ppt_y-.1"/>
                                          </p:val>
                                        </p:tav>
                                      </p:tavLst>
                                    </p:anim>
                                    <p:set>
                                      <p:cBhvr>
                                        <p:cTn id="16" dur="1" fill="hold">
                                          <p:stCondLst>
                                            <p:cond delay="4999"/>
                                          </p:stCondLst>
                                        </p:cTn>
                                        <p:tgtEl>
                                          <p:spTgt spid="3"/>
                                        </p:tgtEl>
                                        <p:attrNameLst>
                                          <p:attrName>style.visibility</p:attrName>
                                        </p:attrNameLst>
                                      </p:cBhvr>
                                      <p:to>
                                        <p:strVal val="hidden"/>
                                      </p:to>
                                    </p:set>
                                  </p:childTnLst>
                                </p:cTn>
                              </p:par>
                              <p:par>
                                <p:cTn id="17" presetID="23" presetClass="entr" presetSubtype="288" fill="hold" nodeType="withEffect">
                                  <p:stCondLst>
                                    <p:cond delay="300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par>
                                <p:cTn id="21" presetID="42" presetClass="entr" presetSubtype="0" fill="hold" nodeType="withEffect">
                                  <p:stCondLst>
                                    <p:cond delay="300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0"/>
                                        <p:tgtEl>
                                          <p:spTgt spid="2"/>
                                        </p:tgtEl>
                                      </p:cBhvr>
                                    </p:animEffect>
                                    <p:anim calcmode="lin" valueType="num">
                                      <p:cBhvr>
                                        <p:cTn id="24" dur="5000" fill="hold"/>
                                        <p:tgtEl>
                                          <p:spTgt spid="2"/>
                                        </p:tgtEl>
                                        <p:attrNameLst>
                                          <p:attrName>ppt_x</p:attrName>
                                        </p:attrNameLst>
                                      </p:cBhvr>
                                      <p:tavLst>
                                        <p:tav tm="0">
                                          <p:val>
                                            <p:strVal val="#ppt_x"/>
                                          </p:val>
                                        </p:tav>
                                        <p:tav tm="100000">
                                          <p:val>
                                            <p:strVal val="#ppt_x"/>
                                          </p:val>
                                        </p:tav>
                                      </p:tavLst>
                                    </p:anim>
                                    <p:anim calcmode="lin" valueType="num">
                                      <p:cBhvr>
                                        <p:cTn id="25" dur="5000" fill="hold"/>
                                        <p:tgtEl>
                                          <p:spTgt spid="2"/>
                                        </p:tgtEl>
                                        <p:attrNameLst>
                                          <p:attrName>ppt_y</p:attrName>
                                        </p:attrNameLst>
                                      </p:cBhvr>
                                      <p:tavLst>
                                        <p:tav tm="0">
                                          <p:val>
                                            <p:strVal val="#ppt_y+.1"/>
                                          </p:val>
                                        </p:tav>
                                        <p:tav tm="100000">
                                          <p:val>
                                            <p:strVal val="#ppt_y"/>
                                          </p:val>
                                        </p:tav>
                                      </p:tavLst>
                                    </p:anim>
                                  </p:childTnLst>
                                </p:cTn>
                              </p:par>
                            </p:childTnLst>
                          </p:cTn>
                        </p:par>
                        <p:par>
                          <p:cTn id="26" fill="hold">
                            <p:stCondLst>
                              <p:cond delay="8000"/>
                            </p:stCondLst>
                            <p:childTnLst>
                              <p:par>
                                <p:cTn id="27" presetID="15" presetClass="entr" presetSubtype="0" fill="hold" nodeType="afterEffect">
                                  <p:stCondLst>
                                    <p:cond delay="0"/>
                                  </p:stCondLst>
                                  <p:childTnLst>
                                    <p:set>
                                      <p:cBhvr>
                                        <p:cTn id="28" dur="1" fill="hold">
                                          <p:stCondLst>
                                            <p:cond delay="0"/>
                                          </p:stCondLst>
                                        </p:cTn>
                                        <p:tgtEl>
                                          <p:spTgt spid="1026"/>
                                        </p:tgtEl>
                                        <p:attrNameLst>
                                          <p:attrName>style.visibility</p:attrName>
                                        </p:attrNameLst>
                                      </p:cBhvr>
                                      <p:to>
                                        <p:strVal val="visible"/>
                                      </p:to>
                                    </p:set>
                                    <p:anim calcmode="lin" valueType="num">
                                      <p:cBhvr>
                                        <p:cTn id="29" dur="2000" fill="hold"/>
                                        <p:tgtEl>
                                          <p:spTgt spid="1026"/>
                                        </p:tgtEl>
                                        <p:attrNameLst>
                                          <p:attrName>ppt_w</p:attrName>
                                        </p:attrNameLst>
                                      </p:cBhvr>
                                      <p:tavLst>
                                        <p:tav tm="0">
                                          <p:val>
                                            <p:fltVal val="0"/>
                                          </p:val>
                                        </p:tav>
                                        <p:tav tm="100000">
                                          <p:val>
                                            <p:strVal val="#ppt_w"/>
                                          </p:val>
                                        </p:tav>
                                      </p:tavLst>
                                    </p:anim>
                                    <p:anim calcmode="lin" valueType="num">
                                      <p:cBhvr>
                                        <p:cTn id="30" dur="2000" fill="hold"/>
                                        <p:tgtEl>
                                          <p:spTgt spid="1026"/>
                                        </p:tgtEl>
                                        <p:attrNameLst>
                                          <p:attrName>ppt_h</p:attrName>
                                        </p:attrNameLst>
                                      </p:cBhvr>
                                      <p:tavLst>
                                        <p:tav tm="0">
                                          <p:val>
                                            <p:fltVal val="0"/>
                                          </p:val>
                                        </p:tav>
                                        <p:tav tm="100000">
                                          <p:val>
                                            <p:strVal val="#ppt_h"/>
                                          </p:val>
                                        </p:tav>
                                      </p:tavLst>
                                    </p:anim>
                                    <p:anim calcmode="lin" valueType="num">
                                      <p:cBhvr>
                                        <p:cTn id="31"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32"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FRAILECILLOS ENTRELAZADO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-FRAILECILLOS ENTRELAZADOS -</Template>
  <TotalTime>0</TotalTime>
  <Words>364</Words>
  <Application>Microsoft Office PowerPoint</Application>
  <PresentationFormat>Presentación en pantalla (16:9)</PresentationFormat>
  <Paragraphs>14</Paragraphs>
  <Slides>51</Slides>
  <Notes>4</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-FRAILECILLOS ENTRELAZADOS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2015-09-21T16:27:44Z</dcterms:created>
  <dcterms:modified xsi:type="dcterms:W3CDTF">2015-09-21T16:33:11Z</dcterms:modified>
</cp:coreProperties>
</file>