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3"/>
  </p:notesMasterIdLst>
  <p:sldIdLst>
    <p:sldId id="410" r:id="rId3"/>
    <p:sldId id="404" r:id="rId4"/>
    <p:sldId id="429" r:id="rId5"/>
    <p:sldId id="414" r:id="rId6"/>
    <p:sldId id="415" r:id="rId7"/>
    <p:sldId id="418" r:id="rId8"/>
    <p:sldId id="416" r:id="rId9"/>
    <p:sldId id="417" r:id="rId10"/>
    <p:sldId id="419" r:id="rId11"/>
    <p:sldId id="420" r:id="rId12"/>
    <p:sldId id="326" r:id="rId13"/>
    <p:sldId id="421" r:id="rId14"/>
    <p:sldId id="403" r:id="rId15"/>
    <p:sldId id="422" r:id="rId16"/>
    <p:sldId id="444" r:id="rId17"/>
    <p:sldId id="423" r:id="rId18"/>
    <p:sldId id="424" r:id="rId19"/>
    <p:sldId id="425" r:id="rId20"/>
    <p:sldId id="426" r:id="rId21"/>
    <p:sldId id="427" r:id="rId22"/>
    <p:sldId id="445" r:id="rId23"/>
    <p:sldId id="428" r:id="rId24"/>
    <p:sldId id="430" r:id="rId25"/>
    <p:sldId id="440" r:id="rId26"/>
    <p:sldId id="431" r:id="rId27"/>
    <p:sldId id="432" r:id="rId28"/>
    <p:sldId id="433" r:id="rId29"/>
    <p:sldId id="457" r:id="rId30"/>
    <p:sldId id="434" r:id="rId31"/>
    <p:sldId id="450" r:id="rId32"/>
    <p:sldId id="449" r:id="rId33"/>
    <p:sldId id="456" r:id="rId34"/>
    <p:sldId id="447" r:id="rId35"/>
    <p:sldId id="435" r:id="rId36"/>
    <p:sldId id="441" r:id="rId37"/>
    <p:sldId id="436" r:id="rId38"/>
    <p:sldId id="446" r:id="rId39"/>
    <p:sldId id="459" r:id="rId40"/>
    <p:sldId id="437" r:id="rId41"/>
    <p:sldId id="458" r:id="rId42"/>
    <p:sldId id="438" r:id="rId43"/>
    <p:sldId id="448" r:id="rId44"/>
    <p:sldId id="439" r:id="rId45"/>
    <p:sldId id="454" r:id="rId46"/>
    <p:sldId id="442" r:id="rId47"/>
    <p:sldId id="451" r:id="rId48"/>
    <p:sldId id="385" r:id="rId49"/>
    <p:sldId id="443" r:id="rId50"/>
    <p:sldId id="411" r:id="rId51"/>
    <p:sldId id="455" r:id="rId52"/>
  </p:sldIdLst>
  <p:sldSz cx="104775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TPqtBm0rl6yG7C2+0iSWA" hashData="a2iDhcZb9OoGuxt9iVvcMCg8ri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FF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30" d="100"/>
          <a:sy n="30" d="100"/>
        </p:scale>
        <p:origin x="-1434" y="-1056"/>
      </p:cViewPr>
      <p:guideLst>
        <p:guide orient="horz" pos="2160"/>
        <p:guide pos="330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18/12/2017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9625" y="685800"/>
            <a:ext cx="5238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5813" y="2130426"/>
            <a:ext cx="8905875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1625" y="3886200"/>
            <a:ext cx="733425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7650" y="4406901"/>
            <a:ext cx="8905875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27650" y="2906713"/>
            <a:ext cx="8905875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3875" y="1600201"/>
            <a:ext cx="462756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26062" y="1600201"/>
            <a:ext cx="462756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3875" y="1535113"/>
            <a:ext cx="462938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3875" y="2174875"/>
            <a:ext cx="462938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22425" y="1535113"/>
            <a:ext cx="463120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22425" y="2174875"/>
            <a:ext cx="463120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18/12/2017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18/12/2017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18/12/2017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6" y="273050"/>
            <a:ext cx="344702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96411" y="273051"/>
            <a:ext cx="585721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3876" y="1435101"/>
            <a:ext cx="344702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53663" y="4800600"/>
            <a:ext cx="62865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53663" y="612775"/>
            <a:ext cx="62865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53663" y="5367338"/>
            <a:ext cx="62865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596187" y="274639"/>
            <a:ext cx="2357438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3875" y="274639"/>
            <a:ext cx="6897688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18/12/2017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5814" y="2130428"/>
            <a:ext cx="8905875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1625" y="3886200"/>
            <a:ext cx="733425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3875" y="274638"/>
            <a:ext cx="942975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3875" y="1600201"/>
            <a:ext cx="942975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3875" y="6356351"/>
            <a:ext cx="2444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18/12/2017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79813" y="6356351"/>
            <a:ext cx="33178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08875" y="6356351"/>
            <a:ext cx="2444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9000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3875" y="6245225"/>
            <a:ext cx="24447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57.jpeg"/><Relationship Id="rId4" Type="http://schemas.openxmlformats.org/officeDocument/2006/relationships/image" Target="../media/image3.gif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3.png"/><Relationship Id="rId18" Type="http://schemas.openxmlformats.org/officeDocument/2006/relationships/image" Target="../media/image66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9.png"/><Relationship Id="rId11" Type="http://schemas.openxmlformats.org/officeDocument/2006/relationships/image" Target="../media/image6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8.png"/><Relationship Id="rId9" Type="http://schemas.openxmlformats.org/officeDocument/2006/relationships/image" Target="../media/image6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2" descr="Resultado de imagen de el mar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477500" cy="6858000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7000" contrast="100000"/>
          </a:blip>
          <a:srcRect/>
          <a:stretch>
            <a:fillRect/>
          </a:stretch>
        </p:blipFill>
        <p:spPr bwMode="auto">
          <a:xfrm>
            <a:off x="0" y="0"/>
            <a:ext cx="104775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9123" y="3389125"/>
            <a:ext cx="6858000" cy="79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008623" y="3389125"/>
            <a:ext cx="6858000" cy="79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0"/>
            <a:ext cx="104775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6783312"/>
            <a:ext cx="104775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09248" y="5857899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09247" y="5715019"/>
            <a:ext cx="801045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69156" y="4572016"/>
            <a:ext cx="308484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595412" y="857232"/>
            <a:ext cx="7358114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Fotos</a:t>
            </a:r>
          </a:p>
          <a:p>
            <a:pPr algn="ctr"/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fantásticas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53010" y="5611366"/>
            <a:ext cx="2301792" cy="934064"/>
          </a:xfrm>
          <a:prstGeom prst="rect">
            <a:avLst/>
          </a:prstGeom>
          <a:noFill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5730" y="764704"/>
            <a:ext cx="1175080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4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5691" y="188641"/>
            <a:ext cx="89495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>
    <p:split/>
    <p:sndAc>
      <p:stSnd>
        <p:snd r:embed="rId2" name="habaneras y canciones del mar - la caleta - voc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2381230" y="2928934"/>
            <a:ext cx="55721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 smtClean="0">
                <a:latin typeface="Ravie" pitchFamily="82" charset="0"/>
              </a:rPr>
              <a:t>Fotos fantásticas que pensarás que son falsas, pero son 100% reales</a:t>
            </a:r>
            <a:endParaRPr lang="es-ES" sz="3600" dirty="0">
              <a:latin typeface="Ravie" pitchFamily="82" charset="0"/>
            </a:endParaRPr>
          </a:p>
        </p:txBody>
      </p:sp>
      <p:sp>
        <p:nvSpPr>
          <p:cNvPr id="7" name="6 Documento"/>
          <p:cNvSpPr/>
          <p:nvPr/>
        </p:nvSpPr>
        <p:spPr>
          <a:xfrm flipH="1" flipV="1">
            <a:off x="5075039" y="0"/>
            <a:ext cx="5402461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Documento"/>
          <p:cNvSpPr/>
          <p:nvPr/>
        </p:nvSpPr>
        <p:spPr>
          <a:xfrm flipH="1" flipV="1">
            <a:off x="5577087" y="428626"/>
            <a:ext cx="4900414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Documento"/>
          <p:cNvSpPr/>
          <p:nvPr/>
        </p:nvSpPr>
        <p:spPr>
          <a:xfrm flipV="1">
            <a:off x="0" y="0"/>
            <a:ext cx="5075039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Documento"/>
          <p:cNvSpPr/>
          <p:nvPr/>
        </p:nvSpPr>
        <p:spPr>
          <a:xfrm flipV="1">
            <a:off x="0" y="428625"/>
            <a:ext cx="4583906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Jose Luis\Escritorio\10-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51830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66718" y="428604"/>
            <a:ext cx="48577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atin typeface="Ravie" pitchFamily="82" charset="0"/>
              </a:rPr>
              <a:t>Escultura que parece dibujo en Nueva Zelanda.</a:t>
            </a:r>
            <a:endParaRPr lang="es-ES" b="1" dirty="0">
              <a:latin typeface="Ravie" pitchFamily="82" charset="0"/>
            </a:endParaRPr>
          </a:p>
        </p:txBody>
      </p:sp>
    </p:spTree>
  </p:cSld>
  <p:clrMapOvr>
    <a:masterClrMapping/>
  </p:clrMapOvr>
  <p:transition spd="med" advTm="10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Resultado de imagen de fotos bonitas DE VISTAS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4874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aldeaviral.com/wp-content/uploads/2017/11/000-11.jpg"/>
          <p:cNvSpPr>
            <a:spLocks noChangeAspect="1" noChangeArrowheads="1"/>
          </p:cNvSpPr>
          <p:nvPr/>
        </p:nvSpPr>
        <p:spPr bwMode="auto">
          <a:xfrm>
            <a:off x="178263" y="-144463"/>
            <a:ext cx="34925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28" name="AutoShape 4" descr="https://aldeaviral.com/wp-content/uploads/2017/11/000-11.jpg"/>
          <p:cNvSpPr>
            <a:spLocks noChangeAspect="1" noChangeArrowheads="1"/>
          </p:cNvSpPr>
          <p:nvPr/>
        </p:nvSpPr>
        <p:spPr bwMode="auto">
          <a:xfrm>
            <a:off x="178263" y="-144463"/>
            <a:ext cx="34925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666850" y="1857364"/>
            <a:ext cx="71438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atin typeface="Ravie" pitchFamily="82" charset="0"/>
              </a:rPr>
              <a:t>Una galería completamente fascinante, donde los fotógrafos hicieron una toma perfecta y no utilizaron algún tipo de edición. </a:t>
            </a:r>
            <a:endParaRPr lang="es-ES" sz="2800" dirty="0" smtClean="0">
              <a:latin typeface="Ravie" pitchFamily="82" charset="0"/>
            </a:endParaRPr>
          </a:p>
          <a:p>
            <a:pPr algn="ctr"/>
            <a:r>
              <a:rPr lang="es-ES" sz="2800" dirty="0" smtClean="0">
                <a:latin typeface="Ravie" pitchFamily="82" charset="0"/>
              </a:rPr>
              <a:t>Por </a:t>
            </a:r>
            <a:r>
              <a:rPr lang="es-ES" sz="2800" dirty="0">
                <a:latin typeface="Ravie" pitchFamily="82" charset="0"/>
              </a:rPr>
              <a:t>favor, mira cuidadosamente cada foto y no </a:t>
            </a:r>
            <a:r>
              <a:rPr lang="es-ES" sz="2800" dirty="0" smtClean="0">
                <a:latin typeface="Ravie" pitchFamily="82" charset="0"/>
              </a:rPr>
              <a:t>olvides que son reales.</a:t>
            </a:r>
            <a:endParaRPr lang="es-ES" sz="2800" dirty="0">
              <a:latin typeface="Ravie" pitchFamily="82" charset="0"/>
            </a:endParaRPr>
          </a:p>
        </p:txBody>
      </p:sp>
      <p:sp>
        <p:nvSpPr>
          <p:cNvPr id="5" name="4 Documento"/>
          <p:cNvSpPr/>
          <p:nvPr/>
        </p:nvSpPr>
        <p:spPr>
          <a:xfrm flipV="1">
            <a:off x="0" y="0"/>
            <a:ext cx="5075039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Documento"/>
          <p:cNvSpPr/>
          <p:nvPr/>
        </p:nvSpPr>
        <p:spPr>
          <a:xfrm flipH="1" flipV="1">
            <a:off x="5075039" y="0"/>
            <a:ext cx="5402461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Documento"/>
          <p:cNvSpPr/>
          <p:nvPr/>
        </p:nvSpPr>
        <p:spPr>
          <a:xfrm flipH="1" flipV="1">
            <a:off x="5577087" y="428626"/>
            <a:ext cx="4900414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Documento"/>
          <p:cNvSpPr/>
          <p:nvPr/>
        </p:nvSpPr>
        <p:spPr>
          <a:xfrm flipV="1">
            <a:off x="0" y="428625"/>
            <a:ext cx="4583906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C:\Documents and Settings\Jose Luis\Escritorio\2-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77498" cy="6858000"/>
          </a:xfrm>
          <a:prstGeom prst="rect">
            <a:avLst/>
          </a:prstGeom>
          <a:noFill/>
        </p:spPr>
      </p:pic>
      <p:sp>
        <p:nvSpPr>
          <p:cNvPr id="17410" name="AutoShape 2" descr="https://aldeaviral.com/wp-content/uploads/2017/11/2-39.jpg"/>
          <p:cNvSpPr>
            <a:spLocks noChangeAspect="1" noChangeArrowheads="1"/>
          </p:cNvSpPr>
          <p:nvPr/>
        </p:nvSpPr>
        <p:spPr bwMode="auto">
          <a:xfrm>
            <a:off x="178263" y="-144463"/>
            <a:ext cx="34925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809858" y="5357826"/>
            <a:ext cx="523875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dirty="0" smtClean="0">
                <a:latin typeface="Ravie" pitchFamily="82" charset="0"/>
              </a:rPr>
              <a:t>Este </a:t>
            </a:r>
            <a:r>
              <a:rPr lang="es-ES" dirty="0">
                <a:latin typeface="Ravie" pitchFamily="82" charset="0"/>
              </a:rPr>
              <a:t>mar es increíblemente cristalino. Creerás que el bote flota en el aire, pero no</a:t>
            </a:r>
            <a:r>
              <a:rPr lang="es-ES" dirty="0"/>
              <a:t>.</a:t>
            </a:r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Resultado de imagen de fotos bonitas DE VISTAS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4775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https://aldeaviral.com/wp-content/uploads/2017/11/1-33.jpg"/>
          <p:cNvSpPr>
            <a:spLocks noChangeAspect="1" noChangeArrowheads="1"/>
          </p:cNvSpPr>
          <p:nvPr/>
        </p:nvSpPr>
        <p:spPr bwMode="auto">
          <a:xfrm>
            <a:off x="178263" y="-144463"/>
            <a:ext cx="34925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6387" name="Picture 3" descr="C:\Documents and Settings\Jose Luis\Escritorio\1-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775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66916" y="357166"/>
            <a:ext cx="523875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latin typeface="Ravie" pitchFamily="82" charset="0"/>
              </a:rPr>
              <a:t>La </a:t>
            </a:r>
            <a:r>
              <a:rPr lang="es-ES" dirty="0">
                <a:latin typeface="Ravie" pitchFamily="82" charset="0"/>
              </a:rPr>
              <a:t>geometría perfecta de estos árboles en </a:t>
            </a:r>
            <a:r>
              <a:rPr lang="es-ES" dirty="0" err="1">
                <a:latin typeface="Ravie" pitchFamily="82" charset="0"/>
              </a:rPr>
              <a:t>Schönbrunn</a:t>
            </a:r>
            <a:r>
              <a:rPr lang="es-ES" dirty="0">
                <a:latin typeface="Ravie" pitchFamily="82" charset="0"/>
              </a:rPr>
              <a:t>, Austria.</a:t>
            </a:r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Jose Luis\Escritorio\3-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687766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953262" y="4786322"/>
            <a:ext cx="32147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Ravie" pitchFamily="82" charset="0"/>
              </a:rPr>
              <a:t>Cuando un pastel de boda es una verdadera obra de arte!!</a:t>
            </a:r>
            <a:endParaRPr lang="es-ES" b="1" dirty="0">
              <a:latin typeface="Ravie" pitchFamily="82" charset="0"/>
            </a:endParaRPr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AutoShape 2" descr="Imagen relacionada"/>
          <p:cNvSpPr>
            <a:spLocks noChangeAspect="1" noChangeArrowheads="1"/>
          </p:cNvSpPr>
          <p:nvPr/>
        </p:nvSpPr>
        <p:spPr bwMode="auto">
          <a:xfrm>
            <a:off x="178263" y="-144463"/>
            <a:ext cx="34925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1747" name="Picture 3" descr="C:\Documents and Settings\Jose Luis\Escritorio\2820156_d505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651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Documents and Settings\Jose Luis\Escritorio\tumblr_ndkh333hKf1rkt1rco1_50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1546"/>
            <a:ext cx="10573014" cy="5000636"/>
          </a:xfrm>
          <a:prstGeom prst="rect">
            <a:avLst/>
          </a:prstGeom>
          <a:noFill/>
        </p:spPr>
      </p:pic>
      <p:sp>
        <p:nvSpPr>
          <p:cNvPr id="5" name="4 Arco de bloque"/>
          <p:cNvSpPr/>
          <p:nvPr/>
        </p:nvSpPr>
        <p:spPr>
          <a:xfrm rot="10800000">
            <a:off x="900380" y="-285776"/>
            <a:ext cx="8840453" cy="6664880"/>
          </a:xfrm>
          <a:prstGeom prst="blockArc">
            <a:avLst>
              <a:gd name="adj1" fmla="val 11224615"/>
              <a:gd name="adj2" fmla="val 21136415"/>
              <a:gd name="adj3" fmla="val 12319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 rot="10800000" flipV="1">
            <a:off x="9986402" y="7286653"/>
            <a:ext cx="163712" cy="214314"/>
          </a:xfrm>
          <a:prstGeom prst="blockArc">
            <a:avLst>
              <a:gd name="adj1" fmla="val 11224615"/>
              <a:gd name="adj2" fmla="val 21052531"/>
              <a:gd name="adj3" fmla="val 1422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 rot="5191175" flipH="1" flipV="1">
            <a:off x="14176052" y="-1137391"/>
            <a:ext cx="120743" cy="2274782"/>
          </a:xfrm>
          <a:prstGeom prst="blockArc">
            <a:avLst>
              <a:gd name="adj1" fmla="val 11224615"/>
              <a:gd name="adj2" fmla="val 21052531"/>
              <a:gd name="adj3" fmla="val 1422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 rot="5567155">
            <a:off x="12295246" y="1944913"/>
            <a:ext cx="45719" cy="77534"/>
          </a:xfrm>
          <a:prstGeom prst="blockArc">
            <a:avLst>
              <a:gd name="adj1" fmla="val 17753830"/>
              <a:gd name="adj2" fmla="val 19875677"/>
              <a:gd name="adj3" fmla="val 1257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Lágrima"/>
          <p:cNvSpPr/>
          <p:nvPr/>
        </p:nvSpPr>
        <p:spPr>
          <a:xfrm rot="11076156">
            <a:off x="1464305" y="180976"/>
            <a:ext cx="7565263" cy="6078538"/>
          </a:xfrm>
          <a:prstGeom prst="teardrop">
            <a:avLst>
              <a:gd name="adj" fmla="val 121420"/>
            </a:avLst>
          </a:prstGeom>
          <a:solidFill>
            <a:srgbClr val="0000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5205782">
            <a:off x="2311202" y="-532671"/>
            <a:ext cx="5964238" cy="7385182"/>
          </a:xfrm>
          <a:prstGeom prst="teardrop">
            <a:avLst>
              <a:gd name="adj" fmla="val 121420"/>
            </a:avLst>
          </a:prstGeom>
          <a:solidFill>
            <a:srgbClr val="0000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627111">
            <a:off x="1646205" y="149226"/>
            <a:ext cx="7145073" cy="6089650"/>
          </a:xfrm>
          <a:prstGeom prst="teardrop">
            <a:avLst>
              <a:gd name="adj" fmla="val 121420"/>
            </a:avLst>
          </a:prstGeom>
          <a:solidFill>
            <a:srgbClr val="0000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15622486">
            <a:off x="2256633" y="-456239"/>
            <a:ext cx="6138864" cy="7381543"/>
          </a:xfrm>
          <a:prstGeom prst="teardrop">
            <a:avLst>
              <a:gd name="adj" fmla="val 121420"/>
            </a:avLst>
          </a:prstGeom>
          <a:solidFill>
            <a:srgbClr val="0000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Jose Luis\Escritorio\4-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10492" y="0"/>
            <a:ext cx="628985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0966" y="5143512"/>
            <a:ext cx="24288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Ravie" pitchFamily="82" charset="0"/>
              </a:rPr>
              <a:t>Buenos Aires, Argentina nos regaló una foto hermosa.</a:t>
            </a:r>
            <a:endParaRPr lang="es-ES" b="1" dirty="0">
              <a:latin typeface="Ravie" pitchFamily="82" charset="0"/>
            </a:endParaRPr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Documents and Settings\Jose Luis\Escritorio\giphy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10571763" cy="5572164"/>
          </a:xfrm>
          <a:prstGeom prst="rect">
            <a:avLst/>
          </a:prstGeom>
          <a:noFill/>
        </p:spPr>
      </p:pic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3629846" y="571500"/>
            <a:ext cx="72760" cy="71438"/>
          </a:xfrm>
          <a:effectLst>
            <a:outerShdw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736740" y="6858000"/>
            <a:ext cx="52386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2032765" y="7358090"/>
            <a:ext cx="491173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91172" y="0"/>
            <a:ext cx="81857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2962724" y="7286604"/>
            <a:ext cx="52386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2196513" y="428604"/>
            <a:ext cx="81857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736668" y="571480"/>
            <a:ext cx="8185531" cy="71438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" name="10 Rectángulo redondeado"/>
          <p:cNvSpPr/>
          <p:nvPr/>
        </p:nvSpPr>
        <p:spPr>
          <a:xfrm>
            <a:off x="1064092" y="13430320"/>
            <a:ext cx="81856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309733" y="5929330"/>
            <a:ext cx="163712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783069" y="8143860"/>
            <a:ext cx="163712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7039583" y="13001644"/>
            <a:ext cx="245568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0" y="1"/>
            <a:ext cx="10477500" cy="620713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D5CB71">
                  <a:shade val="30000"/>
                  <a:satMod val="115000"/>
                </a:srgbClr>
              </a:gs>
              <a:gs pos="50000">
                <a:srgbClr val="D5CB71">
                  <a:shade val="67500"/>
                  <a:satMod val="115000"/>
                </a:srgbClr>
              </a:gs>
              <a:gs pos="100000">
                <a:srgbClr val="D5CB7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0" y="6092826"/>
            <a:ext cx="10477500" cy="765175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D5CB71">
                  <a:shade val="30000"/>
                  <a:satMod val="115000"/>
                </a:srgbClr>
              </a:gs>
              <a:gs pos="50000">
                <a:srgbClr val="D5CB71">
                  <a:shade val="67500"/>
                  <a:satMod val="115000"/>
                </a:srgbClr>
              </a:gs>
              <a:gs pos="100000">
                <a:srgbClr val="D5CB7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0" y="642939"/>
            <a:ext cx="10477500" cy="5500687"/>
          </a:xfrm>
          <a:prstGeom prst="ellipse">
            <a:avLst/>
          </a:prstGeom>
          <a:solidFill>
            <a:srgbClr val="FF77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666718" y="1071546"/>
            <a:ext cx="9085958" cy="4572000"/>
          </a:xfrm>
          <a:prstGeom prst="ellipse">
            <a:avLst/>
          </a:prstGeom>
          <a:solidFill>
            <a:srgbClr val="FF33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C:\Documents and Settings\Jose Luis\Escritorio\3-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02531" cy="6858000"/>
          </a:xfrm>
          <a:prstGeom prst="rect">
            <a:avLst/>
          </a:prstGeom>
          <a:noFill/>
        </p:spPr>
      </p:pic>
      <p:sp>
        <p:nvSpPr>
          <p:cNvPr id="20482" name="AutoShape 2" descr="https://aldeaviral.com/wp-content/uploads/2017/11/3-37.jpg"/>
          <p:cNvSpPr>
            <a:spLocks noChangeAspect="1" noChangeArrowheads="1"/>
          </p:cNvSpPr>
          <p:nvPr/>
        </p:nvSpPr>
        <p:spPr bwMode="auto">
          <a:xfrm>
            <a:off x="178263" y="-1912938"/>
            <a:ext cx="8382000" cy="39909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881032" y="357166"/>
            <a:ext cx="3842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  <a:latin typeface="Ravie" pitchFamily="82" charset="0"/>
              </a:rPr>
              <a:t>Estas nubes en bloques.</a:t>
            </a:r>
            <a:endParaRPr lang="es-ES" b="1" dirty="0">
              <a:solidFill>
                <a:srgbClr val="0000FF"/>
              </a:solidFill>
              <a:latin typeface="Ravie" pitchFamily="82" charset="0"/>
            </a:endParaRPr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Jose Luis\Escritorio\venice-flood-basiilica-san-marco_Alvaro Leiva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775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Jose Luis\Escritorio\4-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8127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66718" y="285728"/>
            <a:ext cx="523875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Ravie" pitchFamily="82" charset="0"/>
              </a:rPr>
              <a:t>Muchos colores en el Parque Geológico Nacional Z </a:t>
            </a:r>
            <a:r>
              <a:rPr lang="es-ES" b="1" dirty="0" err="1" smtClean="0">
                <a:latin typeface="Ravie" pitchFamily="82" charset="0"/>
              </a:rPr>
              <a:t>hangye</a:t>
            </a:r>
            <a:r>
              <a:rPr lang="es-ES" b="1" dirty="0" smtClean="0">
                <a:latin typeface="Ravie" pitchFamily="82" charset="0"/>
              </a:rPr>
              <a:t> </a:t>
            </a:r>
            <a:r>
              <a:rPr lang="es-ES" b="1" dirty="0" err="1" smtClean="0">
                <a:latin typeface="Ravie" pitchFamily="82" charset="0"/>
              </a:rPr>
              <a:t>Danxia</a:t>
            </a:r>
            <a:r>
              <a:rPr lang="es-ES" b="1" dirty="0" smtClean="0">
                <a:latin typeface="Ravie" pitchFamily="82" charset="0"/>
              </a:rPr>
              <a:t> en China.</a:t>
            </a:r>
            <a:endParaRPr lang="es-ES" b="1" dirty="0">
              <a:latin typeface="Ravie" pitchFamily="82" charset="0"/>
            </a:endParaRPr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Jose Luis\Escritorio\5-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6134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3842" y="428604"/>
            <a:ext cx="29482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latin typeface="Ravie" pitchFamily="82" charset="0"/>
              </a:rPr>
              <a:t>Este poste de luz </a:t>
            </a:r>
          </a:p>
          <a:p>
            <a:r>
              <a:rPr lang="es-ES" b="1" dirty="0" smtClean="0">
                <a:latin typeface="Ravie" pitchFamily="82" charset="0"/>
              </a:rPr>
              <a:t>parece irreal.</a:t>
            </a:r>
            <a:endParaRPr lang="es-ES" b="1" dirty="0">
              <a:latin typeface="Ravie" pitchFamily="82" charset="0"/>
            </a:endParaRPr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2" descr="https://aldeaviral.com/wp-content/uploads/2017/11/6-27.jpg"/>
          <p:cNvSpPr>
            <a:spLocks noChangeAspect="1" noChangeArrowheads="1"/>
          </p:cNvSpPr>
          <p:nvPr/>
        </p:nvSpPr>
        <p:spPr bwMode="auto">
          <a:xfrm>
            <a:off x="178263" y="-4678363"/>
            <a:ext cx="8382000" cy="9753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4579" name="Picture 3" descr="C:\Documents and Settings\Jose Luis\Escritorio\6-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8524" y="714356"/>
            <a:ext cx="4665794" cy="54292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238882" y="4214818"/>
            <a:ext cx="34290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Ravie" pitchFamily="82" charset="0"/>
              </a:rPr>
              <a:t>Este edificio en </a:t>
            </a:r>
            <a:r>
              <a:rPr lang="es-ES" b="1" dirty="0" err="1" smtClean="0">
                <a:latin typeface="Ravie" pitchFamily="82" charset="0"/>
              </a:rPr>
              <a:t>Hausmannian</a:t>
            </a:r>
            <a:r>
              <a:rPr lang="es-ES" b="1" dirty="0" smtClean="0">
                <a:latin typeface="Ravie" pitchFamily="82" charset="0"/>
              </a:rPr>
              <a:t>, Francia pareciera estarse moviendo en ondas.</a:t>
            </a:r>
            <a:endParaRPr lang="es-ES" b="1" dirty="0">
              <a:latin typeface="Ravie" pitchFamily="82" charset="0"/>
            </a:endParaRPr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Jose Luis\Escritorio\7-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60359" cy="71437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5280" y="285728"/>
            <a:ext cx="523875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Ravie" pitchFamily="82" charset="0"/>
              </a:rPr>
              <a:t> Laguna de hielo en Suiza.</a:t>
            </a:r>
            <a:endParaRPr lang="es-ES" b="1" dirty="0">
              <a:latin typeface="Ravie" pitchFamily="82" charset="0"/>
            </a:endParaRPr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Jose Luis\Escritorio\8-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0477500" cy="69782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8090" y="5786454"/>
            <a:ext cx="5238750" cy="64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atin typeface="Ravie" pitchFamily="82" charset="0"/>
              </a:rPr>
              <a:t>Reflejo impresionante de una pila de madera sobre un charco.</a:t>
            </a:r>
            <a:endParaRPr lang="es-ES" b="1" dirty="0">
              <a:latin typeface="Ravie" pitchFamily="82" charset="0"/>
            </a:endParaRPr>
          </a:p>
        </p:txBody>
      </p:sp>
    </p:spTree>
  </p:cSld>
  <p:clrMapOvr>
    <a:masterClrMapping/>
  </p:clrMapOvr>
  <p:transition spd="med" advTm="11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n relacionad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5715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Documents and Settings\Jose Luis\Escritorio\9-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9572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38156" y="500042"/>
            <a:ext cx="28488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FFC000"/>
                </a:solidFill>
                <a:latin typeface="Ravie" pitchFamily="82" charset="0"/>
              </a:rPr>
              <a:t>Nubes </a:t>
            </a:r>
            <a:r>
              <a:rPr lang="es-ES" b="1" dirty="0" err="1" smtClean="0">
                <a:solidFill>
                  <a:srgbClr val="FFC000"/>
                </a:solidFill>
                <a:latin typeface="Ravie" pitchFamily="82" charset="0"/>
              </a:rPr>
              <a:t>asperatus</a:t>
            </a:r>
            <a:r>
              <a:rPr lang="es-ES" b="1" dirty="0" smtClean="0"/>
              <a:t>.</a:t>
            </a:r>
            <a:endParaRPr lang="es-ES" b="1" dirty="0"/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Jose Luis\Escritorio\11-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3880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09594" y="428604"/>
            <a:ext cx="523875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atin typeface="Ravie" pitchFamily="82" charset="0"/>
              </a:rPr>
              <a:t>Nube mastodóntica</a:t>
            </a:r>
            <a:r>
              <a:rPr lang="es-ES" b="1" dirty="0" smtClean="0"/>
              <a:t>.</a:t>
            </a:r>
            <a:endParaRPr lang="es-ES" b="1" dirty="0"/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fotos fantasticas REA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4775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Jose Luis\Escritorio\12-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3880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9244" y="5786455"/>
            <a:ext cx="5758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atin typeface="Ravie" pitchFamily="82" charset="0"/>
              </a:rPr>
              <a:t>Árboles bicolor tras ser dañados por desechos tóxicos, en Hungría.</a:t>
            </a:r>
            <a:endParaRPr lang="es-ES" b="1" dirty="0">
              <a:latin typeface="Ravie" pitchFamily="82" charset="0"/>
            </a:endParaRPr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Imagen relacionad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77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Jose Luis\Escritorio\13-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775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66982" y="428604"/>
            <a:ext cx="63029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rgbClr val="FFC000"/>
                </a:solidFill>
                <a:latin typeface="Ravie" pitchFamily="82" charset="0"/>
              </a:rPr>
              <a:t>Simplemente una taza de café. </a:t>
            </a:r>
          </a:p>
          <a:p>
            <a:r>
              <a:rPr lang="es-ES" b="1" dirty="0" smtClean="0">
                <a:solidFill>
                  <a:srgbClr val="FFC000"/>
                </a:solidFill>
                <a:latin typeface="Ravie" pitchFamily="82" charset="0"/>
              </a:rPr>
              <a:t>Pareciera que hay algo más ahí.</a:t>
            </a:r>
            <a:endParaRPr lang="es-ES" b="1" dirty="0">
              <a:solidFill>
                <a:srgbClr val="FFC000"/>
              </a:solidFill>
              <a:latin typeface="Ravie" pitchFamily="82" charset="0"/>
            </a:endParaRPr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niña-en-la-orilla-del-mar-al-atardecer-e14983234058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488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Jose Luis\Escritorio\14-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40607" cy="70723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38156" y="500042"/>
            <a:ext cx="31999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FFC000"/>
                </a:solidFill>
                <a:latin typeface="Ravie" pitchFamily="82" charset="0"/>
              </a:rPr>
              <a:t> Cuevas de luz neón </a:t>
            </a:r>
          </a:p>
          <a:p>
            <a:r>
              <a:rPr lang="es-ES" b="1" dirty="0" smtClean="0">
                <a:solidFill>
                  <a:srgbClr val="FFC000"/>
                </a:solidFill>
                <a:latin typeface="Ravie" pitchFamily="82" charset="0"/>
              </a:rPr>
              <a:t>en Nueva Zelanda.</a:t>
            </a:r>
            <a:endParaRPr lang="es-ES" b="1" dirty="0">
              <a:solidFill>
                <a:srgbClr val="FFC000"/>
              </a:solidFill>
              <a:latin typeface="Ravie" pitchFamily="82" charset="0"/>
            </a:endParaRPr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Resultado de imagen de fotos bonitas DE VISTAS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0488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  <p:sndAc>
      <p:stSnd>
        <p:snd r:embed="rId2" name="mirando al mar - jorge sepúlveda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Resultado de imagen de fotos bonitas DE VISTAS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77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201705081057481497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477500" cy="692562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 descr="C:\Documents and Settings\Jose Luis\Escritorio\above_below_the_sea_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09660" y="0"/>
            <a:ext cx="78581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Jose Luis\Escritorio\15-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6134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24106" y="214290"/>
            <a:ext cx="523875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atin typeface="Ravie" pitchFamily="82" charset="0"/>
              </a:rPr>
              <a:t>El desierto del </a:t>
            </a:r>
            <a:r>
              <a:rPr lang="es-ES" b="1" dirty="0" err="1" smtClean="0">
                <a:latin typeface="Ravie" pitchFamily="82" charset="0"/>
              </a:rPr>
              <a:t>Namib</a:t>
            </a:r>
            <a:r>
              <a:rPr lang="es-ES" b="1" dirty="0" smtClean="0">
                <a:latin typeface="Ravie" pitchFamily="82" charset="0"/>
              </a:rPr>
              <a:t> en Namibia tiene unas dunas, que parecen dibujadas a mano!</a:t>
            </a:r>
            <a:endParaRPr lang="es-ES" b="1" dirty="0">
              <a:latin typeface="Ravie" pitchFamily="82" charset="0"/>
            </a:endParaRPr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Documents and Settings\Jose Luis\Escritorio\above_below_the_sea_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7209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Jose Luis\Escritorio\16-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37501" y="0"/>
            <a:ext cx="628650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8090" y="4214818"/>
            <a:ext cx="196454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Ravie" pitchFamily="82" charset="0"/>
              </a:rPr>
              <a:t>La Luna en su máximo esplendor</a:t>
            </a:r>
            <a:endParaRPr lang="es-ES" b="1" dirty="0">
              <a:latin typeface="Ravie" pitchFamily="82" charset="0"/>
            </a:endParaRPr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Documents and Settings\Jose Luis\Escritorio\above_below_the_sea_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8946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Jose Luis\Escritorio\above_below_the_sea_08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107089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Jose Luis\Escritorio\Las-estrellas-de-mar-azul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77500" cy="6858000"/>
          </a:xfrm>
          <a:prstGeom prst="rect">
            <a:avLst/>
          </a:prstGeom>
          <a:noFill/>
        </p:spPr>
      </p:pic>
      <p:pic>
        <p:nvPicPr>
          <p:cNvPr id="4099" name="Picture 3" descr="C:\Documents and Settings\Jose Luis\Escritorio\giphy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65000"/>
          </a:blip>
          <a:srcRect/>
          <a:stretch>
            <a:fillRect/>
          </a:stretch>
        </p:blipFill>
        <p:spPr bwMode="auto">
          <a:xfrm>
            <a:off x="0" y="0"/>
            <a:ext cx="10477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Jose Luis\Escritorio\cuevas-del-drach-espa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99633" cy="6858000"/>
          </a:xfrm>
          <a:prstGeom prst="rect">
            <a:avLst/>
          </a:prstGeom>
          <a:noFill/>
        </p:spPr>
      </p:pic>
      <p:sp>
        <p:nvSpPr>
          <p:cNvPr id="1026" name="AutoShape 2" descr="Resultado de imagen de fotos fantasticas reales"/>
          <p:cNvSpPr>
            <a:spLocks noChangeAspect="1" noChangeArrowheads="1"/>
          </p:cNvSpPr>
          <p:nvPr/>
        </p:nvSpPr>
        <p:spPr bwMode="auto">
          <a:xfrm>
            <a:off x="178264" y="-1385888"/>
            <a:ext cx="6624836" cy="2895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595280" y="5786454"/>
            <a:ext cx="523875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latin typeface="Ravie" pitchFamily="82" charset="0"/>
              </a:rPr>
              <a:t> Un lago subterráneo, Cuevas 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latin typeface="Ravie" pitchFamily="82" charset="0"/>
              </a:rPr>
              <a:t>del </a:t>
            </a:r>
            <a:r>
              <a:rPr lang="es-ES" b="1" dirty="0" err="1" smtClean="0">
                <a:solidFill>
                  <a:schemeClr val="bg1"/>
                </a:solidFill>
                <a:latin typeface="Ravie" pitchFamily="82" charset="0"/>
              </a:rPr>
              <a:t>Drach</a:t>
            </a:r>
            <a:r>
              <a:rPr lang="es-ES" b="1" dirty="0" smtClean="0">
                <a:solidFill>
                  <a:schemeClr val="bg1"/>
                </a:solidFill>
                <a:latin typeface="Ravie" pitchFamily="82" charset="0"/>
              </a:rPr>
              <a:t> (Mallorca, España</a:t>
            </a:r>
            <a:r>
              <a:rPr lang="es-ES" b="1" dirty="0" smtClean="0">
                <a:solidFill>
                  <a:schemeClr val="bg1"/>
                </a:solidFill>
              </a:rPr>
              <a:t>)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ose Luis\Escritorio\beach-beautiful-beauty-blue-Favim.com-20850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64335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Jose Luis\Escritorio\5406027569_24712478f4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2134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66718" y="285728"/>
            <a:ext cx="523875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Ravie" pitchFamily="82" charset="0"/>
              </a:rPr>
              <a:t>Un valle de “setas” gigantes, en </a:t>
            </a:r>
            <a:r>
              <a:rPr lang="es-ES" b="1" dirty="0" err="1" smtClean="0">
                <a:solidFill>
                  <a:schemeClr val="bg1"/>
                </a:solidFill>
                <a:latin typeface="Ravie" pitchFamily="82" charset="0"/>
              </a:rPr>
              <a:t>Goblin</a:t>
            </a:r>
            <a:r>
              <a:rPr lang="es-ES" b="1" dirty="0" smtClean="0">
                <a:solidFill>
                  <a:schemeClr val="bg1"/>
                </a:solidFill>
                <a:latin typeface="Ravie" pitchFamily="82" charset="0"/>
              </a:rPr>
              <a:t> Valley (Estados Unidos)</a:t>
            </a:r>
            <a:endParaRPr lang="es-ES" b="1" dirty="0">
              <a:solidFill>
                <a:schemeClr val="bg1"/>
              </a:solidFill>
              <a:latin typeface="Ravie" pitchFamily="82" charset="0"/>
            </a:endParaRPr>
          </a:p>
        </p:txBody>
      </p:sp>
    </p:spTree>
  </p:cSld>
  <p:clrMapOvr>
    <a:masterClrMapping/>
  </p:clrMapOvr>
  <p:transition spd="med" advTm="11000">
    <p:spli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18_Rio_Eresma_aguas_abajo_de_la_Boca_del_Asno_tcm12-19061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55801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Jose Luis\Escritorio\cayo-de-agua-los-roques-venezue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7591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09594" y="500042"/>
            <a:ext cx="38576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Ravie" pitchFamily="82" charset="0"/>
              </a:rPr>
              <a:t> </a:t>
            </a:r>
          </a:p>
          <a:p>
            <a:r>
              <a:rPr lang="es-ES" b="1" dirty="0" smtClean="0">
                <a:latin typeface="Ravie" pitchFamily="82" charset="0"/>
              </a:rPr>
              <a:t> Un “puente” de arena en Cayo de Agua, </a:t>
            </a:r>
          </a:p>
          <a:p>
            <a:r>
              <a:rPr lang="es-ES" b="1" dirty="0" smtClean="0">
                <a:latin typeface="Ravie" pitchFamily="82" charset="0"/>
              </a:rPr>
              <a:t>Los </a:t>
            </a:r>
            <a:r>
              <a:rPr lang="es-ES" b="1" dirty="0" err="1" smtClean="0">
                <a:latin typeface="Ravie" pitchFamily="82" charset="0"/>
              </a:rPr>
              <a:t>Roques</a:t>
            </a:r>
            <a:r>
              <a:rPr lang="es-ES" b="1" dirty="0" smtClean="0">
                <a:latin typeface="Ravie" pitchFamily="82" charset="0"/>
              </a:rPr>
              <a:t> (Venezuela)</a:t>
            </a:r>
            <a:endParaRPr lang="es-ES" b="1" dirty="0">
              <a:latin typeface="Ravie" pitchFamily="82" charset="0"/>
            </a:endParaRPr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Documents and Settings\Jose Luis\Escritorio\tumblr_ncc5wgBKTa1tjsogwo1_50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2574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AutoShape 2" descr="http://whudat.de/images/above_below_the_sea_07.jpg"/>
          <p:cNvSpPr>
            <a:spLocks noChangeAspect="1" noChangeArrowheads="1"/>
          </p:cNvSpPr>
          <p:nvPr/>
        </p:nvSpPr>
        <p:spPr bwMode="auto">
          <a:xfrm>
            <a:off x="178263" y="-144463"/>
            <a:ext cx="34925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0964" name="AutoShape 4" descr="http://whudat.de/images/above_below_the_sea_07.jpg"/>
          <p:cNvSpPr>
            <a:spLocks noChangeAspect="1" noChangeArrowheads="1"/>
          </p:cNvSpPr>
          <p:nvPr/>
        </p:nvSpPr>
        <p:spPr bwMode="auto">
          <a:xfrm>
            <a:off x="178263" y="-144463"/>
            <a:ext cx="34925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0966" name="AutoShape 6" descr="Resultado de imagen de fotos REALES"/>
          <p:cNvSpPr>
            <a:spLocks noChangeAspect="1" noChangeArrowheads="1"/>
          </p:cNvSpPr>
          <p:nvPr/>
        </p:nvSpPr>
        <p:spPr bwMode="auto">
          <a:xfrm>
            <a:off x="178263" y="-144463"/>
            <a:ext cx="34925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0967" name="Picture 7" descr="C:\Documents and Settings\Jose Luis\Escritorio\las-bardenas-rea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3239" y="0"/>
            <a:ext cx="10530739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52404" y="285728"/>
            <a:ext cx="50000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Ravie" pitchFamily="82" charset="0"/>
              </a:rPr>
              <a:t>Las </a:t>
            </a:r>
            <a:r>
              <a:rPr lang="es-ES" dirty="0" err="1" smtClean="0">
                <a:solidFill>
                  <a:schemeClr val="bg1"/>
                </a:solidFill>
                <a:latin typeface="Ravie" pitchFamily="82" charset="0"/>
              </a:rPr>
              <a:t>Bardenas</a:t>
            </a:r>
            <a:r>
              <a:rPr lang="es-ES" dirty="0" smtClean="0">
                <a:solidFill>
                  <a:schemeClr val="bg1"/>
                </a:solidFill>
                <a:latin typeface="Ravie" pitchFamily="82" charset="0"/>
              </a:rPr>
              <a:t> Reales - Navarra</a:t>
            </a:r>
            <a:endParaRPr lang="es-ES" dirty="0">
              <a:solidFill>
                <a:schemeClr val="bg1"/>
              </a:solidFill>
              <a:latin typeface="Ravie" pitchFamily="82" charset="0"/>
            </a:endParaRPr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AutoShape 2" descr="Resultado de imagen de fotos bonitas DE VISTAS GIF"/>
          <p:cNvSpPr>
            <a:spLocks noChangeAspect="1" noChangeArrowheads="1"/>
          </p:cNvSpPr>
          <p:nvPr/>
        </p:nvSpPr>
        <p:spPr bwMode="auto">
          <a:xfrm>
            <a:off x="178263" y="-144463"/>
            <a:ext cx="34925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3251" name="Picture 3" descr="C:\Documents and Settings\Jose Luis\Escritorio\giphy (1)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0538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Jose Luis\Escritorio\3b1e1eef20dda62cfa886f90dd494b6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11050529" cy="7215214"/>
          </a:xfrm>
          <a:prstGeom prst="rect">
            <a:avLst/>
          </a:prstGeom>
          <a:noFill/>
        </p:spPr>
      </p:pic>
      <p:sp>
        <p:nvSpPr>
          <p:cNvPr id="5" name="4 Retraso"/>
          <p:cNvSpPr/>
          <p:nvPr/>
        </p:nvSpPr>
        <p:spPr>
          <a:xfrm>
            <a:off x="1" y="0"/>
            <a:ext cx="5156895" cy="6858000"/>
          </a:xfrm>
          <a:prstGeom prst="flowChartDelay">
            <a:avLst/>
          </a:prstGeom>
          <a:solidFill>
            <a:srgbClr val="00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traso"/>
          <p:cNvSpPr/>
          <p:nvPr/>
        </p:nvSpPr>
        <p:spPr>
          <a:xfrm flipH="1">
            <a:off x="5156895" y="0"/>
            <a:ext cx="5320605" cy="6858000"/>
          </a:xfrm>
          <a:prstGeom prst="flowChartDelay">
            <a:avLst/>
          </a:prstGeom>
          <a:solidFill>
            <a:srgbClr val="00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traso"/>
          <p:cNvSpPr/>
          <p:nvPr/>
        </p:nvSpPr>
        <p:spPr>
          <a:xfrm rot="5400000">
            <a:off x="3452812" y="-3452812"/>
            <a:ext cx="3571876" cy="10477500"/>
          </a:xfrm>
          <a:prstGeom prst="flowChartDelay">
            <a:avLst/>
          </a:prstGeom>
          <a:solidFill>
            <a:srgbClr val="00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C000"/>
              </a:solidFill>
            </a:endParaRPr>
          </a:p>
        </p:txBody>
      </p:sp>
      <p:sp>
        <p:nvSpPr>
          <p:cNvPr id="8" name="7 Retraso"/>
          <p:cNvSpPr/>
          <p:nvPr/>
        </p:nvSpPr>
        <p:spPr>
          <a:xfrm rot="5400000" flipH="1">
            <a:off x="3631407" y="11906"/>
            <a:ext cx="3214687" cy="10477500"/>
          </a:xfrm>
          <a:prstGeom prst="flowChartDelay">
            <a:avLst/>
          </a:prstGeom>
          <a:solidFill>
            <a:srgbClr val="00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Jose Luis\Escritorio\15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52536" y="0"/>
            <a:ext cx="5929354" cy="689961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810518" y="3357563"/>
            <a:ext cx="22247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latin typeface="Ravie" pitchFamily="82" charset="0"/>
              </a:rPr>
              <a:t>Cuánta belleza en una sola foto</a:t>
            </a:r>
            <a:endParaRPr lang="es-ES" dirty="0">
              <a:latin typeface="Ravie" pitchFamily="82" charset="0"/>
            </a:endParaRPr>
          </a:p>
        </p:txBody>
      </p:sp>
      <p:pic>
        <p:nvPicPr>
          <p:cNvPr id="5124" name="Picture 4" descr="C:\Documents and Settings\Jose Luis\Escritorio\giphy (1)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39000" contrast="56000"/>
          </a:blip>
          <a:srcRect/>
          <a:stretch>
            <a:fillRect/>
          </a:stretch>
        </p:blipFill>
        <p:spPr bwMode="auto">
          <a:xfrm>
            <a:off x="0" y="0"/>
            <a:ext cx="10477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Resultado de imagen de el mar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77500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4775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9122" y="3389132"/>
            <a:ext cx="6858000" cy="79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08624" y="3389132"/>
            <a:ext cx="6858000" cy="79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04775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6783316"/>
            <a:ext cx="104775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29753" y="5803932"/>
            <a:ext cx="690425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69159" y="4572019"/>
            <a:ext cx="3084840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38160" y="501226"/>
            <a:ext cx="3209768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102165" y="3"/>
            <a:ext cx="4008352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18 de diciembre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10:44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53010" y="5611366"/>
            <a:ext cx="230179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064125" y="3276600"/>
            <a:ext cx="34925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4775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4775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70125" y="0"/>
            <a:ext cx="55880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4775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09687" y="4724402"/>
            <a:ext cx="3055938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61125" y="4191000"/>
            <a:ext cx="2706688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27563" y="4876800"/>
            <a:ext cx="13970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611188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611188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611188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611188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04775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714875" y="838200"/>
            <a:ext cx="5529792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OTOS FANTASTIC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FOTOS FANTASTICAS</Template>
  <TotalTime>7</TotalTime>
  <Words>314</Words>
  <Application>Microsoft Office PowerPoint</Application>
  <PresentationFormat>Personalizado</PresentationFormat>
  <Paragraphs>45</Paragraphs>
  <Slides>50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FOTOS FANTASTICAS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2017-12-18T09:37:42Z</dcterms:created>
  <dcterms:modified xsi:type="dcterms:W3CDTF">2017-12-18T09:45:40Z</dcterms:modified>
</cp:coreProperties>
</file>