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3" r:id="rId4"/>
    <p:sldId id="262" r:id="rId5"/>
    <p:sldId id="261" r:id="rId6"/>
    <p:sldId id="260" r:id="rId7"/>
    <p:sldId id="259" r:id="rId8"/>
    <p:sldId id="258" r:id="rId9"/>
    <p:sldId id="257" r:id="rId10"/>
    <p:sldId id="264" r:id="rId11"/>
    <p:sldId id="295" r:id="rId12"/>
    <p:sldId id="294" r:id="rId13"/>
    <p:sldId id="293" r:id="rId14"/>
    <p:sldId id="292" r:id="rId15"/>
    <p:sldId id="291" r:id="rId16"/>
    <p:sldId id="290" r:id="rId17"/>
    <p:sldId id="289" r:id="rId18"/>
    <p:sldId id="288" r:id="rId19"/>
    <p:sldId id="287" r:id="rId20"/>
    <p:sldId id="286" r:id="rId21"/>
    <p:sldId id="285" r:id="rId22"/>
    <p:sldId id="284" r:id="rId23"/>
    <p:sldId id="283" r:id="rId24"/>
    <p:sldId id="282" r:id="rId25"/>
    <p:sldId id="281" r:id="rId26"/>
    <p:sldId id="280" r:id="rId27"/>
    <p:sldId id="279" r:id="rId28"/>
    <p:sldId id="278" r:id="rId29"/>
    <p:sldId id="277" r:id="rId30"/>
    <p:sldId id="276" r:id="rId31"/>
    <p:sldId id="275" r:id="rId32"/>
    <p:sldId id="274" r:id="rId33"/>
    <p:sldId id="273" r:id="rId34"/>
    <p:sldId id="272" r:id="rId35"/>
    <p:sldId id="271" r:id="rId36"/>
    <p:sldId id="270" r:id="rId37"/>
    <p:sldId id="269" r:id="rId38"/>
    <p:sldId id="268" r:id="rId39"/>
    <p:sldId id="267" r:id="rId40"/>
    <p:sldId id="266" r:id="rId41"/>
    <p:sldId id="265" r:id="rId42"/>
    <p:sldId id="296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KHeTT/3slOn5TSdaEnvwg==" hashData="FzCH4WYHHyyr5ZUPS+N293bYy1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1A810-2724-47A9-BCB6-6753D3B1E3A2}" type="datetimeFigureOut">
              <a:rPr lang="es-ES" smtClean="0"/>
              <a:pPr/>
              <a:t>12/03/2014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158A0-14F8-4382-9238-822D7CED32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1A810-2724-47A9-BCB6-6753D3B1E3A2}" type="datetimeFigureOut">
              <a:rPr lang="es-ES" smtClean="0"/>
              <a:pPr/>
              <a:t>12/03/2014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158A0-14F8-4382-9238-822D7CED32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1A810-2724-47A9-BCB6-6753D3B1E3A2}" type="datetimeFigureOut">
              <a:rPr lang="es-ES" smtClean="0"/>
              <a:pPr/>
              <a:t>12/03/2014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158A0-14F8-4382-9238-822D7CED32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1A810-2724-47A9-BCB6-6753D3B1E3A2}" type="datetimeFigureOut">
              <a:rPr lang="es-ES" smtClean="0"/>
              <a:pPr/>
              <a:t>12/03/2014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158A0-14F8-4382-9238-822D7CED32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1A810-2724-47A9-BCB6-6753D3B1E3A2}" type="datetimeFigureOut">
              <a:rPr lang="es-ES" smtClean="0"/>
              <a:pPr/>
              <a:t>12/03/2014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158A0-14F8-4382-9238-822D7CED32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1A810-2724-47A9-BCB6-6753D3B1E3A2}" type="datetimeFigureOut">
              <a:rPr lang="es-ES" smtClean="0"/>
              <a:pPr/>
              <a:t>12/03/2014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158A0-14F8-4382-9238-822D7CED32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1A810-2724-47A9-BCB6-6753D3B1E3A2}" type="datetimeFigureOut">
              <a:rPr lang="es-ES" smtClean="0"/>
              <a:pPr/>
              <a:t>12/03/2014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158A0-14F8-4382-9238-822D7CED32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1A810-2724-47A9-BCB6-6753D3B1E3A2}" type="datetimeFigureOut">
              <a:rPr lang="es-ES" smtClean="0"/>
              <a:pPr/>
              <a:t>12/03/2014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158A0-14F8-4382-9238-822D7CED32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1A810-2724-47A9-BCB6-6753D3B1E3A2}" type="datetimeFigureOut">
              <a:rPr lang="es-ES" smtClean="0"/>
              <a:pPr/>
              <a:t>12/03/2014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158A0-14F8-4382-9238-822D7CED32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1A810-2724-47A9-BCB6-6753D3B1E3A2}" type="datetimeFigureOut">
              <a:rPr lang="es-ES" smtClean="0"/>
              <a:pPr/>
              <a:t>12/03/2014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158A0-14F8-4382-9238-822D7CED32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1A810-2724-47A9-BCB6-6753D3B1E3A2}" type="datetimeFigureOut">
              <a:rPr lang="es-ES" smtClean="0"/>
              <a:pPr/>
              <a:t>12/03/2014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158A0-14F8-4382-9238-822D7CED32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pull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D977DF-C18E-447C-B577-126DE4496AE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1A810-2724-47A9-BCB6-6753D3B1E3A2}" type="datetimeFigureOut">
              <a:rPr lang="es-ES" smtClean="0"/>
              <a:pPr/>
              <a:t>12/03/2014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158A0-14F8-4382-9238-822D7CED32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pull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D53E87-47D2-4AEF-BFD5-9CBECF71BB0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pull dir="r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46.gif"/><Relationship Id="rId4" Type="http://schemas.openxmlformats.org/officeDocument/2006/relationships/image" Target="../media/image4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46.gif"/><Relationship Id="rId4" Type="http://schemas.openxmlformats.org/officeDocument/2006/relationships/image" Target="../media/image4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46.gif"/><Relationship Id="rId4" Type="http://schemas.openxmlformats.org/officeDocument/2006/relationships/image" Target="../media/image5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65007a8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08" name="Picture 8" descr="http://es.bloggif.com/tmp/6cb74e2a6fae4a9dfe2ab357c48f69ea/text.gif?139464665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1340768"/>
            <a:ext cx="5657850" cy="1143001"/>
          </a:xfrm>
          <a:prstGeom prst="rect">
            <a:avLst/>
          </a:prstGeom>
          <a:noFill/>
        </p:spPr>
      </p:pic>
      <p:pic>
        <p:nvPicPr>
          <p:cNvPr id="51210" name="Picture 10" descr="http://es.bloggif.com/tmp/6cb74e2a6fae4a9dfe2ab357c48f69ea/text.gif?139464669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2636912"/>
            <a:ext cx="5238750" cy="904876"/>
          </a:xfrm>
          <a:prstGeom prst="rect">
            <a:avLst/>
          </a:prstGeom>
          <a:noFill/>
        </p:spPr>
      </p:pic>
      <p:pic>
        <p:nvPicPr>
          <p:cNvPr id="51212" name="Picture 12" descr="http://es.bloggif.com/tmp/6cb74e2a6fae4a9dfe2ab357c48f69ea/text.gif?1394646733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4005064"/>
            <a:ext cx="3981450" cy="838201"/>
          </a:xfrm>
          <a:prstGeom prst="rect">
            <a:avLst/>
          </a:prstGeom>
          <a:noFill/>
        </p:spPr>
      </p:pic>
      <p:pic>
        <p:nvPicPr>
          <p:cNvPr id="51214" name="Picture 14" descr="http://es.bloggif.com/tmp/3574c5d456dddd169aa0c9a784fc36ca/text.gif?139464688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692696"/>
            <a:ext cx="2971800" cy="342901"/>
          </a:xfrm>
          <a:prstGeom prst="rect">
            <a:avLst/>
          </a:prstGeom>
          <a:noFill/>
        </p:spPr>
      </p:pic>
      <p:pic>
        <p:nvPicPr>
          <p:cNvPr id="51216" name="Picture 16" descr="http://es.bloggif.com/tmp/3574c5d456dddd169aa0c9a784fc36ca/text.gif?139464692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2080" y="5733256"/>
            <a:ext cx="3171825" cy="485775"/>
          </a:xfrm>
          <a:prstGeom prst="rect">
            <a:avLst/>
          </a:prstGeom>
          <a:noFill/>
        </p:spPr>
      </p:pic>
      <p:pic>
        <p:nvPicPr>
          <p:cNvPr id="51217" name="Picture 17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7584" y="5517232"/>
            <a:ext cx="704143" cy="742950"/>
          </a:xfrm>
          <a:prstGeom prst="rect">
            <a:avLst/>
          </a:prstGeom>
          <a:noFill/>
        </p:spPr>
      </p:pic>
      <p:pic>
        <p:nvPicPr>
          <p:cNvPr id="1026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pull dir="ru"/>
    <p:sndAc>
      <p:stSnd>
        <p:snd r:embed="rId2" name="Macaco - Seguirem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0_118d65_17d57edd_-1-X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8280920" cy="6048672"/>
          </a:xfrm>
          <a:prstGeom prst="rect">
            <a:avLst/>
          </a:prstGeom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48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5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6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7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9443"/>
            <a:ext cx="8280920" cy="6079114"/>
          </a:xfrm>
          <a:prstGeom prst="rect">
            <a:avLst/>
          </a:prstGeom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8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8280920" cy="6079114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9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72336"/>
          </a:xfrm>
          <a:prstGeom prst="rect">
            <a:avLst/>
          </a:prstGeom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8280920" cy="6042988"/>
          </a:xfrm>
          <a:prstGeom prst="rect">
            <a:avLst/>
          </a:prstGeom>
        </p:spPr>
      </p:pic>
      <p:pic>
        <p:nvPicPr>
          <p:cNvPr id="10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19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2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8280920" cy="6048672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3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6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7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57356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8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9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5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6597352"/>
            <a:ext cx="8640960" cy="72008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21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224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7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24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27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28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0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1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17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5227"/>
            <a:ext cx="8280920" cy="6087545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24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4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5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6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93647"/>
            <a:ext cx="8280920" cy="6070705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7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40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42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43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9443"/>
            <a:ext cx="8280920" cy="6079114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44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93647"/>
            <a:ext cx="8280920" cy="6070705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45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46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8280920" cy="6002029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47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81000"/>
            <a:ext cx="8280920" cy="6096000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14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4104455" cy="6048672"/>
          </a:xfrm>
          <a:prstGeom prst="rect">
            <a:avLst/>
          </a:prstGeom>
        </p:spPr>
      </p:pic>
      <p:pic>
        <p:nvPicPr>
          <p:cNvPr id="5" name="4 Imagen" descr="155[1]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404664"/>
            <a:ext cx="4140460" cy="6048672"/>
          </a:xfrm>
          <a:prstGeom prst="rect">
            <a:avLst/>
          </a:prstGeom>
        </p:spPr>
      </p:pic>
      <p:pic>
        <p:nvPicPr>
          <p:cNvPr id="6" name="Picture 3" descr="C:\Users\Usuario\Desktop\descargas\zzzzzzzzMARCOS\BARRAS PNG\7248de2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604242" y="3372422"/>
            <a:ext cx="6048673" cy="113158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4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20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4176464" cy="6048672"/>
          </a:xfrm>
          <a:prstGeom prst="rect">
            <a:avLst/>
          </a:prstGeom>
        </p:spPr>
      </p:pic>
      <p:pic>
        <p:nvPicPr>
          <p:cNvPr id="4" name="3 Imagen" descr="217[1]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404664"/>
            <a:ext cx="4044612" cy="6048672"/>
          </a:xfrm>
          <a:prstGeom prst="rect">
            <a:avLst/>
          </a:prstGeom>
        </p:spPr>
      </p:pic>
      <p:pic>
        <p:nvPicPr>
          <p:cNvPr id="5" name="Picture 3" descr="C:\Users\Usuario\Desktop\descargas\zzzzzzzzMARCOS\BARRAS PNG\7248de2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676249" y="3372423"/>
            <a:ext cx="6048673" cy="113158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3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4176464" cy="6048672"/>
          </a:xfrm>
          <a:prstGeom prst="rect">
            <a:avLst/>
          </a:prstGeom>
        </p:spPr>
      </p:pic>
      <p:pic>
        <p:nvPicPr>
          <p:cNvPr id="4" name="3 Imagen" descr="1110[1]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404664"/>
            <a:ext cx="4104456" cy="6048672"/>
          </a:xfrm>
          <a:prstGeom prst="rect">
            <a:avLst/>
          </a:prstGeom>
        </p:spPr>
      </p:pic>
      <p:pic>
        <p:nvPicPr>
          <p:cNvPr id="1027" name="Picture 3" descr="C:\Users\Usuario\Desktop\descargas\zzzzzzzzMARCOS\BARRAS PNG\7248de2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676249" y="3372423"/>
            <a:ext cx="6048673" cy="113158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007a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90185102_1344346358_1[1]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340768"/>
            <a:ext cx="7521766" cy="4032448"/>
          </a:xfrm>
          <a:prstGeom prst="rect">
            <a:avLst/>
          </a:prstGeom>
        </p:spPr>
      </p:pic>
      <p:pic>
        <p:nvPicPr>
          <p:cNvPr id="8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188640"/>
            <a:ext cx="8568952" cy="71408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323528" y="6525344"/>
            <a:ext cx="8496944" cy="70808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652121" y="3356993"/>
            <a:ext cx="6408714" cy="72008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zzzzzzzzMARCOS\BARRAS PNG\eaae283a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844825" y="3356993"/>
            <a:ext cx="6408714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40</Words>
  <Application>Microsoft Office PowerPoint</Application>
  <PresentationFormat>Presentación en pantalla (4:3)</PresentationFormat>
  <Paragraphs>15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2014-03-12T16:59:42Z</dcterms:created>
  <dcterms:modified xsi:type="dcterms:W3CDTF">2014-03-12T18:55:41Z</dcterms:modified>
</cp:coreProperties>
</file>