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95" r:id="rId3"/>
    <p:sldId id="282" r:id="rId4"/>
    <p:sldId id="288" r:id="rId5"/>
    <p:sldId id="303" r:id="rId6"/>
    <p:sldId id="332" r:id="rId7"/>
    <p:sldId id="304" r:id="rId8"/>
    <p:sldId id="262" r:id="rId9"/>
    <p:sldId id="325" r:id="rId10"/>
    <p:sldId id="286" r:id="rId11"/>
    <p:sldId id="306" r:id="rId12"/>
    <p:sldId id="300" r:id="rId13"/>
    <p:sldId id="257" r:id="rId14"/>
    <p:sldId id="329" r:id="rId15"/>
    <p:sldId id="318" r:id="rId16"/>
    <p:sldId id="307" r:id="rId17"/>
    <p:sldId id="322" r:id="rId18"/>
    <p:sldId id="310" r:id="rId19"/>
    <p:sldId id="336" r:id="rId20"/>
    <p:sldId id="278" r:id="rId21"/>
    <p:sldId id="266" r:id="rId22"/>
    <p:sldId id="337" r:id="rId23"/>
    <p:sldId id="270" r:id="rId24"/>
    <p:sldId id="334" r:id="rId25"/>
    <p:sldId id="312" r:id="rId26"/>
    <p:sldId id="274" r:id="rId27"/>
    <p:sldId id="320" r:id="rId28"/>
    <p:sldId id="314" r:id="rId29"/>
    <p:sldId id="338" r:id="rId30"/>
    <p:sldId id="315" r:id="rId31"/>
    <p:sldId id="292" r:id="rId32"/>
    <p:sldId id="339" r:id="rId33"/>
  </p:sldIdLst>
  <p:sldSz cx="11485563" cy="6858000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Pf7KnL0ehA7r3AipvywMw" hashData="sn2WYkEHY9D52B2T6qK7DiIm4E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FD628"/>
    <a:srgbClr val="0000FF"/>
    <a:srgbClr val="CCFFFF"/>
    <a:srgbClr val="80C53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00" autoAdjust="0"/>
  </p:normalViewPr>
  <p:slideViewPr>
    <p:cSldViewPr>
      <p:cViewPr varScale="1">
        <p:scale>
          <a:sx n="85" d="100"/>
          <a:sy n="85" d="100"/>
        </p:scale>
        <p:origin x="-300" y="-84"/>
      </p:cViewPr>
      <p:guideLst>
        <p:guide orient="horz" pos="2160"/>
        <p:guide pos="361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671754E0-0287-4A3F-B738-DC74C494D863}" type="datetimeFigureOut">
              <a:rPr lang="en-US"/>
              <a:pPr>
                <a:defRPr/>
              </a:pPr>
              <a:t>3/29/2016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558800" y="685800"/>
            <a:ext cx="5740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  <a:endParaRPr lang="en-US" noProof="0" smtClean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15D6EFE-CD3D-48BD-A148-DFC1C05B42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861418" y="2130427"/>
            <a:ext cx="9762729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722835" y="3886200"/>
            <a:ext cx="8039894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E17954-557A-41B5-980E-A69C1DFD7070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B100D-CE75-41CC-BD64-D5ABBBC26D43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907281" y="4406902"/>
            <a:ext cx="976272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907281" y="2906713"/>
            <a:ext cx="9762729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EC5989-EC90-4715-81C9-1C321983B70B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574278" y="1600202"/>
            <a:ext cx="50727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5838495" y="1600202"/>
            <a:ext cx="507279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FA5F80-43E2-4F5B-AA1B-0E415E406FB9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574279" y="1535113"/>
            <a:ext cx="507478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574279" y="2174875"/>
            <a:ext cx="507478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5834508" y="1535113"/>
            <a:ext cx="507677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5834508" y="2174875"/>
            <a:ext cx="507677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31D1D-B25D-4A9C-849D-241334BDCAB2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2481E-F662-4E32-BA95-2C07A4E52230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9ED6CB-C5FE-41DE-B8D6-6CB206F5AB6E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574278" y="273050"/>
            <a:ext cx="37786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4490536" y="273052"/>
            <a:ext cx="64207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574278" y="1435102"/>
            <a:ext cx="37786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01C9D-786C-4FFC-BD4E-39C7BBF0B9C8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2251250" y="4800600"/>
            <a:ext cx="689133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2251250" y="612775"/>
            <a:ext cx="689133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2251250" y="5367338"/>
            <a:ext cx="689133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B0DD45-9FAF-48F6-8FAF-C1F9B119FE10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020C1-5E09-423D-9C69-42EB10065D63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8327033" y="274640"/>
            <a:ext cx="2584252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574278" y="274640"/>
            <a:ext cx="7561329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FDFAF-6112-4F7D-A052-50DD042A26DE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61417" y="2130428"/>
            <a:ext cx="9762729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722835" y="3886200"/>
            <a:ext cx="803989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278" y="274638"/>
            <a:ext cx="1033700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Se face clic pentru editare stil titlu Coordonator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74278" y="1600202"/>
            <a:ext cx="1033700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Se face clic pentru editarea stilurilor textului Coordonatorului</a:t>
            </a:r>
          </a:p>
          <a:p>
            <a:pPr lvl="1"/>
            <a:r>
              <a:rPr lang="ro-RO" smtClean="0"/>
              <a:t>Nivelul secund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4279" y="6245225"/>
            <a:ext cx="2679964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24234" y="6245225"/>
            <a:ext cx="363709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31321" y="6245225"/>
            <a:ext cx="2679964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05DB606-02C9-4E8B-B62C-B4410AE29619}" type="slidenum">
              <a:rPr lang="ro-RO"/>
              <a:pPr>
                <a:defRPr/>
              </a:pPr>
              <a:t>‹Nº›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4278" y="6245225"/>
            <a:ext cx="267996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65.jpeg"/><Relationship Id="rId4" Type="http://schemas.openxmlformats.org/officeDocument/2006/relationships/image" Target="../media/image8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Diapositiva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C:\Documents and Settings\Elena Zanescu\My Documents\Zz nou in lucru   partial pt nov\MATER   gata pt pps\Mater red fl primav\Pt red fl prim   n    1\Diapozitiv17.JPG"/>
          <p:cNvPicPr>
            <a:picLocks noChangeAspect="1" noChangeArrowheads="1"/>
          </p:cNvPicPr>
          <p:nvPr/>
        </p:nvPicPr>
        <p:blipFill>
          <a:blip r:embed="rId4"/>
          <a:srcRect l="2361" t="3148" r="2344" b="655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Diapositiva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642966"/>
            <a:ext cx="11485563" cy="7715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58887" y="1428738"/>
            <a:ext cx="10229401" cy="2800749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>
              <a:defRPr/>
            </a:pPr>
            <a:r>
              <a:rPr lang="es-ES" sz="8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FLORIDA </a:t>
            </a:r>
            <a:r>
              <a:rPr lang="es-ES" sz="8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PRIMAVERA</a:t>
            </a:r>
            <a:endParaRPr lang="es-ES" sz="8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410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8351" y="5857892"/>
            <a:ext cx="1288137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11485563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8150"/>
            <a:ext cx="11485563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85132" y="3385133"/>
            <a:ext cx="6858000" cy="8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8012695" y="3385133"/>
            <a:ext cx="6858000" cy="8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2" descr="CAR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171937" y="5500688"/>
            <a:ext cx="954703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720532" y="6072207"/>
            <a:ext cx="3858459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Tm="13000">
    <p:sndAc>
      <p:stSnd loop="1">
        <p:snd r:embed="rId2" name="PEQUEÑA FL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58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Elena Zanescu\My Documents\Zz nou in lucru   partial pt nov\MATER   gata pt pps\Mater red fl primav\Pt red fl 3\Diapozitiv6.JPG"/>
          <p:cNvPicPr>
            <a:picLocks noChangeAspect="1" noChangeArrowheads="1"/>
          </p:cNvPicPr>
          <p:nvPr/>
        </p:nvPicPr>
        <p:blipFill>
          <a:blip r:embed="rId2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Documents and Settings\Elena Zanescu\My Documents\Zz nou in lucru   partial pt nov\MATER   gata pt pps\Mater red fl primav\Pt red fl prim   n    1\Diapozitiv11.JPG"/>
          <p:cNvPicPr>
            <a:picLocks noChangeAspect="1" noChangeArrowheads="1"/>
          </p:cNvPicPr>
          <p:nvPr/>
        </p:nvPicPr>
        <p:blipFill>
          <a:blip r:embed="rId3"/>
          <a:srcRect l="3542" t="2754" r="3542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fl primav\Pt red fl 4\Diapozitiv6.JPG"/>
          <p:cNvPicPr>
            <a:picLocks noChangeAspect="1" noChangeArrowheads="1"/>
          </p:cNvPicPr>
          <p:nvPr/>
        </p:nvPicPr>
        <p:blipFill>
          <a:blip r:embed="rId4"/>
          <a:srcRect l="3160" t="4190" r="3125" b="655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z nou in lucru   partial pt nov\MATER   gata pt pps\Mater red fl primav\Pt red fl prim   n    2\Diapozitiv23.JPG"/>
          <p:cNvPicPr>
            <a:picLocks noChangeAspect="1" noChangeArrowheads="1"/>
          </p:cNvPicPr>
          <p:nvPr/>
        </p:nvPicPr>
        <p:blipFill>
          <a:blip r:embed="rId5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z nou in lucru   partial pt nov\MATER   gata pt pps\Mater red fl primav\Pt red fl 3\Diapozitiv1.JPG"/>
          <p:cNvPicPr>
            <a:picLocks noChangeAspect="1" noChangeArrowheads="1"/>
          </p:cNvPicPr>
          <p:nvPr/>
        </p:nvPicPr>
        <p:blipFill>
          <a:blip r:embed="rId6"/>
          <a:srcRect l="2744" t="3796" r="3542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z nou in lucru   partial pt nov\MATER   gata pt pps\Mater red fl primav\Pt red fl 3\Diapozitiv1.JPG"/>
          <p:cNvPicPr>
            <a:picLocks noChangeAspect="1" noChangeArrowheads="1"/>
          </p:cNvPicPr>
          <p:nvPr/>
        </p:nvPicPr>
        <p:blipFill>
          <a:blip r:embed="rId6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Elena Zanescu\My Documents\Zz nou in lucru   partial pt nov\MATER   gata pt pps\Mater red fl primav\Pt red fl prim   n    2\Diapozitiv5.JPG"/>
          <p:cNvPicPr>
            <a:picLocks noChangeAspect="1" noChangeArrowheads="1"/>
          </p:cNvPicPr>
          <p:nvPr/>
        </p:nvPicPr>
        <p:blipFill>
          <a:blip r:embed="rId2"/>
          <a:srcRect l="2744" t="5255" r="3542" b="5510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fl primav\Pt red fl 4\Diapozitiv2.JPG"/>
          <p:cNvPicPr>
            <a:picLocks noChangeAspect="1" noChangeArrowheads="1"/>
          </p:cNvPicPr>
          <p:nvPr/>
        </p:nvPicPr>
        <p:blipFill>
          <a:blip r:embed="rId3"/>
          <a:srcRect l="2361" t="3542" r="2344" b="655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fl primav\Pt red fl prim   n    1\Diapozitiv7.JPG"/>
          <p:cNvPicPr>
            <a:picLocks noChangeAspect="1" noChangeArrowheads="1"/>
          </p:cNvPicPr>
          <p:nvPr/>
        </p:nvPicPr>
        <p:blipFill>
          <a:blip r:embed="rId4"/>
          <a:srcRect l="3142" t="4607" r="3142" b="5486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fl primav\Pt red fl prim   n    1\Diapozitiv7.JPG"/>
          <p:cNvPicPr>
            <a:picLocks noChangeAspect="1" noChangeArrowheads="1"/>
          </p:cNvPicPr>
          <p:nvPr/>
        </p:nvPicPr>
        <p:blipFill>
          <a:blip r:embed="rId4"/>
          <a:srcRect l="3142" t="2107" r="2344" b="655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z nou in lucru   partial pt nov\MATER   gata pt pps\Mater red fl primav\Pt red fl prim   n    2\Diapozitiv22.JPG"/>
          <p:cNvPicPr>
            <a:picLocks noChangeAspect="1" noChangeArrowheads="1"/>
          </p:cNvPicPr>
          <p:nvPr/>
        </p:nvPicPr>
        <p:blipFill>
          <a:blip r:embed="rId5"/>
          <a:srcRect l="2361" t="4213" r="2361" b="7593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z nou in lucru   partial pt nov\MATER   gata pt pps\Mater red fl primav\Pt red fl prim   n    2\Diapozitiv22.JPG"/>
          <p:cNvPicPr>
            <a:picLocks noChangeAspect="1" noChangeArrowheads="1"/>
          </p:cNvPicPr>
          <p:nvPr/>
        </p:nvPicPr>
        <p:blipFill>
          <a:blip r:embed="rId5"/>
          <a:srcRect l="1579" t="3148" r="3142" b="655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 descr="C:\Documents and Settings\Elena Zanescu\My Documents\Zz nou in lucru   partial pt nov\MATER   gata pt pps\Mater red fl primav\Pt red fl prim   n    1\Diapozitiv5.JPG"/>
          <p:cNvPicPr>
            <a:picLocks noChangeAspect="1" noChangeArrowheads="1"/>
          </p:cNvPicPr>
          <p:nvPr/>
        </p:nvPicPr>
        <p:blipFill>
          <a:blip r:embed="rId6"/>
          <a:srcRect l="3142" t="3148" r="2361" b="655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" descr="C:\Documents and Settings\Elena Zanescu\My Documents\Zz nou in lucru   partial pt nov\MATER   gata pt pps\Mater red fl primav\Pt red fl prim   n    1\Diapozitiv5.JPG"/>
          <p:cNvPicPr>
            <a:picLocks noChangeAspect="1" noChangeArrowheads="1"/>
          </p:cNvPicPr>
          <p:nvPr/>
        </p:nvPicPr>
        <p:blipFill>
          <a:blip r:embed="rId6"/>
          <a:srcRect l="2361" t="4213" r="2361" b="655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Diapositiva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Diapositiva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Diapositiva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Documents and Settings\Elena Zanescu\My Documents\Zz nou in lucru   partial pt nov\MATER   gata pt pps\Mater red fl primav\Pt red fl prim   n    1\Diapozitiv17.JPG"/>
          <p:cNvPicPr>
            <a:picLocks noChangeAspect="1" noChangeArrowheads="1"/>
          </p:cNvPicPr>
          <p:nvPr/>
        </p:nvPicPr>
        <p:blipFill>
          <a:blip r:embed="rId2"/>
          <a:srcRect l="4323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C:\Documents and Settings\Elena Zanescu\My Documents\Zz nou in lucru   partial pt nov\MATER   gata pt pps\Mater red fl primav\Pt red fl prim   n    1\Diapozitiv13.JPG"/>
          <p:cNvPicPr>
            <a:picLocks noChangeAspect="1" noChangeArrowheads="1"/>
          </p:cNvPicPr>
          <p:nvPr/>
        </p:nvPicPr>
        <p:blipFill>
          <a:blip r:embed="rId3"/>
          <a:srcRect l="2744" t="2754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Documents and Settings\Elena Zanescu\My Documents\Zz nou in lucru   partial pt nov\MATER   gata pt pps\Mater red fl primav\Pt red fl prim   n    1\Diapozitiv6.JPG"/>
          <p:cNvPicPr>
            <a:picLocks noChangeAspect="1" noChangeArrowheads="1"/>
          </p:cNvPicPr>
          <p:nvPr/>
        </p:nvPicPr>
        <p:blipFill>
          <a:blip r:embed="rId4"/>
          <a:srcRect l="2744" t="3796" r="2744" b="486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fl primav\Pt red fl prim   n    1\Diapozitiv6.JPG"/>
          <p:cNvPicPr>
            <a:picLocks noChangeAspect="1" noChangeArrowheads="1"/>
          </p:cNvPicPr>
          <p:nvPr/>
        </p:nvPicPr>
        <p:blipFill>
          <a:blip r:embed="rId4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fl primav\Pt red fl prim   n    1\Diapozitiv15.JPG"/>
          <p:cNvPicPr>
            <a:picLocks noChangeAspect="1" noChangeArrowheads="1"/>
          </p:cNvPicPr>
          <p:nvPr/>
        </p:nvPicPr>
        <p:blipFill>
          <a:blip r:embed="rId5"/>
          <a:srcRect l="3542" t="2754" r="3542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Documents and Settings\Elena Zanescu\My Documents\Zz nou in lucru   partial pt nov\MATER   gata pt pps\Mater red fl primav\Pt red fl prim   n    1\Diapozitiv15.JPG"/>
          <p:cNvPicPr>
            <a:picLocks noChangeAspect="1" noChangeArrowheads="1"/>
          </p:cNvPicPr>
          <p:nvPr/>
        </p:nvPicPr>
        <p:blipFill>
          <a:blip r:embed="rId5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z nou in lucru   partial pt nov\MATER   gata pt pps\Mater red fl primav\Pt red fl prim   n    2\Diapozitiv1.JPG"/>
          <p:cNvPicPr>
            <a:picLocks noChangeAspect="1" noChangeArrowheads="1"/>
          </p:cNvPicPr>
          <p:nvPr/>
        </p:nvPicPr>
        <p:blipFill>
          <a:blip r:embed="rId6"/>
          <a:srcRect l="3542" r="3542" b="6944"/>
          <a:stretch>
            <a:fillRect/>
          </a:stretch>
        </p:blipFill>
        <p:spPr bwMode="auto">
          <a:xfrm>
            <a:off x="0" y="2"/>
            <a:ext cx="11485563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z nou in lucru   partial pt nov\MATER   gata pt pps\Mater red fl primav\Pt red fl prim   n    2\Diapozitiv1.JPG"/>
          <p:cNvPicPr>
            <a:picLocks noChangeAspect="1" noChangeArrowheads="1"/>
          </p:cNvPicPr>
          <p:nvPr/>
        </p:nvPicPr>
        <p:blipFill>
          <a:blip r:embed="rId6"/>
          <a:srcRect l="2744" t="3796" r="3542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Diapositiva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Elena Zanescu\My Documents\Zz nou in lucru   partial pt nov\MATER   gata pt pps\Mater red fl primav\Pt red fl 3\Diapozitiv1.JPG"/>
          <p:cNvPicPr>
            <a:picLocks noChangeAspect="1" noChangeArrowheads="1"/>
          </p:cNvPicPr>
          <p:nvPr/>
        </p:nvPicPr>
        <p:blipFill>
          <a:blip r:embed="rId2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fl primav\Pt red fl prim   n    2\Diapozitiv12.JPG"/>
          <p:cNvPicPr>
            <a:picLocks noChangeAspect="1" noChangeArrowheads="1"/>
          </p:cNvPicPr>
          <p:nvPr/>
        </p:nvPicPr>
        <p:blipFill>
          <a:blip r:embed="rId3"/>
          <a:srcRect l="2361" t="3796" r="3142" b="5510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Diapositiva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iapositiv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Elena Zanescu\My Documents\Zz nou in lucru   partial pt nov\MATER   gata pt pps\Mater red fl primav\Pt red fl prim   n    2\Diapozitiv5.JPG"/>
          <p:cNvPicPr>
            <a:picLocks noChangeAspect="1" noChangeArrowheads="1"/>
          </p:cNvPicPr>
          <p:nvPr/>
        </p:nvPicPr>
        <p:blipFill>
          <a:blip r:embed="rId2"/>
          <a:srcRect l="2744" t="3796" r="2744" b="486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z nou in lucru   partial pt nov\MATER   gata pt pps\Mater red fl primav\Pt red fl prim   n    2\Diapozitiv23.JPG"/>
          <p:cNvPicPr>
            <a:picLocks noChangeAspect="1" noChangeArrowheads="1"/>
          </p:cNvPicPr>
          <p:nvPr/>
        </p:nvPicPr>
        <p:blipFill>
          <a:blip r:embed="rId3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Diapositiva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Diapositiva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Diapositiva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Diapositiva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Diapositiva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iapositiva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The 763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he Starlite Orchestra - Slow Dancing - 01 - Unchained Melody.wav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8165519" y="4071938"/>
            <a:ext cx="741776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lac-gadi-sagar-inde-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1485563" cy="7215166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100" name="Picture 4" descr="lac-gadi-sagar-inde-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0"/>
            <a:ext cx="11485564" cy="6858000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105" name="Picture 9" descr="lac-gadi-sagar-inde-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1485563" cy="7215166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4101" name="AutoShape 5" descr="lac-gadi-sagar-inde-  w"/>
          <p:cNvSpPr>
            <a:spLocks noChangeArrowheads="1"/>
          </p:cNvSpPr>
          <p:nvPr/>
        </p:nvSpPr>
        <p:spPr bwMode="auto">
          <a:xfrm>
            <a:off x="6370903" y="1714489"/>
            <a:ext cx="3527423" cy="3311525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3" name="AutoShape 7" descr="lac-gadi-sagar-inde-  w"/>
          <p:cNvSpPr>
            <a:spLocks noChangeArrowheads="1"/>
          </p:cNvSpPr>
          <p:nvPr/>
        </p:nvSpPr>
        <p:spPr bwMode="auto">
          <a:xfrm>
            <a:off x="4666003" y="1857365"/>
            <a:ext cx="3527423" cy="3311525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4" name="AutoShape 8" descr="lac-gadi-sagar-inde-  w"/>
          <p:cNvSpPr>
            <a:spLocks noChangeArrowheads="1"/>
          </p:cNvSpPr>
          <p:nvPr/>
        </p:nvSpPr>
        <p:spPr bwMode="auto">
          <a:xfrm>
            <a:off x="2849458" y="1557339"/>
            <a:ext cx="3527423" cy="3311525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48" presetClass="exit" presetSubtype="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8" presetClass="exit" presetSubtype="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8" presetClass="exit" presetSubtype="0" decel="5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  <p:bldP spid="4101" grpId="1" animBg="1"/>
      <p:bldP spid="4103" grpId="0" animBg="1"/>
      <p:bldP spid="4103" grpId="1" animBg="1"/>
      <p:bldP spid="4104" grpId="0" animBg="1"/>
      <p:bldP spid="4104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Elena Zanescu\My Documents\Zz nou in lucru   partial pt nov\MATER   gata pt pps\Mater red fl primav\Pt red fl prim   n    2\Diapozitiv17.JPG"/>
          <p:cNvPicPr>
            <a:picLocks noChangeAspect="1" noChangeArrowheads="1"/>
          </p:cNvPicPr>
          <p:nvPr/>
        </p:nvPicPr>
        <p:blipFill>
          <a:blip r:embed="rId2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fl primav\Pt red fl prim   n    2\Diapozitiv21.JPG"/>
          <p:cNvPicPr>
            <a:picLocks noChangeAspect="1" noChangeArrowheads="1"/>
          </p:cNvPicPr>
          <p:nvPr/>
        </p:nvPicPr>
        <p:blipFill>
          <a:blip r:embed="rId3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fl primav\Pt red fl prim   n    2\Diapozitiv25.JPG"/>
          <p:cNvPicPr>
            <a:picLocks noChangeAspect="1" noChangeArrowheads="1"/>
          </p:cNvPicPr>
          <p:nvPr/>
        </p:nvPicPr>
        <p:blipFill>
          <a:blip r:embed="rId4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z nou in lucru   partial pt nov\MATER   gata pt pps\Mater red fl primav\Pt red fl prim   n    2\Diapozitiv25.JPG"/>
          <p:cNvPicPr>
            <a:picLocks noChangeAspect="1" noChangeArrowheads="1"/>
          </p:cNvPicPr>
          <p:nvPr/>
        </p:nvPicPr>
        <p:blipFill>
          <a:blip r:embed="rId4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z nou in lucru   partial pt nov\MATER   gata pt pps\Mater red fl primav\Pt red fl 3\Diapozitiv3.JPG"/>
          <p:cNvPicPr>
            <a:picLocks noChangeAspect="1" noChangeArrowheads="1"/>
          </p:cNvPicPr>
          <p:nvPr/>
        </p:nvPicPr>
        <p:blipFill>
          <a:blip r:embed="rId5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Documents and Settings\Elena Zanescu\My Documents\Zz nou in lucru   partial pt nov\MATER   gata pt pps\Mater red fl primav\Pt red fl 3\Diapozitiv3.JPG"/>
          <p:cNvPicPr>
            <a:picLocks noChangeAspect="1" noChangeArrowheads="1"/>
          </p:cNvPicPr>
          <p:nvPr/>
        </p:nvPicPr>
        <p:blipFill>
          <a:blip r:embed="rId5"/>
          <a:srcRect l="2744" t="3796" r="2744" b="6944"/>
          <a:stretch>
            <a:fillRect/>
          </a:stretch>
        </p:blipFill>
        <p:spPr bwMode="auto">
          <a:xfrm>
            <a:off x="-1995" y="0"/>
            <a:ext cx="1148755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Elena Zanescu\My Documents\Zz nou in lucru   partial pt nov\MATER   gata pt pps\Mater red fl primav\Pt red fl 3\Diapozitiv6.JPG"/>
          <p:cNvPicPr>
            <a:picLocks noChangeAspect="1" noChangeArrowheads="1"/>
          </p:cNvPicPr>
          <p:nvPr/>
        </p:nvPicPr>
        <p:blipFill>
          <a:blip r:embed="rId6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Documents and Settings\Elena Zanescu\My Documents\Zz nou in lucru   partial pt nov\MATER   gata pt pps\Mater red fl primav\Pt red fl 3\Diapozitiv6.JPG"/>
          <p:cNvPicPr>
            <a:picLocks noChangeAspect="1" noChangeArrowheads="1"/>
          </p:cNvPicPr>
          <p:nvPr/>
        </p:nvPicPr>
        <p:blipFill>
          <a:blip r:embed="rId6"/>
          <a:srcRect l="2744" t="3796" r="3542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lena Zanescu\My Documents\Zz nou in lucru   partial pt nov\MATER   gata pt pps\Mater red fl primav\Pt red fl prim   n    2\Diapozitiv1.JPG"/>
          <p:cNvPicPr>
            <a:picLocks noChangeAspect="1" noChangeArrowheads="1"/>
          </p:cNvPicPr>
          <p:nvPr/>
        </p:nvPicPr>
        <p:blipFill>
          <a:blip r:embed="rId2"/>
          <a:srcRect l="2744" t="3796" r="1962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fl primav\Pt red fl 4\Diapozitiv1.JPG"/>
          <p:cNvPicPr>
            <a:picLocks noChangeAspect="1" noChangeArrowheads="1"/>
          </p:cNvPicPr>
          <p:nvPr/>
        </p:nvPicPr>
        <p:blipFill>
          <a:blip r:embed="rId3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Documents and Settings\Elena Zanescu\My Documents\Zz nou in lucru   partial pt nov\MATER   gata pt pps\Mater red fl primav\Pt red fl prim   n    1\Diapozitiv16.JPG"/>
          <p:cNvPicPr>
            <a:picLocks noChangeAspect="1" noChangeArrowheads="1"/>
          </p:cNvPicPr>
          <p:nvPr/>
        </p:nvPicPr>
        <p:blipFill>
          <a:blip r:embed="rId4"/>
          <a:srcRect l="3542" t="2754" r="3542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fl primav\Pt red fl prim   n    1\Diapozitiv16.JPG"/>
          <p:cNvPicPr>
            <a:picLocks noChangeAspect="1" noChangeArrowheads="1"/>
          </p:cNvPicPr>
          <p:nvPr/>
        </p:nvPicPr>
        <p:blipFill>
          <a:blip r:embed="rId4"/>
          <a:srcRect l="2744" t="3796" r="2744" b="4861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fl primav\Pt red fl prim   n    1\Diapozitiv9.JPG"/>
          <p:cNvPicPr>
            <a:picLocks noChangeAspect="1" noChangeArrowheads="1"/>
          </p:cNvPicPr>
          <p:nvPr/>
        </p:nvPicPr>
        <p:blipFill>
          <a:blip r:embed="rId5"/>
          <a:srcRect l="2744" t="3796" r="3542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 descr="C:\Documents and Settings\Elena Zanescu\My Documents\Zz nou in lucru   partial pt nov\MATER   gata pt pps\Mater red fl primav\Pt red fl prim   n    1\Diapozitiv9.JPG"/>
          <p:cNvPicPr>
            <a:picLocks noChangeAspect="1" noChangeArrowheads="1"/>
          </p:cNvPicPr>
          <p:nvPr/>
        </p:nvPicPr>
        <p:blipFill>
          <a:blip r:embed="rId5"/>
          <a:srcRect l="3542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Elena Zanescu\My Documents\Zz nou in lucru   partial pt nov\MATER   gata pt pps\Mater red fl primav\pt red fl prim  5\Diapozitiv1.JPG"/>
          <p:cNvPicPr>
            <a:picLocks noChangeAspect="1" noChangeArrowheads="1"/>
          </p:cNvPicPr>
          <p:nvPr/>
        </p:nvPicPr>
        <p:blipFill>
          <a:blip r:embed="rId6"/>
          <a:srcRect l="2744" t="4861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Documents and Settings\Elena Zanescu\My Documents\Zz nou in lucru   partial pt nov\MATER   gata pt pps\Mater red fl primav\pt red fl prim  5\Diapozitiv1.JPG"/>
          <p:cNvPicPr>
            <a:picLocks noChangeAspect="1" noChangeArrowheads="1"/>
          </p:cNvPicPr>
          <p:nvPr/>
        </p:nvPicPr>
        <p:blipFill>
          <a:blip r:embed="rId6"/>
          <a:srcRect l="2744" t="2754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" descr="C:\Documents and Settings\Elena Zanescu\My Documents\Zz nou in lucru   partial pt nov\MATER   gata pt pps\Mater red fl primav\Pt red fl prim   n    1\Diapozitiv18.JPG"/>
          <p:cNvPicPr>
            <a:picLocks noChangeAspect="1" noChangeArrowheads="1"/>
          </p:cNvPicPr>
          <p:nvPr/>
        </p:nvPicPr>
        <p:blipFill>
          <a:blip r:embed="rId7"/>
          <a:srcRect l="2744" t="2754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" descr="C:\Documents and Settings\Elena Zanescu\My Documents\Zz nou in lucru   partial pt nov\MATER   gata pt pps\Mater red fl primav\Pt red fl prim   n    1\Diapozitiv18.JPG"/>
          <p:cNvPicPr>
            <a:picLocks noChangeAspect="1" noChangeArrowheads="1"/>
          </p:cNvPicPr>
          <p:nvPr/>
        </p:nvPicPr>
        <p:blipFill>
          <a:blip r:embed="rId7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lac-moraine-canada-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29184"/>
            <a:ext cx="11436689" cy="6828817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9220" name="Picture 4" descr="lac-moraine-canada-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8874" y="29184"/>
            <a:ext cx="11436689" cy="6828817"/>
          </a:xfrm>
          <a:prstGeom prst="rect">
            <a:avLst/>
          </a:prstGeom>
          <a:noFill/>
          <a:ln w="57150" cmpd="thickThin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9221" name="AutoShape 5" descr="lac-moraine-canada-   w"/>
          <p:cNvSpPr>
            <a:spLocks noChangeArrowheads="1"/>
          </p:cNvSpPr>
          <p:nvPr/>
        </p:nvSpPr>
        <p:spPr bwMode="auto">
          <a:xfrm>
            <a:off x="1581260" y="1125538"/>
            <a:ext cx="4430715" cy="3382962"/>
          </a:xfrm>
          <a:prstGeom prst="sun">
            <a:avLst>
              <a:gd name="adj" fmla="val 2500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222" name="AutoShape 6" descr="lac-moraine-canada-   w"/>
          <p:cNvSpPr>
            <a:spLocks noChangeArrowheads="1"/>
          </p:cNvSpPr>
          <p:nvPr/>
        </p:nvSpPr>
        <p:spPr bwMode="auto">
          <a:xfrm>
            <a:off x="5471595" y="2492375"/>
            <a:ext cx="4432710" cy="3384550"/>
          </a:xfrm>
          <a:prstGeom prst="sun">
            <a:avLst>
              <a:gd name="adj" fmla="val 25000"/>
            </a:avLst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120645" y="6165850"/>
            <a:ext cx="497308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>
              <a:solidFill>
                <a:srgbClr val="100694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0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8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animBg="1"/>
      <p:bldP spid="9221" grpId="1" animBg="1"/>
      <p:bldP spid="9222" grpId="0" animBg="1"/>
      <p:bldP spid="9222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Documents and Settings\Elena Zanescu\My Documents\Zz nou in lucru   partial pt nov\MATER   gata pt pps\Mater red fl primav\Pt red fl prim   n    1\Diapozitiv18.JPG"/>
          <p:cNvPicPr>
            <a:picLocks noChangeAspect="1" noChangeArrowheads="1"/>
          </p:cNvPicPr>
          <p:nvPr/>
        </p:nvPicPr>
        <p:blipFill>
          <a:blip r:embed="rId2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fl primav\Pt red fl prim   n    2\Diapozitiv14.JPG"/>
          <p:cNvPicPr>
            <a:picLocks noChangeAspect="1" noChangeArrowheads="1"/>
          </p:cNvPicPr>
          <p:nvPr/>
        </p:nvPicPr>
        <p:blipFill>
          <a:blip r:embed="rId3"/>
          <a:srcRect l="3542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" descr="C:\Documents and Settings\Elena Zanescu\My Documents\Zz nou in lucru   partial pt nov\MATER   gata pt pps\Mater red fl primav\Pt red fl prim   n    1\Diapozitiv14.JPG"/>
          <p:cNvPicPr>
            <a:picLocks noChangeAspect="1" noChangeArrowheads="1"/>
          </p:cNvPicPr>
          <p:nvPr/>
        </p:nvPicPr>
        <p:blipFill>
          <a:blip r:embed="rId4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Documents and Settings\Elena Zanescu\My Documents\Zz nou in lucru   partial pt nov\MATER   gata pt pps\Mater red fl primav\Pt red fl prim   n    1\Diapozitiv14.JPG"/>
          <p:cNvPicPr>
            <a:picLocks noChangeAspect="1" noChangeArrowheads="1"/>
          </p:cNvPicPr>
          <p:nvPr/>
        </p:nvPicPr>
        <p:blipFill>
          <a:blip r:embed="rId4"/>
          <a:srcRect l="2744" t="3796" r="10625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" descr="C:\Documents and Settings\Elena Zanescu\My Documents\Zz nou in lucru   partial pt nov\MATER   gata pt pps\Mater red fl primav\Pt red fl prim   n    1\Diapozitiv20.JPG"/>
          <p:cNvPicPr>
            <a:picLocks noChangeAspect="1" noChangeArrowheads="1"/>
          </p:cNvPicPr>
          <p:nvPr/>
        </p:nvPicPr>
        <p:blipFill>
          <a:blip r:embed="rId5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" descr="C:\Documents and Settings\Elena Zanescu\My Documents\Zz nou in lucru   partial pt nov\MATER   gata pt pps\Mater red fl primav\Pt red fl prim   n    1\Diapozitiv20.JPG"/>
          <p:cNvPicPr>
            <a:picLocks noChangeAspect="1" noChangeArrowheads="1"/>
          </p:cNvPicPr>
          <p:nvPr/>
        </p:nvPicPr>
        <p:blipFill>
          <a:blip r:embed="rId5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z nou in lucru   partial pt nov\MATER   gata pt pps\Mater red fl primav\Pt red fl prim   n    2\Diapozitiv4.JPG"/>
          <p:cNvPicPr>
            <a:picLocks noChangeAspect="1" noChangeArrowheads="1"/>
          </p:cNvPicPr>
          <p:nvPr/>
        </p:nvPicPr>
        <p:blipFill>
          <a:blip r:embed="rId6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z nou in lucru   partial pt nov\MATER   gata pt pps\Mater red fl primav\Pt red fl prim   n    2\Diapozitiv4.JPG"/>
          <p:cNvPicPr>
            <a:picLocks noChangeAspect="1" noChangeArrowheads="1"/>
          </p:cNvPicPr>
          <p:nvPr/>
        </p:nvPicPr>
        <p:blipFill>
          <a:blip r:embed="rId6"/>
          <a:srcRect l="3542" t="2754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Diapositiva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Diapositiva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iapositiva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71660"/>
            <a:ext cx="11485563" cy="842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Elena Zanescu\My Documents\Zz nou in lucru   partial pt nov\MATER   gata pt pps\Mater red fl primav\Pt red fl prim   n    2\Diapozitiv4.JPG"/>
          <p:cNvPicPr>
            <a:picLocks noChangeAspect="1" noChangeArrowheads="1"/>
          </p:cNvPicPr>
          <p:nvPr/>
        </p:nvPicPr>
        <p:blipFill>
          <a:blip r:embed="rId2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z nou in lucru   partial pt nov\MATER   gata pt pps\Mater red fl primav\Pt red fl 4\Diapozitiv5.JPG"/>
          <p:cNvPicPr>
            <a:picLocks noChangeAspect="1" noChangeArrowheads="1"/>
          </p:cNvPicPr>
          <p:nvPr/>
        </p:nvPicPr>
        <p:blipFill>
          <a:blip r:embed="rId3"/>
          <a:srcRect l="2744" t="4861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z nou in lucru   partial pt nov\MATER   gata pt pps\Mater red fl primav\Pt red fl prim   n    2\Diapozitiv7.JPG"/>
          <p:cNvPicPr>
            <a:picLocks noChangeAspect="1" noChangeArrowheads="1"/>
          </p:cNvPicPr>
          <p:nvPr/>
        </p:nvPicPr>
        <p:blipFill>
          <a:blip r:embed="rId4"/>
          <a:srcRect l="2744" t="3796" r="2744" b="8009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z nou in lucru   partial pt nov\MATER   gata pt pps\Mater red fl primav\Pt red fl prim   n    2\Diapozitiv10.JPG"/>
          <p:cNvPicPr>
            <a:picLocks noChangeAspect="1" noChangeArrowheads="1"/>
          </p:cNvPicPr>
          <p:nvPr/>
        </p:nvPicPr>
        <p:blipFill>
          <a:blip r:embed="rId5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z nou in lucru   partial pt nov\MATER   gata pt pps\Mater red fl primav\Pt red fl prim   n    2\Diapozitiv17.JPG"/>
          <p:cNvPicPr>
            <a:picLocks noChangeAspect="1" noChangeArrowheads="1"/>
          </p:cNvPicPr>
          <p:nvPr/>
        </p:nvPicPr>
        <p:blipFill>
          <a:blip r:embed="rId6"/>
          <a:srcRect l="2744" t="3796" r="2744" b="5902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Diapositiva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Diapositiva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 l="1836" t="2431" r="2693" b="5186"/>
          <a:stretch>
            <a:fillRect/>
          </a:stretch>
        </p:blipFill>
        <p:spPr bwMode="auto">
          <a:xfrm>
            <a:off x="0" y="0"/>
            <a:ext cx="11542275" cy="6858000"/>
          </a:xfrm>
          <a:prstGeom prst="rect">
            <a:avLst/>
          </a:prstGeom>
          <a:noFill/>
        </p:spPr>
      </p:pic>
      <p:pic>
        <p:nvPicPr>
          <p:cNvPr id="10" name="Picture 3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 l="1836" t="2431" r="2693" b="5186"/>
          <a:stretch>
            <a:fillRect/>
          </a:stretch>
        </p:blipFill>
        <p:spPr bwMode="auto">
          <a:xfrm>
            <a:off x="0" y="0"/>
            <a:ext cx="11542275" cy="6858000"/>
          </a:xfrm>
          <a:prstGeom prst="rect">
            <a:avLst/>
          </a:prstGeom>
          <a:noFill/>
        </p:spPr>
      </p:pic>
      <p:sp>
        <p:nvSpPr>
          <p:cNvPr id="13317" name="AutoShape 5" descr="lac-sale-salar-uyuni-bolivie-   w"/>
          <p:cNvSpPr>
            <a:spLocks noChangeArrowheads="1"/>
          </p:cNvSpPr>
          <p:nvPr/>
        </p:nvSpPr>
        <p:spPr bwMode="auto">
          <a:xfrm>
            <a:off x="2332981" y="214290"/>
            <a:ext cx="6460674" cy="6215106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18" name="AutoShape 6" descr="lac-sale-salar-uyuni-bolivie-   w"/>
          <p:cNvSpPr>
            <a:spLocks noChangeArrowheads="1"/>
          </p:cNvSpPr>
          <p:nvPr/>
        </p:nvSpPr>
        <p:spPr bwMode="auto">
          <a:xfrm>
            <a:off x="3050834" y="928670"/>
            <a:ext cx="5114701" cy="4786346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19" name="AutoShape 7" descr="lac-sale-salar-uyuni-bolivie-   w"/>
          <p:cNvSpPr>
            <a:spLocks noChangeArrowheads="1"/>
          </p:cNvSpPr>
          <p:nvPr/>
        </p:nvSpPr>
        <p:spPr bwMode="auto">
          <a:xfrm>
            <a:off x="3768687" y="1571612"/>
            <a:ext cx="3678995" cy="3643338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20" name="AutoShape 8" descr="lac-sale-salar-uyuni-bolivie-   w"/>
          <p:cNvSpPr>
            <a:spLocks noChangeArrowheads="1"/>
          </p:cNvSpPr>
          <p:nvPr/>
        </p:nvSpPr>
        <p:spPr bwMode="auto">
          <a:xfrm>
            <a:off x="4396808" y="2214554"/>
            <a:ext cx="2422753" cy="242889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/>
      <p:bldP spid="13318" grpId="0" animBg="1"/>
      <p:bldP spid="13319" grpId="0" animBg="1"/>
      <p:bldP spid="133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Diapositiva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Diapositiva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4" descr="Diapositiva4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amrosaorvalho.gif (12453 bytes)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5056" y="260350"/>
            <a:ext cx="2081759" cy="1428750"/>
          </a:xfrm>
          <a:prstGeom prst="rect">
            <a:avLst/>
          </a:prstGeom>
          <a:noFill/>
        </p:spPr>
      </p:pic>
      <p:pic>
        <p:nvPicPr>
          <p:cNvPr id="14" name="Picture 1" descr="C:\Documents and Settings\Elena Zanescu\My Documents\Zz nou in lucru   partial pt nov\MATER   gata pt pps\Mater red fl primav\Pt red fl prim   n    1\Diapozitiv18.JPG"/>
          <p:cNvPicPr>
            <a:picLocks noChangeAspect="1" noChangeArrowheads="1"/>
          </p:cNvPicPr>
          <p:nvPr/>
        </p:nvPicPr>
        <p:blipFill>
          <a:blip r:embed="rId3"/>
          <a:srcRect l="2744" t="3796" r="2744" b="6944"/>
          <a:stretch>
            <a:fillRect/>
          </a:stretch>
        </p:blipFill>
        <p:spPr bwMode="auto">
          <a:xfrm>
            <a:off x="0" y="0"/>
            <a:ext cx="11485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7357950" y="428604"/>
            <a:ext cx="3764742" cy="286232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fr-FR" sz="2000" b="1" dirty="0" err="1">
                <a:latin typeface="Comic Sans MS" pitchFamily="66" charset="0"/>
                <a:cs typeface="Arial" charset="0"/>
              </a:rPr>
              <a:t>Hoy</a:t>
            </a:r>
            <a:r>
              <a:rPr lang="fr-FR" sz="2000" b="1" dirty="0">
                <a:latin typeface="Comic Sans MS" pitchFamily="66" charset="0"/>
                <a:cs typeface="Arial" charset="0"/>
              </a:rPr>
              <a:t> es </a:t>
            </a:r>
            <a:fld id="{67DB3C1B-8617-4C0D-902B-2F3ABE5DEF8C}" type="datetime2">
              <a:rPr lang="es-ES_tradnl" sz="2000" b="1"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martes, 29 de marzo de 2016</a:t>
            </a:fld>
            <a:endParaRPr lang="es-ES" sz="2000" b="1" dirty="0">
              <a:latin typeface="Comic Sans MS" pitchFamily="66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fr-FR" sz="2000" b="1" dirty="0" err="1">
                <a:latin typeface="Comic Sans MS" pitchFamily="66" charset="0"/>
                <a:cs typeface="Arial" charset="0"/>
              </a:rPr>
              <a:t>Ahora</a:t>
            </a:r>
            <a:r>
              <a:rPr lang="fr-FR" sz="2000" b="1" dirty="0">
                <a:latin typeface="Comic Sans MS" pitchFamily="66" charset="0"/>
                <a:cs typeface="Arial" charset="0"/>
              </a:rPr>
              <a:t> </a:t>
            </a:r>
            <a:r>
              <a:rPr lang="fr-FR" sz="2000" b="1" dirty="0" err="1">
                <a:latin typeface="Comic Sans MS" pitchFamily="66" charset="0"/>
                <a:cs typeface="Arial" charset="0"/>
              </a:rPr>
              <a:t>mismo</a:t>
            </a:r>
            <a:r>
              <a:rPr lang="fr-FR" sz="2000" b="1" dirty="0">
                <a:latin typeface="Comic Sans MS" pitchFamily="66" charset="0"/>
                <a:cs typeface="Arial" charset="0"/>
              </a:rPr>
              <a:t> son las </a:t>
            </a:r>
            <a:fld id="{94D207DB-6384-4BB2-A03A-E740DFBC39A0}" type="datetime10">
              <a:rPr lang="fr-FR" sz="2000" b="1">
                <a:latin typeface="Comic Sans MS" pitchFamily="66" charset="0"/>
                <a:cs typeface="Arial" charset="0"/>
              </a:rPr>
              <a:pPr algn="ctr" eaLnBrk="0" hangingPunct="0">
                <a:spcBef>
                  <a:spcPct val="50000"/>
                </a:spcBef>
              </a:pPr>
              <a:t>18:00</a:t>
            </a:fld>
            <a:r>
              <a:rPr lang="fr-FR" sz="2000" b="1" dirty="0">
                <a:latin typeface="Comic Sans MS" pitchFamily="66" charset="0"/>
                <a:cs typeface="Arial" charset="0"/>
              </a:rPr>
              <a:t> </a:t>
            </a:r>
            <a:r>
              <a:rPr lang="fr-FR" sz="2000" b="1" dirty="0" err="1">
                <a:latin typeface="Comic Sans MS" pitchFamily="66" charset="0"/>
                <a:cs typeface="Arial" charset="0"/>
              </a:rPr>
              <a:t>horas</a:t>
            </a:r>
            <a:r>
              <a:rPr lang="fr-FR" sz="2000" b="1" dirty="0">
                <a:latin typeface="Comic Sans MS" pitchFamily="66" charset="0"/>
                <a:cs typeface="Arial" charset="0"/>
              </a:rPr>
              <a:t>.</a:t>
            </a:r>
          </a:p>
          <a:p>
            <a:pPr algn="ctr" eaLnBrk="0" hangingPunct="0">
              <a:spcBef>
                <a:spcPct val="50000"/>
              </a:spcBef>
            </a:pPr>
            <a:endParaRPr lang="fr-FR" sz="2000" b="1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endParaRPr lang="fr-FR" sz="2000" b="1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eaLnBrk="0" hangingPunct="0">
              <a:spcBef>
                <a:spcPct val="50000"/>
              </a:spcBef>
            </a:pPr>
            <a:endParaRPr lang="fr-FR" sz="2000" b="1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sp>
        <p:nvSpPr>
          <p:cNvPr id="28675" name="WordArt 3"/>
          <p:cNvSpPr>
            <a:spLocks noChangeArrowheads="1" noChangeShapeType="1" noTextEdit="1"/>
          </p:cNvSpPr>
          <p:nvPr/>
        </p:nvSpPr>
        <p:spPr bwMode="auto">
          <a:xfrm>
            <a:off x="717813" y="357168"/>
            <a:ext cx="4167497" cy="266065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28575">
                  <a:solidFill>
                    <a:srgbClr val="CCFF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Un Abrazo </a:t>
            </a:r>
          </a:p>
          <a:p>
            <a:pPr algn="ctr"/>
            <a:r>
              <a:rPr lang="es-ES" sz="3600" b="1" kern="10" dirty="0">
                <a:ln w="28575">
                  <a:solidFill>
                    <a:srgbClr val="CCFF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Que tengas un </a:t>
            </a:r>
          </a:p>
          <a:p>
            <a:pPr algn="ctr"/>
            <a:r>
              <a:rPr lang="es-ES" sz="3600" b="1" kern="10" dirty="0">
                <a:ln w="28575">
                  <a:solidFill>
                    <a:srgbClr val="CCFF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buen día!</a:t>
            </a:r>
          </a:p>
        </p:txBody>
      </p:sp>
      <p:sp>
        <p:nvSpPr>
          <p:cNvPr id="28677" name="WordArt 5" descr="rainbow"/>
          <p:cNvSpPr>
            <a:spLocks noChangeArrowheads="1" noChangeShapeType="1" noTextEdit="1"/>
          </p:cNvSpPr>
          <p:nvPr/>
        </p:nvSpPr>
        <p:spPr bwMode="auto">
          <a:xfrm>
            <a:off x="7716877" y="5786454"/>
            <a:ext cx="1784670" cy="3762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9050">
                  <a:solidFill>
                    <a:srgbClr val="CCFFFF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28678" name="Picture 6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80704" y="5143512"/>
            <a:ext cx="1154537" cy="107950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28679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61203" y="3361204"/>
            <a:ext cx="6858000" cy="135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0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7988766" y="3361204"/>
            <a:ext cx="6858000" cy="135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1485563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6742115"/>
            <a:ext cx="11485563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300"/>
                            </p:stCondLst>
                            <p:childTnLst>
                              <p:par>
                                <p:cTn id="14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551356" y="3276600"/>
            <a:ext cx="382852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4855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485563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88538" y="0"/>
            <a:ext cx="6125634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4855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35695" y="4724402"/>
            <a:ext cx="3349956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82764" y="4191000"/>
            <a:ext cx="2967104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72791" y="4876800"/>
            <a:ext cx="1531408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669991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669991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669991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669991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1485563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168503" y="838200"/>
            <a:ext cx="6061825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LORIDA PRIMAVERA">
  <a:themeElements>
    <a:clrScheme name="Model implici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el implici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el implici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 implici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 implici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FLORIDA PRIMAVERA</Template>
  <TotalTime>1</TotalTime>
  <Words>53</Words>
  <Application>Microsoft Office PowerPoint</Application>
  <PresentationFormat>Personalizado</PresentationFormat>
  <Paragraphs>12</Paragraphs>
  <Slides>31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FLORIDA PRIMAVERA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FLORIDA PRIMAVERA</dc:title>
  <dc:creator>JOSE LUIS</dc:creator>
  <cp:lastModifiedBy>B13012CF05D44384F9CBB453D41CFE26..</cp:lastModifiedBy>
  <cp:revision>1</cp:revision>
  <dcterms:created xsi:type="dcterms:W3CDTF">2016-03-29T16:00:20Z</dcterms:created>
  <dcterms:modified xsi:type="dcterms:W3CDTF">2016-03-29T16:01:54Z</dcterms:modified>
</cp:coreProperties>
</file>