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49"/>
  </p:notesMasterIdLst>
  <p:sldIdLst>
    <p:sldId id="259" r:id="rId3"/>
    <p:sldId id="293" r:id="rId4"/>
    <p:sldId id="290" r:id="rId5"/>
    <p:sldId id="289" r:id="rId6"/>
    <p:sldId id="288" r:id="rId7"/>
    <p:sldId id="286" r:id="rId8"/>
    <p:sldId id="284" r:id="rId9"/>
    <p:sldId id="256" r:id="rId10"/>
    <p:sldId id="285" r:id="rId11"/>
    <p:sldId id="287" r:id="rId12"/>
    <p:sldId id="283" r:id="rId13"/>
    <p:sldId id="281" r:id="rId14"/>
    <p:sldId id="280" r:id="rId15"/>
    <p:sldId id="276" r:id="rId16"/>
    <p:sldId id="279" r:id="rId17"/>
    <p:sldId id="282" r:id="rId18"/>
    <p:sldId id="278" r:id="rId19"/>
    <p:sldId id="274" r:id="rId20"/>
    <p:sldId id="272" r:id="rId21"/>
    <p:sldId id="275" r:id="rId22"/>
    <p:sldId id="277" r:id="rId23"/>
    <p:sldId id="273" r:id="rId24"/>
    <p:sldId id="270" r:id="rId25"/>
    <p:sldId id="271" r:id="rId26"/>
    <p:sldId id="269" r:id="rId27"/>
    <p:sldId id="300" r:id="rId28"/>
    <p:sldId id="267" r:id="rId29"/>
    <p:sldId id="266" r:id="rId30"/>
    <p:sldId id="265" r:id="rId31"/>
    <p:sldId id="264" r:id="rId32"/>
    <p:sldId id="263" r:id="rId33"/>
    <p:sldId id="262" r:id="rId34"/>
    <p:sldId id="261" r:id="rId35"/>
    <p:sldId id="260" r:id="rId36"/>
    <p:sldId id="299" r:id="rId37"/>
    <p:sldId id="297" r:id="rId38"/>
    <p:sldId id="298" r:id="rId39"/>
    <p:sldId id="296" r:id="rId40"/>
    <p:sldId id="295" r:id="rId41"/>
    <p:sldId id="294" r:id="rId42"/>
    <p:sldId id="258" r:id="rId43"/>
    <p:sldId id="304" r:id="rId44"/>
    <p:sldId id="302" r:id="rId45"/>
    <p:sldId id="257" r:id="rId46"/>
    <p:sldId id="303" r:id="rId47"/>
    <p:sldId id="305" r:id="rId4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gv8rjAoHMptrCU3BK32QMg" hashData="x5NsPnpk/hVh6r04QxmhRFQC2J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03089"/>
    <a:srgbClr val="2B148C"/>
    <a:srgbClr val="C08040"/>
    <a:srgbClr val="94328D"/>
    <a:srgbClr val="283214"/>
    <a:srgbClr val="7A0000"/>
    <a:srgbClr val="391336"/>
    <a:srgbClr val="640013"/>
    <a:srgbClr val="660033"/>
    <a:srgbClr val="FF66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8396" autoAdjust="0"/>
    <p:restoredTop sz="93250" autoAdjust="0"/>
  </p:normalViewPr>
  <p:slideViewPr>
    <p:cSldViewPr>
      <p:cViewPr>
        <p:scale>
          <a:sx n="60" d="100"/>
          <a:sy n="60" d="100"/>
        </p:scale>
        <p:origin x="-204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6CBAA1-185E-4F69-B672-09AD6E4EE1AC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1B83E3-B3CD-4091-BCF6-BB93AE37DB9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1B83E3-B3CD-4091-BCF6-BB93AE37DB9F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4016B-9315-4805-BACB-6E477F09DF7B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A4BE-2666-4CC8-BB32-D4A50223AB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4016B-9315-4805-BACB-6E477F09DF7B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A4BE-2666-4CC8-BB32-D4A50223AB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4016B-9315-4805-BACB-6E477F09DF7B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A4BE-2666-4CC8-BB32-D4A50223AB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4016B-9315-4805-BACB-6E477F09DF7B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A4BE-2666-4CC8-BB32-D4A50223AB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4016B-9315-4805-BACB-6E477F09DF7B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A4BE-2666-4CC8-BB32-D4A50223AB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4016B-9315-4805-BACB-6E477F09DF7B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A4BE-2666-4CC8-BB32-D4A50223AB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4016B-9315-4805-BACB-6E477F09DF7B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A4BE-2666-4CC8-BB32-D4A50223AB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4016B-9315-4805-BACB-6E477F09DF7B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A4BE-2666-4CC8-BB32-D4A50223AB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4016B-9315-4805-BACB-6E477F09DF7B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A4BE-2666-4CC8-BB32-D4A50223AB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4016B-9315-4805-BACB-6E477F09DF7B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A4BE-2666-4CC8-BB32-D4A50223AB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4016B-9315-4805-BACB-6E477F09DF7B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A5A4BE-2666-4CC8-BB32-D4A50223AB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2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E92461-CED2-4BFD-8CB3-DEE6DEA3F01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14016B-9315-4805-BACB-6E477F09DF7B}" type="datetimeFigureOut">
              <a:rPr lang="es-ES" smtClean="0"/>
              <a:pPr/>
              <a:t>02/09/2014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A5A4BE-2666-4CC8-BB32-D4A50223ABE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2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5B9367D-1331-4EA3-A595-387620117C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12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8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2.png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3.png"/><Relationship Id="rId7" Type="http://schemas.openxmlformats.org/officeDocument/2006/relationships/image" Target="../media/image7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8" name="27 Imagen" descr="sign-39992_640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428992" y="3214686"/>
            <a:ext cx="2807345" cy="3000396"/>
          </a:xfrm>
          <a:prstGeom prst="rect">
            <a:avLst/>
          </a:prstGeom>
          <a:effectLst/>
        </p:spPr>
      </p:pic>
      <p:pic>
        <p:nvPicPr>
          <p:cNvPr id="29" name="28 Imagen" descr="sign-39992_640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5400000">
            <a:off x="2025300" y="1689420"/>
            <a:ext cx="2807345" cy="3000358"/>
          </a:xfrm>
          <a:prstGeom prst="rect">
            <a:avLst/>
          </a:prstGeom>
          <a:effectLst/>
        </p:spPr>
      </p:pic>
      <p:pic>
        <p:nvPicPr>
          <p:cNvPr id="30" name="29 Imagen" descr="sign-39992_640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800000">
            <a:off x="3643306" y="285728"/>
            <a:ext cx="2807345" cy="3000358"/>
          </a:xfrm>
          <a:prstGeom prst="rect">
            <a:avLst/>
          </a:prstGeom>
          <a:effectLst/>
        </p:spPr>
      </p:pic>
      <p:pic>
        <p:nvPicPr>
          <p:cNvPr id="31" name="30 Imagen" descr="sign-39992_640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652052">
            <a:off x="4797078" y="1839834"/>
            <a:ext cx="2807345" cy="2914568"/>
          </a:xfrm>
          <a:prstGeom prst="rect">
            <a:avLst/>
          </a:prstGeom>
          <a:effectLst/>
        </p:spPr>
      </p:pic>
      <p:pic>
        <p:nvPicPr>
          <p:cNvPr id="47106" name="Picture 2" descr="Rendered Image"/>
          <p:cNvPicPr>
            <a:picLocks noChangeAspect="1" noChangeArrowheads="1"/>
          </p:cNvPicPr>
          <p:nvPr/>
        </p:nvPicPr>
        <p:blipFill>
          <a:blip r:embed="rId5">
            <a:lum contrast="40000"/>
          </a:blip>
          <a:srcRect/>
          <a:stretch>
            <a:fillRect/>
          </a:stretch>
        </p:blipFill>
        <p:spPr bwMode="auto">
          <a:xfrm>
            <a:off x="2857488" y="3286124"/>
            <a:ext cx="4295775" cy="952500"/>
          </a:xfrm>
          <a:prstGeom prst="rect">
            <a:avLst/>
          </a:prstGeom>
          <a:noFill/>
        </p:spPr>
      </p:pic>
      <p:pic>
        <p:nvPicPr>
          <p:cNvPr id="47108" name="Picture 4" descr="Rendered Image"/>
          <p:cNvPicPr>
            <a:picLocks noChangeAspect="1" noChangeArrowheads="1"/>
          </p:cNvPicPr>
          <p:nvPr/>
        </p:nvPicPr>
        <p:blipFill>
          <a:blip r:embed="rId6">
            <a:lum contrast="40000"/>
          </a:blip>
          <a:srcRect/>
          <a:stretch>
            <a:fillRect/>
          </a:stretch>
        </p:blipFill>
        <p:spPr bwMode="auto">
          <a:xfrm>
            <a:off x="1928794" y="4214818"/>
            <a:ext cx="5972175" cy="1047751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0" y="5965448"/>
            <a:ext cx="2658100" cy="86177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u="sng" dirty="0" smtClean="0">
                <a:solidFill>
                  <a:schemeClr val="tx2">
                    <a:lumMod val="50000"/>
                  </a:schemeClr>
                </a:solidFill>
                <a:latin typeface="Agency FB" pitchFamily="34" charset="0"/>
              </a:rPr>
              <a:t>Tema musical</a:t>
            </a:r>
            <a:r>
              <a:rPr lang="es-ES_tradnl" sz="1600" dirty="0" smtClean="0">
                <a:solidFill>
                  <a:schemeClr val="tx2">
                    <a:lumMod val="50000"/>
                  </a:schemeClr>
                </a:solidFill>
                <a:latin typeface="Agency FB" pitchFamily="34" charset="0"/>
              </a:rPr>
              <a:t>:  -</a:t>
            </a:r>
            <a:r>
              <a:rPr lang="es-ES" sz="1600" dirty="0" err="1" smtClean="0">
                <a:solidFill>
                  <a:schemeClr val="tx2">
                    <a:lumMod val="50000"/>
                  </a:schemeClr>
                </a:solidFill>
                <a:latin typeface="Agency FB" pitchFamily="34" charset="0"/>
              </a:rPr>
              <a:t>Strangers</a:t>
            </a:r>
            <a:r>
              <a:rPr lang="es-ES" sz="1600" dirty="0" smtClean="0">
                <a:solidFill>
                  <a:schemeClr val="tx2">
                    <a:lumMod val="50000"/>
                  </a:schemeClr>
                </a:solidFill>
                <a:latin typeface="Agency FB" pitchFamily="34" charset="0"/>
              </a:rPr>
              <a:t> in </a:t>
            </a:r>
            <a:r>
              <a:rPr lang="es-ES" sz="1600" dirty="0" err="1" smtClean="0">
                <a:solidFill>
                  <a:schemeClr val="tx2">
                    <a:lumMod val="50000"/>
                  </a:schemeClr>
                </a:solidFill>
                <a:latin typeface="Agency FB" pitchFamily="34" charset="0"/>
              </a:rPr>
              <a:t>the</a:t>
            </a:r>
            <a:r>
              <a:rPr lang="es-ES" sz="1600" dirty="0" smtClean="0">
                <a:solidFill>
                  <a:schemeClr val="tx2">
                    <a:lumMod val="50000"/>
                  </a:schemeClr>
                </a:solidFill>
                <a:latin typeface="Agency FB" pitchFamily="34" charset="0"/>
              </a:rPr>
              <a:t> </a:t>
            </a:r>
            <a:r>
              <a:rPr lang="es-ES" sz="1600" dirty="0" err="1" smtClean="0">
                <a:solidFill>
                  <a:schemeClr val="tx2">
                    <a:lumMod val="50000"/>
                  </a:schemeClr>
                </a:solidFill>
                <a:latin typeface="Agency FB" pitchFamily="34" charset="0"/>
              </a:rPr>
              <a:t>night</a:t>
            </a:r>
            <a:endParaRPr lang="en-US" sz="1600" dirty="0" smtClean="0">
              <a:solidFill>
                <a:schemeClr val="tx2">
                  <a:lumMod val="50000"/>
                </a:schemeClr>
              </a:solidFill>
              <a:latin typeface="Agency FB" pitchFamily="34" charset="0"/>
            </a:endParaRPr>
          </a:p>
          <a:p>
            <a:r>
              <a:rPr lang="en-US" sz="1600" u="sng" dirty="0" err="1" smtClean="0">
                <a:solidFill>
                  <a:schemeClr val="tx2">
                    <a:lumMod val="50000"/>
                  </a:schemeClr>
                </a:solidFill>
                <a:latin typeface="Agency FB" pitchFamily="34" charset="0"/>
              </a:rPr>
              <a:t>Interpreta</a:t>
            </a:r>
            <a:r>
              <a:rPr lang="en-US" sz="1600" u="sng" dirty="0" smtClean="0">
                <a:solidFill>
                  <a:schemeClr val="tx2">
                    <a:lumMod val="50000"/>
                  </a:schemeClr>
                </a:solidFill>
                <a:latin typeface="Agency FB" pitchFamily="34" charset="0"/>
              </a:rPr>
              <a:t> </a:t>
            </a:r>
            <a:r>
              <a:rPr lang="en-US" sz="1600" dirty="0" smtClean="0">
                <a:solidFill>
                  <a:schemeClr val="tx2">
                    <a:lumMod val="50000"/>
                  </a:schemeClr>
                </a:solidFill>
                <a:latin typeface="Agency FB" pitchFamily="34" charset="0"/>
              </a:rPr>
              <a:t>:Ernesto </a:t>
            </a:r>
            <a:r>
              <a:rPr lang="en-US" sz="1600" dirty="0" err="1" smtClean="0">
                <a:solidFill>
                  <a:schemeClr val="tx2">
                    <a:lumMod val="50000"/>
                  </a:schemeClr>
                </a:solidFill>
                <a:latin typeface="Agency FB" pitchFamily="34" charset="0"/>
              </a:rPr>
              <a:t>Cortázar</a:t>
            </a:r>
            <a:endParaRPr lang="en-US" sz="1600" dirty="0" smtClean="0">
              <a:solidFill>
                <a:schemeClr val="tx2">
                  <a:lumMod val="50000"/>
                </a:schemeClr>
              </a:solidFill>
              <a:latin typeface="Agency FB" pitchFamily="34" charset="0"/>
            </a:endParaRPr>
          </a:p>
          <a:p>
            <a:endParaRPr lang="es-ES" dirty="0"/>
          </a:p>
        </p:txBody>
      </p:sp>
      <p:sp>
        <p:nvSpPr>
          <p:cNvPr id="14" name="13 CuadroTexto"/>
          <p:cNvSpPr txBox="1"/>
          <p:nvPr/>
        </p:nvSpPr>
        <p:spPr>
          <a:xfrm>
            <a:off x="6418574" y="6000768"/>
            <a:ext cx="27254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_tradnl" sz="1600" dirty="0" smtClean="0">
                <a:gradFill>
                  <a:gsLst>
                    <a:gs pos="0">
                      <a:srgbClr val="FBE4AE"/>
                    </a:gs>
                    <a:gs pos="13000">
                      <a:srgbClr val="BD922A"/>
                    </a:gs>
                    <a:gs pos="21001">
                      <a:srgbClr val="BD922A"/>
                    </a:gs>
                    <a:gs pos="63000">
                      <a:srgbClr val="FBE4AE"/>
                    </a:gs>
                    <a:gs pos="67000">
                      <a:srgbClr val="BD922A"/>
                    </a:gs>
                    <a:gs pos="69000">
                      <a:srgbClr val="835E17"/>
                    </a:gs>
                    <a:gs pos="82001">
                      <a:srgbClr val="A28949"/>
                    </a:gs>
                    <a:gs pos="100000">
                      <a:srgbClr val="FAE3B7"/>
                    </a:gs>
                  </a:gsLst>
                  <a:lin ang="54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itchFamily="66" charset="0"/>
              </a:rPr>
              <a:t>Esta es una creación de Raquel</a:t>
            </a:r>
            <a:endParaRPr lang="es-ES" sz="1600" dirty="0">
              <a:gradFill>
                <a:gsLst>
                  <a:gs pos="0">
                    <a:srgbClr val="FBE4AE"/>
                  </a:gs>
                  <a:gs pos="13000">
                    <a:srgbClr val="BD922A"/>
                  </a:gs>
                  <a:gs pos="21001">
                    <a:srgbClr val="BD922A"/>
                  </a:gs>
                  <a:gs pos="63000">
                    <a:srgbClr val="FBE4AE"/>
                  </a:gs>
                  <a:gs pos="67000">
                    <a:srgbClr val="BD922A"/>
                  </a:gs>
                  <a:gs pos="69000">
                    <a:srgbClr val="835E17"/>
                  </a:gs>
                  <a:gs pos="82001">
                    <a:srgbClr val="A28949"/>
                  </a:gs>
                  <a:gs pos="100000">
                    <a:srgbClr val="FAE3B7"/>
                  </a:gs>
                </a:gsLst>
                <a:lin ang="5400000"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itchFamily="66" charset="0"/>
            </a:endParaRPr>
          </a:p>
        </p:txBody>
      </p:sp>
      <p:pic>
        <p:nvPicPr>
          <p:cNvPr id="15" name="14 Imagen" descr="2048 (2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23000">
    <p:sndAc>
      <p:stSnd loop="1">
        <p:snd r:embed="rId2" name="ERNESTO CORTAZAR  - Strangers in the nigh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471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2000"/>
                                        <p:tgtEl>
                                          <p:spTgt spid="47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8000"/>
                            </p:stCondLst>
                            <p:childTnLst>
                              <p:par>
                                <p:cTn id="10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9" dur="20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1" presetID="2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048 (4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aae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1214414" y="1714488"/>
            <a:ext cx="1657350" cy="1704975"/>
          </a:xfrm>
          <a:prstGeom prst="rect">
            <a:avLst/>
          </a:prstGeom>
        </p:spPr>
      </p:pic>
      <p:pic>
        <p:nvPicPr>
          <p:cNvPr id="9" name="8 Imagen" descr="aae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2571736" y="428604"/>
            <a:ext cx="1657350" cy="1704975"/>
          </a:xfrm>
          <a:prstGeom prst="rect">
            <a:avLst/>
          </a:prstGeom>
        </p:spPr>
      </p:pic>
      <p:pic>
        <p:nvPicPr>
          <p:cNvPr id="10" name="9 Imagen" descr="aae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1214414" y="3500438"/>
            <a:ext cx="1657350" cy="1704975"/>
          </a:xfrm>
          <a:prstGeom prst="rect">
            <a:avLst/>
          </a:prstGeom>
        </p:spPr>
      </p:pic>
      <p:pic>
        <p:nvPicPr>
          <p:cNvPr id="11" name="10 Imagen" descr="aae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4214810" y="214290"/>
            <a:ext cx="1657350" cy="1704975"/>
          </a:xfrm>
          <a:prstGeom prst="rect">
            <a:avLst/>
          </a:prstGeom>
        </p:spPr>
      </p:pic>
      <p:pic>
        <p:nvPicPr>
          <p:cNvPr id="12" name="11 Imagen" descr="aae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5786446" y="1142984"/>
            <a:ext cx="1657350" cy="1704975"/>
          </a:xfrm>
          <a:prstGeom prst="rect">
            <a:avLst/>
          </a:prstGeom>
        </p:spPr>
      </p:pic>
      <p:pic>
        <p:nvPicPr>
          <p:cNvPr id="13" name="12 Imagen" descr="aae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2285984" y="4714884"/>
            <a:ext cx="1657350" cy="1704975"/>
          </a:xfrm>
          <a:prstGeom prst="rect">
            <a:avLst/>
          </a:prstGeom>
        </p:spPr>
      </p:pic>
      <p:pic>
        <p:nvPicPr>
          <p:cNvPr id="14" name="13 Imagen" descr="aae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3929058" y="5153025"/>
            <a:ext cx="1657350" cy="1704975"/>
          </a:xfrm>
          <a:prstGeom prst="rect">
            <a:avLst/>
          </a:prstGeom>
        </p:spPr>
      </p:pic>
      <p:pic>
        <p:nvPicPr>
          <p:cNvPr id="15" name="14 Imagen" descr="aae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5429256" y="4286256"/>
            <a:ext cx="1657350" cy="1704975"/>
          </a:xfrm>
          <a:prstGeom prst="rect">
            <a:avLst/>
          </a:prstGeom>
        </p:spPr>
      </p:pic>
      <p:pic>
        <p:nvPicPr>
          <p:cNvPr id="16" name="15 Imagen" descr="aae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6215074" y="2857496"/>
            <a:ext cx="1657350" cy="1704975"/>
          </a:xfrm>
          <a:prstGeom prst="rect">
            <a:avLst/>
          </a:prstGeom>
        </p:spPr>
      </p:pic>
      <p:pic>
        <p:nvPicPr>
          <p:cNvPr id="19" name="18 Imagen" descr="circulo_png_by_daniiela_smgh-d4v8odr.png"/>
          <p:cNvPicPr>
            <a:picLocks noChangeAspect="1"/>
          </p:cNvPicPr>
          <p:nvPr/>
        </p:nvPicPr>
        <p:blipFill>
          <a:blip r:embed="rId5">
            <a:lum/>
          </a:blip>
          <a:stretch>
            <a:fillRect/>
          </a:stretch>
        </p:blipFill>
        <p:spPr>
          <a:xfrm>
            <a:off x="3500430" y="2428868"/>
            <a:ext cx="2286016" cy="2047876"/>
          </a:xfrm>
          <a:prstGeom prst="rect">
            <a:avLst/>
          </a:prstGeom>
        </p:spPr>
      </p:pic>
      <p:sp>
        <p:nvSpPr>
          <p:cNvPr id="17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am_79225_6658244_65115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" name="11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928926" y="-357214"/>
            <a:ext cx="1928826" cy="1928826"/>
          </a:xfrm>
          <a:prstGeom prst="rect">
            <a:avLst/>
          </a:prstGeom>
          <a:effectLst/>
        </p:spPr>
      </p:pic>
      <p:pic>
        <p:nvPicPr>
          <p:cNvPr id="13" name="12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85984" y="857232"/>
            <a:ext cx="1928826" cy="1928826"/>
          </a:xfrm>
          <a:prstGeom prst="rect">
            <a:avLst/>
          </a:prstGeom>
          <a:effectLst/>
        </p:spPr>
      </p:pic>
      <p:pic>
        <p:nvPicPr>
          <p:cNvPr id="14" name="13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643042" y="2214554"/>
            <a:ext cx="1928826" cy="1928826"/>
          </a:xfrm>
          <a:prstGeom prst="rect">
            <a:avLst/>
          </a:prstGeom>
          <a:effectLst/>
        </p:spPr>
      </p:pic>
      <p:pic>
        <p:nvPicPr>
          <p:cNvPr id="15" name="14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00100" y="3500438"/>
            <a:ext cx="1928826" cy="1928826"/>
          </a:xfrm>
          <a:prstGeom prst="rect">
            <a:avLst/>
          </a:prstGeom>
          <a:effectLst/>
        </p:spPr>
      </p:pic>
      <p:pic>
        <p:nvPicPr>
          <p:cNvPr id="16" name="15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14282" y="4572008"/>
            <a:ext cx="1928826" cy="1928826"/>
          </a:xfrm>
          <a:prstGeom prst="rect">
            <a:avLst/>
          </a:prstGeom>
          <a:effectLst/>
        </p:spPr>
      </p:pic>
      <p:pic>
        <p:nvPicPr>
          <p:cNvPr id="17" name="16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-500098" y="5572140"/>
            <a:ext cx="1928826" cy="1928826"/>
          </a:xfrm>
          <a:prstGeom prst="rect">
            <a:avLst/>
          </a:prstGeom>
          <a:effectLst/>
        </p:spPr>
      </p:pic>
      <p:pic>
        <p:nvPicPr>
          <p:cNvPr id="18" name="17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429124" y="-357214"/>
            <a:ext cx="1928826" cy="1928826"/>
          </a:xfrm>
          <a:prstGeom prst="rect">
            <a:avLst/>
          </a:prstGeom>
          <a:effectLst/>
        </p:spPr>
      </p:pic>
      <p:pic>
        <p:nvPicPr>
          <p:cNvPr id="19" name="18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000628" y="928670"/>
            <a:ext cx="1928826" cy="1928826"/>
          </a:xfrm>
          <a:prstGeom prst="rect">
            <a:avLst/>
          </a:prstGeom>
          <a:effectLst/>
        </p:spPr>
      </p:pic>
      <p:pic>
        <p:nvPicPr>
          <p:cNvPr id="20" name="19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72132" y="2000240"/>
            <a:ext cx="1928826" cy="1928826"/>
          </a:xfrm>
          <a:prstGeom prst="rect">
            <a:avLst/>
          </a:prstGeom>
          <a:effectLst/>
        </p:spPr>
      </p:pic>
      <p:pic>
        <p:nvPicPr>
          <p:cNvPr id="21" name="20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72198" y="3286124"/>
            <a:ext cx="1928826" cy="1928826"/>
          </a:xfrm>
          <a:prstGeom prst="rect">
            <a:avLst/>
          </a:prstGeom>
          <a:effectLst/>
        </p:spPr>
      </p:pic>
      <p:pic>
        <p:nvPicPr>
          <p:cNvPr id="22" name="21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643702" y="4429132"/>
            <a:ext cx="1928826" cy="1928826"/>
          </a:xfrm>
          <a:prstGeom prst="rect">
            <a:avLst/>
          </a:prstGeom>
          <a:effectLst/>
        </p:spPr>
      </p:pic>
      <p:pic>
        <p:nvPicPr>
          <p:cNvPr id="23" name="22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86644" y="5500702"/>
            <a:ext cx="2071702" cy="2071702"/>
          </a:xfrm>
          <a:prstGeom prst="rect">
            <a:avLst/>
          </a:prstGeom>
          <a:effectLst/>
        </p:spPr>
      </p:pic>
      <p:sp>
        <p:nvSpPr>
          <p:cNvPr id="24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5" dur="3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9" dur="3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3" dur="3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5" dur="3000" spd="-100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6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9" dur="3000" spd="-100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53" dur="3000" spd="-100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2B148C"/>
              </a:gs>
              <a:gs pos="50000">
                <a:srgbClr val="C08040">
                  <a:shade val="67500"/>
                  <a:satMod val="115000"/>
                </a:srgbClr>
              </a:gs>
              <a:gs pos="100000">
                <a:srgbClr val="C0804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4913504">
            <a:off x="4251345" y="1280002"/>
            <a:ext cx="3516365" cy="2403115"/>
          </a:xfrm>
          <a:prstGeom prst="rect">
            <a:avLst/>
          </a:prstGeom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4913504">
            <a:off x="1536701" y="2923076"/>
            <a:ext cx="3516365" cy="2403115"/>
          </a:xfrm>
          <a:prstGeom prst="rect">
            <a:avLst/>
          </a:prstGeom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956511">
            <a:off x="3839046" y="3507773"/>
            <a:ext cx="3516365" cy="2403115"/>
          </a:xfrm>
          <a:prstGeom prst="rect">
            <a:avLst/>
          </a:prstGeom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0347093">
            <a:off x="1857087" y="1149221"/>
            <a:ext cx="3516365" cy="2403115"/>
          </a:xfrm>
          <a:prstGeom prst="rect">
            <a:avLst/>
          </a:prstGeom>
        </p:spPr>
      </p:pic>
      <p:sp>
        <p:nvSpPr>
          <p:cNvPr id="9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60" cy="6858000"/>
          </a:xfrm>
          <a:prstGeom prst="rect">
            <a:avLst/>
          </a:prstGeom>
        </p:spPr>
      </p:pic>
      <p:sp>
        <p:nvSpPr>
          <p:cNvPr id="8" name="7 Rombo"/>
          <p:cNvSpPr/>
          <p:nvPr/>
        </p:nvSpPr>
        <p:spPr>
          <a:xfrm>
            <a:off x="3714744" y="0"/>
            <a:ext cx="1866447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3714744" y="3357562"/>
            <a:ext cx="1866447" cy="3500438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6200000">
            <a:off x="2102847" y="1683311"/>
            <a:ext cx="1866447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6200000">
            <a:off x="5388996" y="1683311"/>
            <a:ext cx="1866447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8890922">
            <a:off x="2897947" y="436499"/>
            <a:ext cx="1015163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18890922">
            <a:off x="5398279" y="2936829"/>
            <a:ext cx="1015163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2694977">
            <a:off x="5369575" y="460132"/>
            <a:ext cx="1015163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2694977">
            <a:off x="2894555" y="2940230"/>
            <a:ext cx="1015163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0099">
                  <a:shade val="67500"/>
                  <a:satMod val="115000"/>
                </a:srgbClr>
              </a:gs>
              <a:gs pos="100000">
                <a:srgbClr val="99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Zapato obisp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313694966_Vector_Clipa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1000108"/>
            <a:ext cx="4714908" cy="4714908"/>
          </a:xfrm>
          <a:prstGeom prst="rect">
            <a:avLst/>
          </a:prstGeom>
        </p:spPr>
      </p:pic>
      <p:sp>
        <p:nvSpPr>
          <p:cNvPr id="7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253C1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copa-de-vino-flores-tropicales-de-mexico-y-el-mund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0016"/>
            <a:ext cx="9144000" cy="6847984"/>
          </a:xfrm>
          <a:prstGeom prst="rect">
            <a:avLst/>
          </a:prstGeom>
        </p:spPr>
      </p:pic>
      <p:pic>
        <p:nvPicPr>
          <p:cNvPr id="6" name="5 Imagen" descr="circulo_png_violeta_by_sofipauliter-d5lm481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D121BE">
                  <a:alpha val="50980"/>
                </a:srgbClr>
              </a:clrFrom>
              <a:clrTo>
                <a:srgbClr val="D121BE">
                  <a:alpha val="0"/>
                </a:srgbClr>
              </a:clrTo>
            </a:clrChange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5763888">
            <a:off x="-617115" y="515119"/>
            <a:ext cx="6595952" cy="62923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irculo_png_violeta_by_sofipauliter-d5lm481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D121BE">
                  <a:alpha val="50980"/>
                </a:srgbClr>
              </a:clrFrom>
              <a:clrTo>
                <a:srgbClr val="D121BE">
                  <a:alpha val="0"/>
                </a:srgbClr>
              </a:clrTo>
            </a:clrChange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6876280" flipV="1">
            <a:off x="3001623" y="378984"/>
            <a:ext cx="6710715" cy="65276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531543">
                  <a:shade val="67500"/>
                  <a:satMod val="115000"/>
                </a:srgbClr>
              </a:gs>
              <a:gs pos="100000">
                <a:srgbClr val="53154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7866" y="1"/>
            <a:ext cx="9161866" cy="6857999"/>
          </a:xfrm>
          <a:prstGeom prst="rect">
            <a:avLst/>
          </a:prstGeom>
        </p:spPr>
      </p:pic>
      <p:pic>
        <p:nvPicPr>
          <p:cNvPr id="7" name="6 Imagen" descr="espiral_png__33_by_feerdschmidt-d6qmebe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1071538" y="1500174"/>
            <a:ext cx="2143140" cy="2143140"/>
          </a:xfrm>
          <a:prstGeom prst="rect">
            <a:avLst/>
          </a:prstGeom>
        </p:spPr>
      </p:pic>
      <p:pic>
        <p:nvPicPr>
          <p:cNvPr id="8" name="7 Imagen" descr="espiral_png__33_by_feerdschmidt-d6qmebe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2500298" y="357166"/>
            <a:ext cx="2143140" cy="2143140"/>
          </a:xfrm>
          <a:prstGeom prst="rect">
            <a:avLst/>
          </a:prstGeom>
        </p:spPr>
      </p:pic>
      <p:pic>
        <p:nvPicPr>
          <p:cNvPr id="9" name="8 Imagen" descr="espiral_png__33_by_feerdschmidt-d6qmebe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4357686" y="0"/>
            <a:ext cx="2143140" cy="2143140"/>
          </a:xfrm>
          <a:prstGeom prst="rect">
            <a:avLst/>
          </a:prstGeom>
        </p:spPr>
      </p:pic>
      <p:pic>
        <p:nvPicPr>
          <p:cNvPr id="10" name="9 Imagen" descr="espiral_png__33_by_feerdschmidt-d6qmebe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6000760" y="928670"/>
            <a:ext cx="2143140" cy="2143140"/>
          </a:xfrm>
          <a:prstGeom prst="rect">
            <a:avLst/>
          </a:prstGeom>
        </p:spPr>
      </p:pic>
      <p:pic>
        <p:nvPicPr>
          <p:cNvPr id="11" name="10 Imagen" descr="espiral_png__33_by_feerdschmidt-d6qmebe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6286512" y="2786058"/>
            <a:ext cx="2143140" cy="2143140"/>
          </a:xfrm>
          <a:prstGeom prst="rect">
            <a:avLst/>
          </a:prstGeom>
        </p:spPr>
      </p:pic>
      <p:pic>
        <p:nvPicPr>
          <p:cNvPr id="12" name="11 Imagen" descr="espiral_png__33_by_feerdschmidt-d6qmebe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5500694" y="4214818"/>
            <a:ext cx="2143140" cy="2143140"/>
          </a:xfrm>
          <a:prstGeom prst="rect">
            <a:avLst/>
          </a:prstGeom>
        </p:spPr>
      </p:pic>
      <p:pic>
        <p:nvPicPr>
          <p:cNvPr id="13" name="12 Imagen" descr="espiral_png__33_by_feerdschmidt-d6qmebe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3786182" y="4929198"/>
            <a:ext cx="2143140" cy="2143140"/>
          </a:xfrm>
          <a:prstGeom prst="rect">
            <a:avLst/>
          </a:prstGeom>
        </p:spPr>
      </p:pic>
      <p:pic>
        <p:nvPicPr>
          <p:cNvPr id="14" name="13 Imagen" descr="espiral_png__33_by_feerdschmidt-d6qmebe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2000232" y="4714860"/>
            <a:ext cx="2143140" cy="2143140"/>
          </a:xfrm>
          <a:prstGeom prst="rect">
            <a:avLst/>
          </a:prstGeom>
        </p:spPr>
      </p:pic>
      <p:pic>
        <p:nvPicPr>
          <p:cNvPr id="15" name="14 Imagen" descr="espiral_png__33_by_feerdschmidt-d6qmebe.png"/>
          <p:cNvPicPr>
            <a:picLocks noChangeAspect="1"/>
          </p:cNvPicPr>
          <p:nvPr/>
        </p:nvPicPr>
        <p:blipFill>
          <a:blip r:embed="rId4">
            <a:lum bright="-20000" contrast="40000"/>
          </a:blip>
          <a:stretch>
            <a:fillRect/>
          </a:stretch>
        </p:blipFill>
        <p:spPr>
          <a:xfrm>
            <a:off x="1000100" y="3071810"/>
            <a:ext cx="2143140" cy="2143140"/>
          </a:xfrm>
          <a:prstGeom prst="rect">
            <a:avLst/>
          </a:prstGeom>
        </p:spPr>
      </p:pic>
      <p:pic>
        <p:nvPicPr>
          <p:cNvPr id="16" name="15 Imagen" descr="espiral_png__33_by_feerdschmidt-d6qmebe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14942" y="2428868"/>
            <a:ext cx="1500198" cy="1500198"/>
          </a:xfrm>
          <a:prstGeom prst="rect">
            <a:avLst/>
          </a:prstGeom>
        </p:spPr>
      </p:pic>
      <p:pic>
        <p:nvPicPr>
          <p:cNvPr id="17" name="16 Imagen" descr="espiral_png__33_by_feerdschmidt-d6qmebe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357554" y="3571876"/>
            <a:ext cx="1500198" cy="1500198"/>
          </a:xfrm>
          <a:prstGeom prst="rect">
            <a:avLst/>
          </a:prstGeom>
        </p:spPr>
      </p:pic>
      <p:pic>
        <p:nvPicPr>
          <p:cNvPr id="18" name="17 Imagen" descr="espiral_png__33_by_feerdschmidt-d6qmebe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6050" y="2357430"/>
            <a:ext cx="1500198" cy="1500198"/>
          </a:xfrm>
          <a:prstGeom prst="rect">
            <a:avLst/>
          </a:prstGeom>
        </p:spPr>
      </p:pic>
      <p:pic>
        <p:nvPicPr>
          <p:cNvPr id="19" name="18 Imagen" descr="espiral_png__33_by_feerdschmidt-d6qmebe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143372" y="1785926"/>
            <a:ext cx="1500198" cy="1500198"/>
          </a:xfrm>
          <a:prstGeom prst="rect">
            <a:avLst/>
          </a:prstGeom>
        </p:spPr>
      </p:pic>
      <p:pic>
        <p:nvPicPr>
          <p:cNvPr id="20" name="19 Imagen" descr="espiral_png__33_by_feerdschmidt-d6qmebe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876" y="3571876"/>
            <a:ext cx="1500198" cy="1500198"/>
          </a:xfrm>
          <a:prstGeom prst="rect">
            <a:avLst/>
          </a:prstGeom>
        </p:spPr>
      </p:pic>
      <p:sp>
        <p:nvSpPr>
          <p:cNvPr id="21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7030A0"/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048 (5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0" y="1000108"/>
            <a:ext cx="1071538" cy="5072074"/>
          </a:xfrm>
          <a:prstGeom prst="rect">
            <a:avLst/>
          </a:prstGeom>
          <a:effectLst/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071538" y="1000108"/>
            <a:ext cx="1214446" cy="5072074"/>
          </a:xfrm>
          <a:prstGeom prst="rect">
            <a:avLst/>
          </a:prstGeom>
          <a:effectLst/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285984" y="1000108"/>
            <a:ext cx="1285884" cy="5072074"/>
          </a:xfrm>
          <a:prstGeom prst="rect">
            <a:avLst/>
          </a:prstGeom>
          <a:effectLst/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571868" y="928670"/>
            <a:ext cx="1214446" cy="5072074"/>
          </a:xfrm>
          <a:prstGeom prst="rect">
            <a:avLst/>
          </a:prstGeom>
          <a:effectLst/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786314" y="857232"/>
            <a:ext cx="1071570" cy="5072074"/>
          </a:xfrm>
          <a:prstGeom prst="rect">
            <a:avLst/>
          </a:prstGeom>
          <a:effectLst/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857884" y="857232"/>
            <a:ext cx="1143008" cy="5072074"/>
          </a:xfrm>
          <a:prstGeom prst="rect">
            <a:avLst/>
          </a:prstGeom>
          <a:effectLst/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929454" y="785794"/>
            <a:ext cx="1143008" cy="5072074"/>
          </a:xfrm>
          <a:prstGeom prst="rect">
            <a:avLst/>
          </a:prstGeom>
          <a:effectLst/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8000992" y="857232"/>
            <a:ext cx="1143008" cy="5072074"/>
          </a:xfrm>
          <a:prstGeom prst="rect">
            <a:avLst/>
          </a:prstGeom>
          <a:effectLst/>
        </p:spPr>
      </p:pic>
      <p:sp>
        <p:nvSpPr>
          <p:cNvPr id="14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485AE2">
                  <a:shade val="67500"/>
                  <a:satMod val="115000"/>
                </a:srgbClr>
              </a:gs>
              <a:gs pos="100000">
                <a:srgbClr val="485AE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5" name="4 Imagen" descr="azul-intensou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400000">
            <a:off x="4028403" y="2258085"/>
            <a:ext cx="3187451" cy="2528886"/>
          </a:xfrm>
          <a:prstGeom prst="rect">
            <a:avLst/>
          </a:prstGeom>
        </p:spPr>
      </p:pic>
      <p:pic>
        <p:nvPicPr>
          <p:cNvPr id="6" name="5 Imagen" descr="azul-intensou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066720" y="924007"/>
            <a:ext cx="3187451" cy="2528886"/>
          </a:xfrm>
          <a:prstGeom prst="rect">
            <a:avLst/>
          </a:prstGeom>
        </p:spPr>
      </p:pic>
      <p:pic>
        <p:nvPicPr>
          <p:cNvPr id="7" name="6 Imagen" descr="azul-intensou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9713435">
            <a:off x="2957258" y="3218805"/>
            <a:ext cx="3187451" cy="2528886"/>
          </a:xfrm>
          <a:prstGeom prst="rect">
            <a:avLst/>
          </a:prstGeom>
        </p:spPr>
      </p:pic>
      <p:pic>
        <p:nvPicPr>
          <p:cNvPr id="8" name="7 Imagen" descr="azul-intensou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6200000">
            <a:off x="1670951" y="2043771"/>
            <a:ext cx="3187451" cy="2528886"/>
          </a:xfrm>
          <a:prstGeom prst="rect">
            <a:avLst/>
          </a:prstGeom>
        </p:spPr>
      </p:pic>
      <p:sp>
        <p:nvSpPr>
          <p:cNvPr id="9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B4A07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8" name="27 Imagen" descr="Dust-and-Aerosols-SWIRL-graphic.png"/>
          <p:cNvPicPr>
            <a:picLocks noChangeAspect="1"/>
          </p:cNvPicPr>
          <p:nvPr/>
        </p:nvPicPr>
        <p:blipFill>
          <a:blip r:embed="rId3" cstate="print">
            <a:lum bright="10000" contrast="40000"/>
          </a:blip>
          <a:stretch>
            <a:fillRect/>
          </a:stretch>
        </p:blipFill>
        <p:spPr>
          <a:xfrm>
            <a:off x="0" y="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Dust-and-Aerosols-SWIRL-graphic.png"/>
          <p:cNvPicPr>
            <a:picLocks noChangeAspect="1"/>
          </p:cNvPicPr>
          <p:nvPr/>
        </p:nvPicPr>
        <p:blipFill>
          <a:blip r:embed="rId3" cstate="print">
            <a:lum bright="10000" contrast="40000"/>
          </a:blip>
          <a:stretch>
            <a:fillRect/>
          </a:stretch>
        </p:blipFill>
        <p:spPr>
          <a:xfrm>
            <a:off x="0" y="5500710"/>
            <a:ext cx="1357290" cy="13572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Dust-and-Aerosols-SWIRL-graphic.png"/>
          <p:cNvPicPr>
            <a:picLocks noChangeAspect="1"/>
          </p:cNvPicPr>
          <p:nvPr/>
        </p:nvPicPr>
        <p:blipFill>
          <a:blip r:embed="rId4" cstate="print">
            <a:lum bright="10000" contrast="40000"/>
          </a:blip>
          <a:stretch>
            <a:fillRect/>
          </a:stretch>
        </p:blipFill>
        <p:spPr>
          <a:xfrm>
            <a:off x="6786578" y="785794"/>
            <a:ext cx="1357290" cy="12280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Dust-and-Aerosols-SWIRL-graphic.png"/>
          <p:cNvPicPr>
            <a:picLocks noChangeAspect="1"/>
          </p:cNvPicPr>
          <p:nvPr/>
        </p:nvPicPr>
        <p:blipFill>
          <a:blip r:embed="rId3" cstate="print">
            <a:lum bright="10000" contrast="40000"/>
          </a:blip>
          <a:stretch>
            <a:fillRect/>
          </a:stretch>
        </p:blipFill>
        <p:spPr>
          <a:xfrm>
            <a:off x="7786710" y="0"/>
            <a:ext cx="1357290" cy="13572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2" name="31 Imagen" descr="Dust-and-Aerosols-SWIRL-graphic.png"/>
          <p:cNvPicPr>
            <a:picLocks noChangeAspect="1"/>
          </p:cNvPicPr>
          <p:nvPr/>
        </p:nvPicPr>
        <p:blipFill>
          <a:blip r:embed="rId3" cstate="print">
            <a:lum bright="10000" contrast="40000"/>
          </a:blip>
          <a:stretch>
            <a:fillRect/>
          </a:stretch>
        </p:blipFill>
        <p:spPr>
          <a:xfrm>
            <a:off x="1142976" y="642918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3" name="32 Imagen" descr="Dust-and-Aerosols-SWIRL-graphic.png"/>
          <p:cNvPicPr>
            <a:picLocks noChangeAspect="1"/>
          </p:cNvPicPr>
          <p:nvPr/>
        </p:nvPicPr>
        <p:blipFill>
          <a:blip r:embed="rId3" cstate="print">
            <a:lum bright="10000" contrast="40000"/>
          </a:blip>
          <a:stretch>
            <a:fillRect/>
          </a:stretch>
        </p:blipFill>
        <p:spPr>
          <a:xfrm>
            <a:off x="1142976" y="4643446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4" name="33 Imagen" descr="Dust-and-Aerosols-SWIRL-graphic.png"/>
          <p:cNvPicPr>
            <a:picLocks noChangeAspect="1"/>
          </p:cNvPicPr>
          <p:nvPr/>
        </p:nvPicPr>
        <p:blipFill>
          <a:blip r:embed="rId3" cstate="print">
            <a:lum bright="10000" contrast="40000"/>
          </a:blip>
          <a:stretch>
            <a:fillRect/>
          </a:stretch>
        </p:blipFill>
        <p:spPr>
          <a:xfrm>
            <a:off x="2143108" y="378619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5" name="34 Imagen" descr="Dust-and-Aerosols-SWIRL-graphic.png"/>
          <p:cNvPicPr>
            <a:picLocks noChangeAspect="1"/>
          </p:cNvPicPr>
          <p:nvPr/>
        </p:nvPicPr>
        <p:blipFill>
          <a:blip r:embed="rId3" cstate="print">
            <a:lum bright="10000" contrast="40000"/>
          </a:blip>
          <a:stretch>
            <a:fillRect/>
          </a:stretch>
        </p:blipFill>
        <p:spPr>
          <a:xfrm>
            <a:off x="2214546" y="128586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6" name="35 Imagen" descr="Dust-and-Aerosols-SWIRL-graphic.png"/>
          <p:cNvPicPr>
            <a:picLocks noChangeAspect="1"/>
          </p:cNvPicPr>
          <p:nvPr/>
        </p:nvPicPr>
        <p:blipFill>
          <a:blip r:embed="rId3" cstate="print">
            <a:lum bright="10000" contrast="40000"/>
          </a:blip>
          <a:stretch>
            <a:fillRect/>
          </a:stretch>
        </p:blipFill>
        <p:spPr>
          <a:xfrm>
            <a:off x="3071802" y="307181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7" name="36 Imagen" descr="Dust-and-Aerosols-SWIRL-graphic.png"/>
          <p:cNvPicPr>
            <a:picLocks noChangeAspect="1"/>
          </p:cNvPicPr>
          <p:nvPr/>
        </p:nvPicPr>
        <p:blipFill>
          <a:blip r:embed="rId3" cstate="print">
            <a:lum bright="10000" contrast="40000"/>
          </a:blip>
          <a:stretch>
            <a:fillRect/>
          </a:stretch>
        </p:blipFill>
        <p:spPr>
          <a:xfrm>
            <a:off x="3286116" y="192880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8" name="37 Imagen" descr="Dust-and-Aerosols-SWIRL-graphic.png"/>
          <p:cNvPicPr>
            <a:picLocks noChangeAspect="1"/>
          </p:cNvPicPr>
          <p:nvPr/>
        </p:nvPicPr>
        <p:blipFill>
          <a:blip r:embed="rId3" cstate="print">
            <a:lum bright="10000" contrast="40000"/>
          </a:blip>
          <a:stretch>
            <a:fillRect/>
          </a:stretch>
        </p:blipFill>
        <p:spPr>
          <a:xfrm>
            <a:off x="7786702" y="550070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9" name="38 Imagen" descr="Dust-and-Aerosols-SWIRL-graphic.png"/>
          <p:cNvPicPr>
            <a:picLocks noChangeAspect="1"/>
          </p:cNvPicPr>
          <p:nvPr/>
        </p:nvPicPr>
        <p:blipFill>
          <a:blip r:embed="rId3" cstate="print">
            <a:lum bright="10000" contrast="40000"/>
          </a:blip>
          <a:stretch>
            <a:fillRect/>
          </a:stretch>
        </p:blipFill>
        <p:spPr>
          <a:xfrm>
            <a:off x="5715008" y="1500174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0" name="39 Imagen" descr="Dust-and-Aerosols-SWIRL-graphic.png"/>
          <p:cNvPicPr>
            <a:picLocks noChangeAspect="1"/>
          </p:cNvPicPr>
          <p:nvPr/>
        </p:nvPicPr>
        <p:blipFill>
          <a:blip r:embed="rId3" cstate="print">
            <a:lum bright="10000" contrast="40000"/>
          </a:blip>
          <a:stretch>
            <a:fillRect/>
          </a:stretch>
        </p:blipFill>
        <p:spPr>
          <a:xfrm>
            <a:off x="5072066" y="3286124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1" name="40 Imagen" descr="Dust-and-Aerosols-SWIRL-graphic.png"/>
          <p:cNvPicPr>
            <a:picLocks noChangeAspect="1"/>
          </p:cNvPicPr>
          <p:nvPr/>
        </p:nvPicPr>
        <p:blipFill>
          <a:blip r:embed="rId3" cstate="print">
            <a:lum bright="10000" contrast="40000"/>
          </a:blip>
          <a:stretch>
            <a:fillRect/>
          </a:stretch>
        </p:blipFill>
        <p:spPr>
          <a:xfrm>
            <a:off x="6072198" y="407194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2" name="41 Imagen" descr="Dust-and-Aerosols-SWIRL-graphic.png"/>
          <p:cNvPicPr>
            <a:picLocks noChangeAspect="1"/>
          </p:cNvPicPr>
          <p:nvPr/>
        </p:nvPicPr>
        <p:blipFill>
          <a:blip r:embed="rId3" cstate="print">
            <a:lum bright="10000" contrast="40000"/>
          </a:blip>
          <a:stretch>
            <a:fillRect/>
          </a:stretch>
        </p:blipFill>
        <p:spPr>
          <a:xfrm>
            <a:off x="7072330" y="485776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3" name="42 Imagen" descr="Dust-and-Aerosols-SWIRL-graphic.png"/>
          <p:cNvPicPr>
            <a:picLocks noChangeAspect="1"/>
          </p:cNvPicPr>
          <p:nvPr/>
        </p:nvPicPr>
        <p:blipFill>
          <a:blip r:embed="rId3" cstate="print">
            <a:lum bright="10000" contrast="40000"/>
          </a:blip>
          <a:stretch>
            <a:fillRect/>
          </a:stretch>
        </p:blipFill>
        <p:spPr>
          <a:xfrm>
            <a:off x="4714876" y="2071678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bg1">
                  <a:lumMod val="65000"/>
                  <a:lumOff val="35000"/>
                  <a:shade val="67500"/>
                  <a:satMod val="115000"/>
                </a:schemeClr>
              </a:gs>
              <a:gs pos="100000">
                <a:schemeClr val="bg1">
                  <a:lumMod val="65000"/>
                  <a:lumOff val="3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uddha-hand-tentacl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efectos,circulos ,png,zoomgraf.blogspot (11)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1928794" y="1071546"/>
            <a:ext cx="1720019" cy="1714488"/>
          </a:xfrm>
          <a:prstGeom prst="rect">
            <a:avLst/>
          </a:prstGeom>
        </p:spPr>
      </p:pic>
      <p:pic>
        <p:nvPicPr>
          <p:cNvPr id="10" name="9 Imagen" descr="efectos,circulos ,png,zoomgraf.blogspot (11)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3357554" y="285728"/>
            <a:ext cx="1720019" cy="1714488"/>
          </a:xfrm>
          <a:prstGeom prst="rect">
            <a:avLst/>
          </a:prstGeom>
        </p:spPr>
      </p:pic>
      <p:pic>
        <p:nvPicPr>
          <p:cNvPr id="11" name="10 Imagen" descr="efectos,circulos ,png,zoomgraf.blogspot (11)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1428728" y="2714620"/>
            <a:ext cx="1720019" cy="1714488"/>
          </a:xfrm>
          <a:prstGeom prst="rect">
            <a:avLst/>
          </a:prstGeom>
        </p:spPr>
      </p:pic>
      <p:pic>
        <p:nvPicPr>
          <p:cNvPr id="12" name="11 Imagen" descr="efectos,circulos ,png,zoomgraf.blogspot (11)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2143108" y="4214818"/>
            <a:ext cx="1720019" cy="1714488"/>
          </a:xfrm>
          <a:prstGeom prst="rect">
            <a:avLst/>
          </a:prstGeom>
        </p:spPr>
      </p:pic>
      <p:pic>
        <p:nvPicPr>
          <p:cNvPr id="13" name="12 Imagen" descr="efectos,circulos ,png,zoomgraf.blogspot (11)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3643306" y="4786322"/>
            <a:ext cx="1720019" cy="1714488"/>
          </a:xfrm>
          <a:prstGeom prst="rect">
            <a:avLst/>
          </a:prstGeom>
        </p:spPr>
      </p:pic>
      <p:pic>
        <p:nvPicPr>
          <p:cNvPr id="14" name="13 Imagen" descr="efectos,circulos ,png,zoomgraf.blogspot (11)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929190" y="428604"/>
            <a:ext cx="1720019" cy="1714488"/>
          </a:xfrm>
          <a:prstGeom prst="rect">
            <a:avLst/>
          </a:prstGeom>
        </p:spPr>
      </p:pic>
      <p:pic>
        <p:nvPicPr>
          <p:cNvPr id="15" name="14 Imagen" descr="efectos,circulos ,png,zoomgraf.blogspot (11)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6000760" y="1643050"/>
            <a:ext cx="1720019" cy="1714488"/>
          </a:xfrm>
          <a:prstGeom prst="rect">
            <a:avLst/>
          </a:prstGeom>
        </p:spPr>
      </p:pic>
      <p:pic>
        <p:nvPicPr>
          <p:cNvPr id="16" name="15 Imagen" descr="efectos,circulos ,png,zoomgraf.blogspot (11)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6072198" y="3286124"/>
            <a:ext cx="1720019" cy="1714488"/>
          </a:xfrm>
          <a:prstGeom prst="rect">
            <a:avLst/>
          </a:prstGeom>
        </p:spPr>
      </p:pic>
      <p:pic>
        <p:nvPicPr>
          <p:cNvPr id="17" name="16 Imagen" descr="efectos,circulos ,png,zoomgraf.blogspot (11)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5143504" y="4572008"/>
            <a:ext cx="1720019" cy="1714488"/>
          </a:xfrm>
          <a:prstGeom prst="rect">
            <a:avLst/>
          </a:prstGeom>
        </p:spPr>
      </p:pic>
      <p:pic>
        <p:nvPicPr>
          <p:cNvPr id="18" name="17 Imagen" descr="círculos, efectos  (14)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3286116" y="2000240"/>
            <a:ext cx="2738446" cy="2738446"/>
          </a:xfrm>
          <a:prstGeom prst="rect">
            <a:avLst/>
          </a:prstGeom>
        </p:spPr>
      </p:pic>
      <p:sp>
        <p:nvSpPr>
          <p:cNvPr id="19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1000">
                <a:schemeClr val="bg1"/>
              </a:gs>
              <a:gs pos="50000">
                <a:srgbClr val="990099">
                  <a:shade val="67500"/>
                  <a:satMod val="115000"/>
                </a:srgbClr>
              </a:gs>
              <a:gs pos="100000">
                <a:srgbClr val="99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12" name="11 Imagen" descr="5 (1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pic>
        <p:nvPicPr>
          <p:cNvPr id="13" name="12 Imagen" descr="Ornament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66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071538" y="1142984"/>
            <a:ext cx="3286148" cy="3286148"/>
          </a:xfrm>
          <a:prstGeom prst="rect">
            <a:avLst/>
          </a:prstGeom>
        </p:spPr>
      </p:pic>
      <p:pic>
        <p:nvPicPr>
          <p:cNvPr id="14" name="13 Imagen" descr="Ornament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66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714612" y="0"/>
            <a:ext cx="3286148" cy="3286148"/>
          </a:xfrm>
          <a:prstGeom prst="rect">
            <a:avLst/>
          </a:prstGeom>
        </p:spPr>
      </p:pic>
      <p:pic>
        <p:nvPicPr>
          <p:cNvPr id="15" name="14 Imagen" descr="Ornament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66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643438" y="714356"/>
            <a:ext cx="3286148" cy="3286148"/>
          </a:xfrm>
          <a:prstGeom prst="rect">
            <a:avLst/>
          </a:prstGeom>
        </p:spPr>
      </p:pic>
      <p:pic>
        <p:nvPicPr>
          <p:cNvPr id="16" name="15 Imagen" descr="Ornament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66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929190" y="2500306"/>
            <a:ext cx="3286148" cy="3286148"/>
          </a:xfrm>
          <a:prstGeom prst="rect">
            <a:avLst/>
          </a:prstGeom>
        </p:spPr>
      </p:pic>
      <p:pic>
        <p:nvPicPr>
          <p:cNvPr id="17" name="16 Imagen" descr="Ornament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66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500430" y="3571852"/>
            <a:ext cx="3286148" cy="3286148"/>
          </a:xfrm>
          <a:prstGeom prst="rect">
            <a:avLst/>
          </a:prstGeom>
        </p:spPr>
      </p:pic>
      <p:pic>
        <p:nvPicPr>
          <p:cNvPr id="18" name="17 Imagen" descr="Ornament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CC66FF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285852" y="3071810"/>
            <a:ext cx="3286148" cy="3286148"/>
          </a:xfrm>
          <a:prstGeom prst="rect">
            <a:avLst/>
          </a:prstGeom>
        </p:spPr>
      </p:pic>
      <p:sp>
        <p:nvSpPr>
          <p:cNvPr id="11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60000"/>
                  <a:lumOff val="40000"/>
                </a:schemeClr>
              </a:gs>
              <a:gs pos="50000">
                <a:srgbClr val="000099">
                  <a:shade val="67500"/>
                  <a:satMod val="115000"/>
                </a:srgbClr>
              </a:gs>
              <a:gs pos="100000">
                <a:srgbClr val="00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59" y="0"/>
            <a:ext cx="9161859" cy="6858000"/>
          </a:xfrm>
          <a:prstGeom prst="rect">
            <a:avLst/>
          </a:prstGeom>
        </p:spPr>
      </p:pic>
      <p:pic>
        <p:nvPicPr>
          <p:cNvPr id="6" name="5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86050" y="-428652"/>
            <a:ext cx="1928826" cy="1928826"/>
          </a:xfrm>
          <a:prstGeom prst="rect">
            <a:avLst/>
          </a:prstGeom>
          <a:effectLst/>
        </p:spPr>
      </p:pic>
      <p:pic>
        <p:nvPicPr>
          <p:cNvPr id="7" name="6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785794"/>
            <a:ext cx="1928826" cy="1928826"/>
          </a:xfrm>
          <a:prstGeom prst="rect">
            <a:avLst/>
          </a:prstGeom>
          <a:effectLst/>
        </p:spPr>
      </p:pic>
      <p:pic>
        <p:nvPicPr>
          <p:cNvPr id="8" name="7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2071678"/>
            <a:ext cx="1928826" cy="1928826"/>
          </a:xfrm>
          <a:prstGeom prst="rect">
            <a:avLst/>
          </a:prstGeom>
          <a:effectLst/>
        </p:spPr>
      </p:pic>
      <p:pic>
        <p:nvPicPr>
          <p:cNvPr id="9" name="8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00100" y="3500438"/>
            <a:ext cx="1928826" cy="1928826"/>
          </a:xfrm>
          <a:prstGeom prst="rect">
            <a:avLst/>
          </a:prstGeom>
          <a:effectLst/>
        </p:spPr>
      </p:pic>
      <p:pic>
        <p:nvPicPr>
          <p:cNvPr id="10" name="9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58" y="4429132"/>
            <a:ext cx="1928826" cy="1928826"/>
          </a:xfrm>
          <a:prstGeom prst="rect">
            <a:avLst/>
          </a:prstGeom>
          <a:effectLst/>
        </p:spPr>
      </p:pic>
      <p:pic>
        <p:nvPicPr>
          <p:cNvPr id="11" name="10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-500098" y="5572140"/>
            <a:ext cx="1928826" cy="1928826"/>
          </a:xfrm>
          <a:prstGeom prst="rect">
            <a:avLst/>
          </a:prstGeom>
          <a:effectLst/>
        </p:spPr>
      </p:pic>
      <p:pic>
        <p:nvPicPr>
          <p:cNvPr id="12" name="11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6248" y="-500090"/>
            <a:ext cx="1928826" cy="1928826"/>
          </a:xfrm>
          <a:prstGeom prst="rect">
            <a:avLst/>
          </a:prstGeom>
          <a:effectLst/>
        </p:spPr>
      </p:pic>
      <p:pic>
        <p:nvPicPr>
          <p:cNvPr id="13" name="12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857752" y="642918"/>
            <a:ext cx="1928826" cy="1928826"/>
          </a:xfrm>
          <a:prstGeom prst="rect">
            <a:avLst/>
          </a:prstGeom>
          <a:effectLst/>
        </p:spPr>
      </p:pic>
      <p:pic>
        <p:nvPicPr>
          <p:cNvPr id="14" name="13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00694" y="1785926"/>
            <a:ext cx="1928826" cy="1928826"/>
          </a:xfrm>
          <a:prstGeom prst="rect">
            <a:avLst/>
          </a:prstGeom>
          <a:effectLst/>
        </p:spPr>
      </p:pic>
      <p:pic>
        <p:nvPicPr>
          <p:cNvPr id="15" name="14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72198" y="3071810"/>
            <a:ext cx="1928826" cy="1928826"/>
          </a:xfrm>
          <a:prstGeom prst="rect">
            <a:avLst/>
          </a:prstGeom>
          <a:effectLst/>
        </p:spPr>
      </p:pic>
      <p:pic>
        <p:nvPicPr>
          <p:cNvPr id="16" name="15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643702" y="4214818"/>
            <a:ext cx="1928826" cy="1928826"/>
          </a:xfrm>
          <a:prstGeom prst="rect">
            <a:avLst/>
          </a:prstGeom>
          <a:effectLst/>
        </p:spPr>
      </p:pic>
      <p:pic>
        <p:nvPicPr>
          <p:cNvPr id="17" name="16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86644" y="5500702"/>
            <a:ext cx="2071702" cy="2071702"/>
          </a:xfrm>
          <a:prstGeom prst="rect">
            <a:avLst/>
          </a:prstGeom>
          <a:effectLst/>
        </p:spPr>
      </p:pic>
      <p:sp>
        <p:nvSpPr>
          <p:cNvPr id="18" name="17 Rectángulo"/>
          <p:cNvSpPr/>
          <p:nvPr/>
        </p:nvSpPr>
        <p:spPr>
          <a:xfrm>
            <a:off x="-428660" y="-500090"/>
            <a:ext cx="9572660" cy="735809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5" dur="3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9" dur="3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3" dur="3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5" dur="3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6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46 -0.02801 C 0.05746 -0.02801 0.11354 0.04676 0.11354 0.13865 C 0.11354 0.23055 0.05746 0.30532 -0.01146 0.30532 C -0.08038 0.30532 -0.13646 0.23055 -0.13646 0.13865 C -0.13646 0.04676 -0.08038 -0.02801 -0.01146 -0.02801 Z " pathEditMode="relative" rAng="0" ptsTypes="fffff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9" dur="3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7 -0.00417 C 0.06615 -0.00417 0.12223 0.0706 0.12223 0.1625 C 0.12223 0.25439 0.06615 0.32916 -0.00277 0.32916 C -0.0717 0.32916 -0.12777 0.25439 -0.12777 0.1625 C -0.12777 0.0706 -0.0717 -0.00417 -0.00277 -0.00417 Z " pathEditMode="relative" rAng="0" ptsTypes="fffff">
                                      <p:cBhvr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5 -0.01342 C 0.06667 -0.01342 0.12275 0.06135 0.12275 0.15324 C 0.12275 0.24514 0.06667 0.31991 -0.00225 0.31991 C -0.07118 0.31991 -0.12725 0.24514 -0.12725 0.15324 C -0.12725 0.06135 -0.07118 -0.01342 -0.00225 -0.01342 Z " pathEditMode="relative" rAng="0" ptsTypes="fffff">
                                      <p:cBhvr>
                                        <p:cTn id="53" dur="3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638877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espiral_png__33_by_feerdschmidt-d6qmebe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1071538" y="1500174"/>
            <a:ext cx="2143140" cy="2143140"/>
          </a:xfrm>
          <a:prstGeom prst="rect">
            <a:avLst/>
          </a:prstGeom>
        </p:spPr>
      </p:pic>
      <p:pic>
        <p:nvPicPr>
          <p:cNvPr id="7" name="6 Imagen" descr="espiral_png__33_by_feerdschmidt-d6qmebe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2500298" y="357166"/>
            <a:ext cx="2143140" cy="2143140"/>
          </a:xfrm>
          <a:prstGeom prst="rect">
            <a:avLst/>
          </a:prstGeom>
        </p:spPr>
      </p:pic>
      <p:pic>
        <p:nvPicPr>
          <p:cNvPr id="8" name="7 Imagen" descr="espiral_png__33_by_feerdschmidt-d6qmebe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4357686" y="0"/>
            <a:ext cx="2143140" cy="2143140"/>
          </a:xfrm>
          <a:prstGeom prst="rect">
            <a:avLst/>
          </a:prstGeom>
        </p:spPr>
      </p:pic>
      <p:pic>
        <p:nvPicPr>
          <p:cNvPr id="9" name="8 Imagen" descr="espiral_png__33_by_feerdschmidt-d6qmebe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6000760" y="928670"/>
            <a:ext cx="2143140" cy="2143140"/>
          </a:xfrm>
          <a:prstGeom prst="rect">
            <a:avLst/>
          </a:prstGeom>
        </p:spPr>
      </p:pic>
      <p:pic>
        <p:nvPicPr>
          <p:cNvPr id="10" name="9 Imagen" descr="espiral_png__33_by_feerdschmidt-d6qmebe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6286512" y="2786058"/>
            <a:ext cx="2143140" cy="2143140"/>
          </a:xfrm>
          <a:prstGeom prst="rect">
            <a:avLst/>
          </a:prstGeom>
        </p:spPr>
      </p:pic>
      <p:pic>
        <p:nvPicPr>
          <p:cNvPr id="11" name="10 Imagen" descr="espiral_png__33_by_feerdschmidt-d6qmebe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5500694" y="4214818"/>
            <a:ext cx="2143140" cy="2143140"/>
          </a:xfrm>
          <a:prstGeom prst="rect">
            <a:avLst/>
          </a:prstGeom>
        </p:spPr>
      </p:pic>
      <p:pic>
        <p:nvPicPr>
          <p:cNvPr id="12" name="11 Imagen" descr="espiral_png__33_by_feerdschmidt-d6qmebe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3786182" y="4929198"/>
            <a:ext cx="2143140" cy="2143140"/>
          </a:xfrm>
          <a:prstGeom prst="rect">
            <a:avLst/>
          </a:prstGeom>
        </p:spPr>
      </p:pic>
      <p:pic>
        <p:nvPicPr>
          <p:cNvPr id="13" name="12 Imagen" descr="espiral_png__33_by_feerdschmidt-d6qmebe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2000232" y="4714860"/>
            <a:ext cx="2143140" cy="2143140"/>
          </a:xfrm>
          <a:prstGeom prst="rect">
            <a:avLst/>
          </a:prstGeom>
        </p:spPr>
      </p:pic>
      <p:pic>
        <p:nvPicPr>
          <p:cNvPr id="14" name="13 Imagen" descr="espiral_png__33_by_feerdschmidt-d6qmebe.png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1000100" y="3071810"/>
            <a:ext cx="2143140" cy="2143140"/>
          </a:xfrm>
          <a:prstGeom prst="rect">
            <a:avLst/>
          </a:prstGeom>
        </p:spPr>
      </p:pic>
      <p:pic>
        <p:nvPicPr>
          <p:cNvPr id="15" name="14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14942" y="2428868"/>
            <a:ext cx="1500198" cy="1500198"/>
          </a:xfrm>
          <a:prstGeom prst="rect">
            <a:avLst/>
          </a:prstGeom>
        </p:spPr>
      </p:pic>
      <p:pic>
        <p:nvPicPr>
          <p:cNvPr id="16" name="15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357554" y="3571876"/>
            <a:ext cx="1500198" cy="1500198"/>
          </a:xfrm>
          <a:prstGeom prst="rect">
            <a:avLst/>
          </a:prstGeom>
        </p:spPr>
      </p:pic>
      <p:pic>
        <p:nvPicPr>
          <p:cNvPr id="17" name="16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6050" y="2357430"/>
            <a:ext cx="1500198" cy="1500198"/>
          </a:xfrm>
          <a:prstGeom prst="rect">
            <a:avLst/>
          </a:prstGeom>
        </p:spPr>
      </p:pic>
      <p:pic>
        <p:nvPicPr>
          <p:cNvPr id="18" name="17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143372" y="1785926"/>
            <a:ext cx="1500198" cy="1500198"/>
          </a:xfrm>
          <a:prstGeom prst="rect">
            <a:avLst/>
          </a:prstGeom>
        </p:spPr>
      </p:pic>
      <p:pic>
        <p:nvPicPr>
          <p:cNvPr id="19" name="18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876" y="3571876"/>
            <a:ext cx="1500198" cy="1500198"/>
          </a:xfrm>
          <a:prstGeom prst="rect">
            <a:avLst/>
          </a:prstGeom>
        </p:spPr>
      </p:pic>
      <p:sp>
        <p:nvSpPr>
          <p:cNvPr id="20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0099">
                  <a:shade val="67500"/>
                  <a:satMod val="115000"/>
                </a:srgbClr>
              </a:gs>
              <a:gs pos="100000">
                <a:srgbClr val="99009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14676" y="3214687"/>
            <a:ext cx="2807345" cy="3000396"/>
          </a:xfrm>
          <a:prstGeom prst="rect">
            <a:avLst/>
          </a:prstGeom>
          <a:effectLst/>
        </p:spPr>
      </p:pic>
      <p:pic>
        <p:nvPicPr>
          <p:cNvPr id="6" name="5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1810984" y="1689423"/>
            <a:ext cx="2807345" cy="3000358"/>
          </a:xfrm>
          <a:prstGeom prst="rect">
            <a:avLst/>
          </a:prstGeom>
          <a:effectLst/>
        </p:spPr>
      </p:pic>
      <p:pic>
        <p:nvPicPr>
          <p:cNvPr id="7" name="6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3286113" y="357167"/>
            <a:ext cx="2807345" cy="3000358"/>
          </a:xfrm>
          <a:prstGeom prst="rect">
            <a:avLst/>
          </a:prstGeom>
          <a:effectLst/>
        </p:spPr>
      </p:pic>
      <p:pic>
        <p:nvPicPr>
          <p:cNvPr id="8" name="7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652052">
            <a:off x="4582762" y="1982710"/>
            <a:ext cx="2807345" cy="2914568"/>
          </a:xfrm>
          <a:prstGeom prst="rect">
            <a:avLst/>
          </a:prstGeom>
          <a:effectLst/>
        </p:spPr>
      </p:pic>
      <p:sp>
        <p:nvSpPr>
          <p:cNvPr id="9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4913504">
            <a:off x="4251345" y="1280002"/>
            <a:ext cx="3516365" cy="2403115"/>
          </a:xfrm>
          <a:prstGeom prst="rect">
            <a:avLst/>
          </a:prstGeom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4913504">
            <a:off x="1536701" y="2923076"/>
            <a:ext cx="3516365" cy="2403115"/>
          </a:xfrm>
          <a:prstGeom prst="rect">
            <a:avLst/>
          </a:prstGeom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956511">
            <a:off x="3839046" y="3507773"/>
            <a:ext cx="3516365" cy="2403115"/>
          </a:xfrm>
          <a:prstGeom prst="rect">
            <a:avLst/>
          </a:prstGeom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347093">
            <a:off x="1857087" y="1149221"/>
            <a:ext cx="3516365" cy="2403115"/>
          </a:xfrm>
          <a:prstGeom prst="rect">
            <a:avLst/>
          </a:prstGeom>
        </p:spPr>
      </p:pic>
      <p:sp>
        <p:nvSpPr>
          <p:cNvPr id="9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5C2C0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3714744" y="0"/>
            <a:ext cx="1866447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3714744" y="3357562"/>
            <a:ext cx="1866447" cy="3500438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200000">
            <a:off x="2102847" y="1683311"/>
            <a:ext cx="1866447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6200000">
            <a:off x="5388996" y="1683311"/>
            <a:ext cx="1866447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8890922">
            <a:off x="2897947" y="436499"/>
            <a:ext cx="1015163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8890922">
            <a:off x="5398279" y="2936829"/>
            <a:ext cx="1015163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2694977">
            <a:off x="5369575" y="460132"/>
            <a:ext cx="1015163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2694977">
            <a:off x="2894555" y="2940230"/>
            <a:ext cx="1015163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2B148C"/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75860"/>
          </a:xfrm>
          <a:prstGeom prst="rect">
            <a:avLst/>
          </a:prstGeom>
        </p:spPr>
      </p:pic>
      <p:pic>
        <p:nvPicPr>
          <p:cNvPr id="5" name="4 Imagen" descr="azul-intensou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5400000">
            <a:off x="4028403" y="2258085"/>
            <a:ext cx="3187451" cy="2528886"/>
          </a:xfrm>
          <a:prstGeom prst="rect">
            <a:avLst/>
          </a:prstGeom>
        </p:spPr>
      </p:pic>
      <p:pic>
        <p:nvPicPr>
          <p:cNvPr id="6" name="5 Imagen" descr="azul-intensou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3066720" y="924007"/>
            <a:ext cx="3187451" cy="2528886"/>
          </a:xfrm>
          <a:prstGeom prst="rect">
            <a:avLst/>
          </a:prstGeom>
        </p:spPr>
      </p:pic>
      <p:pic>
        <p:nvPicPr>
          <p:cNvPr id="7" name="6 Imagen" descr="azul-intensou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9713435">
            <a:off x="2957258" y="3218805"/>
            <a:ext cx="3187451" cy="2528886"/>
          </a:xfrm>
          <a:prstGeom prst="rect">
            <a:avLst/>
          </a:prstGeom>
        </p:spPr>
      </p:pic>
      <p:pic>
        <p:nvPicPr>
          <p:cNvPr id="8" name="7 Imagen" descr="azul-intensou.png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 rot="16200000">
            <a:off x="1670951" y="2043771"/>
            <a:ext cx="3187451" cy="2528886"/>
          </a:xfrm>
          <a:prstGeom prst="rect">
            <a:avLst/>
          </a:prstGeom>
        </p:spPr>
      </p:pic>
      <p:sp>
        <p:nvSpPr>
          <p:cNvPr id="9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000"/>
                            </p:stCondLst>
                            <p:childTnLst>
                              <p:par>
                                <p:cTn id="4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xit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4004F">
                  <a:shade val="67500"/>
                  <a:satMod val="115000"/>
                </a:srgbClr>
              </a:gs>
              <a:gs pos="100000">
                <a:srgbClr val="C4004F">
                  <a:shade val="100000"/>
                  <a:satMod val="115000"/>
                </a:srgb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8" cy="6858000"/>
          </a:xfrm>
          <a:prstGeom prst="rect">
            <a:avLst/>
          </a:prstGeom>
        </p:spPr>
      </p:pic>
      <p:pic>
        <p:nvPicPr>
          <p:cNvPr id="6" name="5 Imagen" descr="circulo_png_violeta_by_sofipauliter-d5lm481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D121BE">
                  <a:alpha val="50980"/>
                </a:srgbClr>
              </a:clrFrom>
              <a:clrTo>
                <a:srgbClr val="D121B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3888">
            <a:off x="-617115" y="515119"/>
            <a:ext cx="6595952" cy="62923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irculo_png_violeta_by_sofipauliter-d5lm481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D121BE">
                  <a:alpha val="50980"/>
                </a:srgbClr>
              </a:clrFrom>
              <a:clrTo>
                <a:srgbClr val="D121BE">
                  <a:alpha val="0"/>
                </a:srgbClr>
              </a:clrTo>
            </a:clrChange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876280" flipV="1">
            <a:off x="3001624" y="236109"/>
            <a:ext cx="6710715" cy="65276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4328D">
                  <a:shade val="67500"/>
                  <a:satMod val="115000"/>
                </a:srgbClr>
              </a:gs>
              <a:gs pos="100000">
                <a:srgbClr val="94328D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5 (1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313694966_Vector_Clipa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1000108"/>
            <a:ext cx="4714908" cy="4714908"/>
          </a:xfrm>
          <a:prstGeom prst="rect">
            <a:avLst/>
          </a:prstGeom>
        </p:spPr>
      </p:pic>
      <p:sp>
        <p:nvSpPr>
          <p:cNvPr id="7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FF0066"/>
              </a:gs>
              <a:gs pos="64999">
                <a:srgbClr val="F0EBD5"/>
              </a:gs>
              <a:gs pos="100000">
                <a:srgbClr val="D1C39F"/>
              </a:gs>
            </a:gsLst>
            <a:lin ang="16200000" scaled="0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048 (5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0" y="1000108"/>
            <a:ext cx="1071538" cy="5072074"/>
          </a:xfrm>
          <a:prstGeom prst="rect">
            <a:avLst/>
          </a:prstGeom>
          <a:effectLst/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1071538" y="1000108"/>
            <a:ext cx="1214446" cy="5072074"/>
          </a:xfrm>
          <a:prstGeom prst="rect">
            <a:avLst/>
          </a:prstGeom>
          <a:effectLst/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2285984" y="1000108"/>
            <a:ext cx="1285884" cy="5072074"/>
          </a:xfrm>
          <a:prstGeom prst="rect">
            <a:avLst/>
          </a:prstGeom>
          <a:effectLst/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3571868" y="928670"/>
            <a:ext cx="1214446" cy="5072074"/>
          </a:xfrm>
          <a:prstGeom prst="rect">
            <a:avLst/>
          </a:prstGeom>
          <a:effectLst/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786314" y="857232"/>
            <a:ext cx="1071570" cy="5072074"/>
          </a:xfrm>
          <a:prstGeom prst="rect">
            <a:avLst/>
          </a:prstGeom>
          <a:effectLst/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5857884" y="857232"/>
            <a:ext cx="1143008" cy="5072074"/>
          </a:xfrm>
          <a:prstGeom prst="rect">
            <a:avLst/>
          </a:prstGeom>
          <a:effectLst/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6929454" y="785794"/>
            <a:ext cx="1143008" cy="5072074"/>
          </a:xfrm>
          <a:prstGeom prst="rect">
            <a:avLst/>
          </a:prstGeom>
          <a:effectLst/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8000992" y="857232"/>
            <a:ext cx="1143008" cy="5072074"/>
          </a:xfrm>
          <a:prstGeom prst="rect">
            <a:avLst/>
          </a:prstGeom>
          <a:effectLst/>
        </p:spPr>
      </p:pic>
      <p:sp>
        <p:nvSpPr>
          <p:cNvPr id="14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"/>
                            </p:stCondLst>
                            <p:childTnLst>
                              <p:par>
                                <p:cTn id="6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0066">
                  <a:shade val="67500"/>
                  <a:satMod val="115000"/>
                </a:srgbClr>
              </a:gs>
              <a:gs pos="100000">
                <a:srgbClr val="FF0066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Ornament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071538" y="1142984"/>
            <a:ext cx="3286148" cy="3286148"/>
          </a:xfrm>
          <a:prstGeom prst="rect">
            <a:avLst/>
          </a:prstGeom>
        </p:spPr>
      </p:pic>
      <p:pic>
        <p:nvPicPr>
          <p:cNvPr id="6" name="5 Imagen" descr="Ornament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714612" y="0"/>
            <a:ext cx="3286148" cy="3286148"/>
          </a:xfrm>
          <a:prstGeom prst="rect">
            <a:avLst/>
          </a:prstGeom>
        </p:spPr>
      </p:pic>
      <p:pic>
        <p:nvPicPr>
          <p:cNvPr id="7" name="6 Imagen" descr="Ornament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643438" y="714356"/>
            <a:ext cx="3286148" cy="3286148"/>
          </a:xfrm>
          <a:prstGeom prst="rect">
            <a:avLst/>
          </a:prstGeom>
        </p:spPr>
      </p:pic>
      <p:pic>
        <p:nvPicPr>
          <p:cNvPr id="8" name="7 Imagen" descr="Ornament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929190" y="2500306"/>
            <a:ext cx="3286148" cy="3286148"/>
          </a:xfrm>
          <a:prstGeom prst="rect">
            <a:avLst/>
          </a:prstGeom>
        </p:spPr>
      </p:pic>
      <p:pic>
        <p:nvPicPr>
          <p:cNvPr id="9" name="8 Imagen" descr="Ornament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500430" y="3571852"/>
            <a:ext cx="3286148" cy="3286148"/>
          </a:xfrm>
          <a:prstGeom prst="rect">
            <a:avLst/>
          </a:prstGeom>
        </p:spPr>
      </p:pic>
      <p:pic>
        <p:nvPicPr>
          <p:cNvPr id="10" name="9 Imagen" descr="Ornament_Vector_Clipar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0066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285852" y="3071810"/>
            <a:ext cx="3286148" cy="3286148"/>
          </a:xfrm>
          <a:prstGeom prst="rect">
            <a:avLst/>
          </a:prstGeom>
        </p:spPr>
      </p:pic>
      <p:sp>
        <p:nvSpPr>
          <p:cNvPr id="11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006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5" name="4 Imagen" descr="efectos,circulos ,png,zoomgraf.blogspot (11)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1928794" y="1071546"/>
            <a:ext cx="1720019" cy="1714488"/>
          </a:xfrm>
          <a:prstGeom prst="rect">
            <a:avLst/>
          </a:prstGeom>
        </p:spPr>
      </p:pic>
      <p:pic>
        <p:nvPicPr>
          <p:cNvPr id="6" name="5 Imagen" descr="efectos,circulos ,png,zoomgraf.blogspot (11)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3357554" y="285728"/>
            <a:ext cx="1720019" cy="1714488"/>
          </a:xfrm>
          <a:prstGeom prst="rect">
            <a:avLst/>
          </a:prstGeom>
        </p:spPr>
      </p:pic>
      <p:pic>
        <p:nvPicPr>
          <p:cNvPr id="7" name="6 Imagen" descr="efectos,circulos ,png,zoomgraf.blogspot (11)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1428728" y="2714620"/>
            <a:ext cx="1720019" cy="1714488"/>
          </a:xfrm>
          <a:prstGeom prst="rect">
            <a:avLst/>
          </a:prstGeom>
        </p:spPr>
      </p:pic>
      <p:pic>
        <p:nvPicPr>
          <p:cNvPr id="8" name="7 Imagen" descr="efectos,circulos ,png,zoomgraf.blogspot (11)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2143108" y="4214818"/>
            <a:ext cx="1720019" cy="1714488"/>
          </a:xfrm>
          <a:prstGeom prst="rect">
            <a:avLst/>
          </a:prstGeom>
        </p:spPr>
      </p:pic>
      <p:pic>
        <p:nvPicPr>
          <p:cNvPr id="9" name="8 Imagen" descr="efectos,circulos ,png,zoomgraf.blogspot (11)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3643306" y="4786322"/>
            <a:ext cx="1720019" cy="1714488"/>
          </a:xfrm>
          <a:prstGeom prst="rect">
            <a:avLst/>
          </a:prstGeom>
        </p:spPr>
      </p:pic>
      <p:pic>
        <p:nvPicPr>
          <p:cNvPr id="10" name="9 Imagen" descr="efectos,circulos ,png,zoomgraf.blogspot (11)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929190" y="428604"/>
            <a:ext cx="1720019" cy="1714488"/>
          </a:xfrm>
          <a:prstGeom prst="rect">
            <a:avLst/>
          </a:prstGeom>
        </p:spPr>
      </p:pic>
      <p:pic>
        <p:nvPicPr>
          <p:cNvPr id="11" name="10 Imagen" descr="efectos,circulos ,png,zoomgraf.blogspot (11)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6000760" y="1643050"/>
            <a:ext cx="1720019" cy="1714488"/>
          </a:xfrm>
          <a:prstGeom prst="rect">
            <a:avLst/>
          </a:prstGeom>
        </p:spPr>
      </p:pic>
      <p:pic>
        <p:nvPicPr>
          <p:cNvPr id="12" name="11 Imagen" descr="efectos,circulos ,png,zoomgraf.blogspot (11)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6072198" y="3286124"/>
            <a:ext cx="1720019" cy="1714488"/>
          </a:xfrm>
          <a:prstGeom prst="rect">
            <a:avLst/>
          </a:prstGeom>
        </p:spPr>
      </p:pic>
      <p:pic>
        <p:nvPicPr>
          <p:cNvPr id="13" name="12 Imagen" descr="efectos,circulos ,png,zoomgraf.blogspot (11)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5143504" y="4572008"/>
            <a:ext cx="1720019" cy="1714488"/>
          </a:xfrm>
          <a:prstGeom prst="rect">
            <a:avLst/>
          </a:prstGeom>
        </p:spPr>
      </p:pic>
      <p:pic>
        <p:nvPicPr>
          <p:cNvPr id="14" name="13 Imagen" descr="círculos, efectos  (14).png"/>
          <p:cNvPicPr>
            <a:picLocks noChangeAspect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286116" y="2000240"/>
            <a:ext cx="2738446" cy="2738446"/>
          </a:xfrm>
          <a:prstGeom prst="rect">
            <a:avLst/>
          </a:prstGeom>
        </p:spPr>
      </p:pic>
      <p:sp>
        <p:nvSpPr>
          <p:cNvPr id="15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5500710"/>
            <a:ext cx="1357290" cy="13572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C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786578" y="785794"/>
            <a:ext cx="1357290" cy="122802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86710" y="0"/>
            <a:ext cx="1357290" cy="135729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6" y="642918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142976" y="4643446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378619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128586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307181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286116" y="192880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786702" y="550070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15008" y="1500174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072066" y="3286124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4071942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072330" y="4857760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Dust-and-Aerosols-SWIRL-graphic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876" y="2071678"/>
            <a:ext cx="1357298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2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pic>
        <p:nvPicPr>
          <p:cNvPr id="5" name="4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286116" y="3214688"/>
            <a:ext cx="2807345" cy="3000396"/>
          </a:xfrm>
          <a:prstGeom prst="rect">
            <a:avLst/>
          </a:prstGeom>
          <a:effectLst/>
        </p:spPr>
      </p:pic>
      <p:pic>
        <p:nvPicPr>
          <p:cNvPr id="6" name="5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5400000">
            <a:off x="1882424" y="1689424"/>
            <a:ext cx="2807345" cy="3000358"/>
          </a:xfrm>
          <a:prstGeom prst="rect">
            <a:avLst/>
          </a:prstGeom>
          <a:effectLst/>
        </p:spPr>
      </p:pic>
      <p:pic>
        <p:nvPicPr>
          <p:cNvPr id="7" name="6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800000">
            <a:off x="3357553" y="357168"/>
            <a:ext cx="2807345" cy="3000358"/>
          </a:xfrm>
          <a:prstGeom prst="rect">
            <a:avLst/>
          </a:prstGeom>
          <a:effectLst/>
        </p:spPr>
      </p:pic>
      <p:pic>
        <p:nvPicPr>
          <p:cNvPr id="8" name="7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6652052">
            <a:off x="4654202" y="1982711"/>
            <a:ext cx="2807345" cy="2914568"/>
          </a:xfrm>
          <a:prstGeom prst="rect">
            <a:avLst/>
          </a:prstGeom>
          <a:effectLst/>
        </p:spPr>
      </p:pic>
      <p:sp>
        <p:nvSpPr>
          <p:cNvPr id="9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3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6" name="5 Imagen" descr="circulo_png_violeta_by_sofipauliter-d5lm481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D121BE">
                  <a:alpha val="50980"/>
                </a:srgbClr>
              </a:clrFrom>
              <a:clrTo>
                <a:srgbClr val="D121BE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5763888">
            <a:off x="-617115" y="515119"/>
            <a:ext cx="6595952" cy="62923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irculo_png_violeta_by_sofipauliter-d5lm481.png"/>
          <p:cNvPicPr>
            <a:picLocks noChangeAspect="1"/>
          </p:cNvPicPr>
          <p:nvPr/>
        </p:nvPicPr>
        <p:blipFill>
          <a:blip r:embed="rId3">
            <a:clrChange>
              <a:clrFrom>
                <a:srgbClr val="D121BE">
                  <a:alpha val="50980"/>
                </a:srgbClr>
              </a:clrFrom>
              <a:clrTo>
                <a:srgbClr val="D121BE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876280" flipV="1">
            <a:off x="2930185" y="164671"/>
            <a:ext cx="6710715" cy="6527621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8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048 (5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3714744" y="0"/>
            <a:ext cx="1866447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4004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714744" y="3357562"/>
            <a:ext cx="1866447" cy="3500438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4004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6200000">
            <a:off x="2102847" y="1683311"/>
            <a:ext cx="1866447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4004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6200000">
            <a:off x="5388996" y="1683311"/>
            <a:ext cx="1866447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4004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8890922">
            <a:off x="2897947" y="436499"/>
            <a:ext cx="1015163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4004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8890922">
            <a:off x="5398279" y="2936829"/>
            <a:ext cx="1015163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4004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2694977">
            <a:off x="5369575" y="460132"/>
            <a:ext cx="1015163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4004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2694977">
            <a:off x="2894555" y="2940230"/>
            <a:ext cx="1015163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C4004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03089">
                  <a:shade val="67500"/>
                  <a:satMod val="115000"/>
                </a:srgbClr>
              </a:gs>
              <a:gs pos="100000">
                <a:srgbClr val="90308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5" name="4 Imagen" descr="1313694966_Vector_Clipa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1000108"/>
            <a:ext cx="4714908" cy="4714908"/>
          </a:xfrm>
          <a:prstGeom prst="rect">
            <a:avLst/>
          </a:prstGeom>
        </p:spPr>
      </p:pic>
      <p:sp>
        <p:nvSpPr>
          <p:cNvPr id="6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3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pic>
        <p:nvPicPr>
          <p:cNvPr id="5" name="4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286116" y="3214688"/>
            <a:ext cx="2807345" cy="3000396"/>
          </a:xfrm>
          <a:prstGeom prst="rect">
            <a:avLst/>
          </a:prstGeom>
          <a:effectLst/>
        </p:spPr>
      </p:pic>
      <p:pic>
        <p:nvPicPr>
          <p:cNvPr id="6" name="5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5400000">
            <a:off x="1882424" y="1689424"/>
            <a:ext cx="2807345" cy="3000358"/>
          </a:xfrm>
          <a:prstGeom prst="rect">
            <a:avLst/>
          </a:prstGeom>
          <a:effectLst/>
        </p:spPr>
      </p:pic>
      <p:pic>
        <p:nvPicPr>
          <p:cNvPr id="7" name="6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800000">
            <a:off x="3357553" y="357168"/>
            <a:ext cx="2807345" cy="3000358"/>
          </a:xfrm>
          <a:prstGeom prst="rect">
            <a:avLst/>
          </a:prstGeom>
          <a:effectLst/>
        </p:spPr>
      </p:pic>
      <p:pic>
        <p:nvPicPr>
          <p:cNvPr id="8" name="7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6652052">
            <a:off x="4654202" y="1982711"/>
            <a:ext cx="2807345" cy="2914568"/>
          </a:xfrm>
          <a:prstGeom prst="rect">
            <a:avLst/>
          </a:prstGeom>
          <a:effectLst/>
        </p:spPr>
      </p:pic>
      <p:sp>
        <p:nvSpPr>
          <p:cNvPr id="9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35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/>
        </p:spPr>
      </p:pic>
      <p:pic>
        <p:nvPicPr>
          <p:cNvPr id="24" name="23 Imagen" descr="Dust-and-Aerosols-SWIRL-graphic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0" y="0"/>
            <a:ext cx="1357298" cy="1357298"/>
          </a:xfrm>
          <a:prstGeom prst="rect">
            <a:avLst/>
          </a:prstGeom>
          <a:effectLst/>
        </p:spPr>
      </p:pic>
      <p:pic>
        <p:nvPicPr>
          <p:cNvPr id="31" name="30 Imagen" descr="Dust-and-Aerosols-SWIRL-graphic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0" y="5500710"/>
            <a:ext cx="1357290" cy="1357290"/>
          </a:xfrm>
          <a:prstGeom prst="rect">
            <a:avLst/>
          </a:prstGeom>
          <a:effectLst/>
        </p:spPr>
      </p:pic>
      <p:pic>
        <p:nvPicPr>
          <p:cNvPr id="32" name="31 Imagen" descr="Dust-and-Aerosols-SWIRL-graphic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6786578" y="785794"/>
            <a:ext cx="1357290" cy="1228022"/>
          </a:xfrm>
          <a:prstGeom prst="rect">
            <a:avLst/>
          </a:prstGeom>
          <a:effectLst/>
        </p:spPr>
      </p:pic>
      <p:pic>
        <p:nvPicPr>
          <p:cNvPr id="33" name="32 Imagen" descr="Dust-and-Aerosols-SWIRL-graphic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7786710" y="0"/>
            <a:ext cx="1357290" cy="1357290"/>
          </a:xfrm>
          <a:prstGeom prst="rect">
            <a:avLst/>
          </a:prstGeom>
          <a:effectLst/>
        </p:spPr>
      </p:pic>
      <p:pic>
        <p:nvPicPr>
          <p:cNvPr id="34" name="33 Imagen" descr="Dust-and-Aerosols-SWIRL-graphic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1142976" y="642918"/>
            <a:ext cx="1357298" cy="1357298"/>
          </a:xfrm>
          <a:prstGeom prst="rect">
            <a:avLst/>
          </a:prstGeom>
          <a:effectLst/>
        </p:spPr>
      </p:pic>
      <p:pic>
        <p:nvPicPr>
          <p:cNvPr id="35" name="34 Imagen" descr="Dust-and-Aerosols-SWIRL-graphic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1142976" y="4643446"/>
            <a:ext cx="1357298" cy="1357298"/>
          </a:xfrm>
          <a:prstGeom prst="rect">
            <a:avLst/>
          </a:prstGeom>
          <a:effectLst/>
        </p:spPr>
      </p:pic>
      <p:pic>
        <p:nvPicPr>
          <p:cNvPr id="36" name="35 Imagen" descr="Dust-and-Aerosols-SWIRL-graphic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2143108" y="3786190"/>
            <a:ext cx="1357298" cy="1357298"/>
          </a:xfrm>
          <a:prstGeom prst="rect">
            <a:avLst/>
          </a:prstGeom>
          <a:effectLst/>
        </p:spPr>
      </p:pic>
      <p:pic>
        <p:nvPicPr>
          <p:cNvPr id="37" name="36 Imagen" descr="Dust-and-Aerosols-SWIRL-graphic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2214546" y="1285860"/>
            <a:ext cx="1357298" cy="1357298"/>
          </a:xfrm>
          <a:prstGeom prst="rect">
            <a:avLst/>
          </a:prstGeom>
          <a:effectLst/>
        </p:spPr>
      </p:pic>
      <p:pic>
        <p:nvPicPr>
          <p:cNvPr id="38" name="37 Imagen" descr="Dust-and-Aerosols-SWIRL-graphic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3071802" y="3071810"/>
            <a:ext cx="1357298" cy="1357298"/>
          </a:xfrm>
          <a:prstGeom prst="rect">
            <a:avLst/>
          </a:prstGeom>
          <a:effectLst/>
        </p:spPr>
      </p:pic>
      <p:pic>
        <p:nvPicPr>
          <p:cNvPr id="39" name="38 Imagen" descr="Dust-and-Aerosols-SWIRL-graphic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3286116" y="1928802"/>
            <a:ext cx="1357298" cy="1357298"/>
          </a:xfrm>
          <a:prstGeom prst="rect">
            <a:avLst/>
          </a:prstGeom>
          <a:effectLst/>
        </p:spPr>
      </p:pic>
      <p:pic>
        <p:nvPicPr>
          <p:cNvPr id="40" name="39 Imagen" descr="Dust-and-Aerosols-SWIRL-graphic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7786702" y="5500702"/>
            <a:ext cx="1357298" cy="1357298"/>
          </a:xfrm>
          <a:prstGeom prst="rect">
            <a:avLst/>
          </a:prstGeom>
          <a:effectLst/>
        </p:spPr>
      </p:pic>
      <p:pic>
        <p:nvPicPr>
          <p:cNvPr id="41" name="40 Imagen" descr="Dust-and-Aerosols-SWIRL-graphic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5715008" y="1500174"/>
            <a:ext cx="1357298" cy="1357298"/>
          </a:xfrm>
          <a:prstGeom prst="rect">
            <a:avLst/>
          </a:prstGeom>
          <a:effectLst/>
        </p:spPr>
      </p:pic>
      <p:pic>
        <p:nvPicPr>
          <p:cNvPr id="42" name="41 Imagen" descr="Dust-and-Aerosols-SWIRL-graphic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5072066" y="3286124"/>
            <a:ext cx="1357298" cy="1357298"/>
          </a:xfrm>
          <a:prstGeom prst="rect">
            <a:avLst/>
          </a:prstGeom>
          <a:effectLst/>
        </p:spPr>
      </p:pic>
      <p:pic>
        <p:nvPicPr>
          <p:cNvPr id="43" name="42 Imagen" descr="Dust-and-Aerosols-SWIRL-graphic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6072198" y="4071942"/>
            <a:ext cx="1357298" cy="1357298"/>
          </a:xfrm>
          <a:prstGeom prst="rect">
            <a:avLst/>
          </a:prstGeom>
          <a:effectLst/>
        </p:spPr>
      </p:pic>
      <p:pic>
        <p:nvPicPr>
          <p:cNvPr id="44" name="43 Imagen" descr="Dust-and-Aerosols-SWIRL-graphic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7072330" y="4857760"/>
            <a:ext cx="1357298" cy="1357298"/>
          </a:xfrm>
          <a:prstGeom prst="rect">
            <a:avLst/>
          </a:prstGeom>
          <a:effectLst/>
        </p:spPr>
      </p:pic>
      <p:pic>
        <p:nvPicPr>
          <p:cNvPr id="45" name="44 Imagen" descr="Dust-and-Aerosols-SWIRL-graphic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0000">
                <a:tint val="45000"/>
                <a:satMod val="400000"/>
              </a:srgbClr>
            </a:duotone>
            <a:lum bright="-30000" contrast="40000"/>
          </a:blip>
          <a:stretch>
            <a:fillRect/>
          </a:stretch>
        </p:blipFill>
        <p:spPr>
          <a:xfrm>
            <a:off x="4714876" y="2071678"/>
            <a:ext cx="1357298" cy="1357298"/>
          </a:xfrm>
          <a:prstGeom prst="rect">
            <a:avLst/>
          </a:prstGeom>
          <a:effectLst/>
        </p:spPr>
      </p:pic>
      <p:sp>
        <p:nvSpPr>
          <p:cNvPr id="21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6600">
                  <a:shade val="67500"/>
                  <a:satMod val="115000"/>
                </a:srgbClr>
              </a:gs>
              <a:gs pos="100000">
                <a:srgbClr val="FF66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46"/>
            <a:ext cx="9148465" cy="6854654"/>
          </a:xfrm>
          <a:prstGeom prst="rect">
            <a:avLst/>
          </a:prstGeom>
        </p:spPr>
      </p:pic>
      <p:pic>
        <p:nvPicPr>
          <p:cNvPr id="5" name="4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71538" y="1500174"/>
            <a:ext cx="2143140" cy="2143140"/>
          </a:xfrm>
          <a:prstGeom prst="rect">
            <a:avLst/>
          </a:prstGeom>
        </p:spPr>
      </p:pic>
      <p:pic>
        <p:nvPicPr>
          <p:cNvPr id="6" name="5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500298" y="357166"/>
            <a:ext cx="2143140" cy="2143140"/>
          </a:xfrm>
          <a:prstGeom prst="rect">
            <a:avLst/>
          </a:prstGeom>
        </p:spPr>
      </p:pic>
      <p:pic>
        <p:nvPicPr>
          <p:cNvPr id="7" name="6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357686" y="0"/>
            <a:ext cx="2143140" cy="2143140"/>
          </a:xfrm>
          <a:prstGeom prst="rect">
            <a:avLst/>
          </a:prstGeom>
        </p:spPr>
      </p:pic>
      <p:pic>
        <p:nvPicPr>
          <p:cNvPr id="8" name="7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00760" y="928670"/>
            <a:ext cx="2143140" cy="2143140"/>
          </a:xfrm>
          <a:prstGeom prst="rect">
            <a:avLst/>
          </a:prstGeom>
        </p:spPr>
      </p:pic>
      <p:pic>
        <p:nvPicPr>
          <p:cNvPr id="9" name="8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286512" y="2786058"/>
            <a:ext cx="2143140" cy="2143140"/>
          </a:xfrm>
          <a:prstGeom prst="rect">
            <a:avLst/>
          </a:prstGeom>
        </p:spPr>
      </p:pic>
      <p:pic>
        <p:nvPicPr>
          <p:cNvPr id="10" name="9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00694" y="4214818"/>
            <a:ext cx="2143140" cy="2143140"/>
          </a:xfrm>
          <a:prstGeom prst="rect">
            <a:avLst/>
          </a:prstGeom>
        </p:spPr>
      </p:pic>
      <p:pic>
        <p:nvPicPr>
          <p:cNvPr id="11" name="10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86182" y="4929198"/>
            <a:ext cx="2143140" cy="2143140"/>
          </a:xfrm>
          <a:prstGeom prst="rect">
            <a:avLst/>
          </a:prstGeom>
        </p:spPr>
      </p:pic>
      <p:pic>
        <p:nvPicPr>
          <p:cNvPr id="12" name="11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000232" y="4714860"/>
            <a:ext cx="2143140" cy="2143140"/>
          </a:xfrm>
          <a:prstGeom prst="rect">
            <a:avLst/>
          </a:prstGeom>
        </p:spPr>
      </p:pic>
      <p:pic>
        <p:nvPicPr>
          <p:cNvPr id="13" name="12 Imagen" descr="espiral_png__33_by_feerdschmidt-d6qmeb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00100" y="3071810"/>
            <a:ext cx="2143140" cy="2143140"/>
          </a:xfrm>
          <a:prstGeom prst="rect">
            <a:avLst/>
          </a:prstGeom>
        </p:spPr>
      </p:pic>
      <p:pic>
        <p:nvPicPr>
          <p:cNvPr id="14" name="13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14942" y="2428868"/>
            <a:ext cx="1500198" cy="1500198"/>
          </a:xfrm>
          <a:prstGeom prst="rect">
            <a:avLst/>
          </a:prstGeom>
        </p:spPr>
      </p:pic>
      <p:pic>
        <p:nvPicPr>
          <p:cNvPr id="15" name="14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357554" y="3571876"/>
            <a:ext cx="1500198" cy="1500198"/>
          </a:xfrm>
          <a:prstGeom prst="rect">
            <a:avLst/>
          </a:prstGeom>
        </p:spPr>
      </p:pic>
      <p:pic>
        <p:nvPicPr>
          <p:cNvPr id="16" name="15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86050" y="2357430"/>
            <a:ext cx="1500198" cy="1500198"/>
          </a:xfrm>
          <a:prstGeom prst="rect">
            <a:avLst/>
          </a:prstGeom>
        </p:spPr>
      </p:pic>
      <p:pic>
        <p:nvPicPr>
          <p:cNvPr id="17" name="16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143372" y="1785926"/>
            <a:ext cx="1500198" cy="1500198"/>
          </a:xfrm>
          <a:prstGeom prst="rect">
            <a:avLst/>
          </a:prstGeom>
        </p:spPr>
      </p:pic>
      <p:pic>
        <p:nvPicPr>
          <p:cNvPr id="18" name="17 Imagen" descr="espiral_png__33_by_feerdschmidt-d6qmeb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714876" y="3571876"/>
            <a:ext cx="1500198" cy="1500198"/>
          </a:xfrm>
          <a:prstGeom prst="rect">
            <a:avLst/>
          </a:prstGeom>
        </p:spPr>
      </p:pic>
      <p:sp>
        <p:nvSpPr>
          <p:cNvPr id="19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3000"/>
                            </p:stCondLst>
                            <p:childTnLst>
                              <p:par>
                                <p:cTn id="121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Malacca---Rafflesia,-the-biggest-flower-in-the-world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7" name="6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86050" y="-428652"/>
            <a:ext cx="1928826" cy="1928826"/>
          </a:xfrm>
          <a:prstGeom prst="rect">
            <a:avLst/>
          </a:prstGeom>
          <a:effectLst/>
        </p:spPr>
      </p:pic>
      <p:pic>
        <p:nvPicPr>
          <p:cNvPr id="8" name="7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60" y="785794"/>
            <a:ext cx="1928826" cy="1928826"/>
          </a:xfrm>
          <a:prstGeom prst="rect">
            <a:avLst/>
          </a:prstGeom>
          <a:effectLst/>
        </p:spPr>
      </p:pic>
      <p:pic>
        <p:nvPicPr>
          <p:cNvPr id="9" name="8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2071678"/>
            <a:ext cx="1928826" cy="1928826"/>
          </a:xfrm>
          <a:prstGeom prst="rect">
            <a:avLst/>
          </a:prstGeom>
          <a:effectLst/>
        </p:spPr>
      </p:pic>
      <p:pic>
        <p:nvPicPr>
          <p:cNvPr id="10" name="9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000100" y="3500438"/>
            <a:ext cx="1928826" cy="1928826"/>
          </a:xfrm>
          <a:prstGeom prst="rect">
            <a:avLst/>
          </a:prstGeom>
          <a:effectLst/>
        </p:spPr>
      </p:pic>
      <p:pic>
        <p:nvPicPr>
          <p:cNvPr id="11" name="10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58" y="4429132"/>
            <a:ext cx="1928826" cy="1928826"/>
          </a:xfrm>
          <a:prstGeom prst="rect">
            <a:avLst/>
          </a:prstGeom>
          <a:effectLst/>
        </p:spPr>
      </p:pic>
      <p:pic>
        <p:nvPicPr>
          <p:cNvPr id="12" name="11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-500098" y="5572140"/>
            <a:ext cx="1928826" cy="1928826"/>
          </a:xfrm>
          <a:prstGeom prst="rect">
            <a:avLst/>
          </a:prstGeom>
          <a:effectLst/>
        </p:spPr>
      </p:pic>
      <p:pic>
        <p:nvPicPr>
          <p:cNvPr id="13" name="12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86248" y="-500090"/>
            <a:ext cx="1928826" cy="1928826"/>
          </a:xfrm>
          <a:prstGeom prst="rect">
            <a:avLst/>
          </a:prstGeom>
          <a:effectLst/>
        </p:spPr>
      </p:pic>
      <p:pic>
        <p:nvPicPr>
          <p:cNvPr id="14" name="13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857752" y="642918"/>
            <a:ext cx="1928826" cy="1928826"/>
          </a:xfrm>
          <a:prstGeom prst="rect">
            <a:avLst/>
          </a:prstGeom>
          <a:effectLst/>
        </p:spPr>
      </p:pic>
      <p:pic>
        <p:nvPicPr>
          <p:cNvPr id="15" name="14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500694" y="1785926"/>
            <a:ext cx="1928826" cy="1928826"/>
          </a:xfrm>
          <a:prstGeom prst="rect">
            <a:avLst/>
          </a:prstGeom>
          <a:effectLst/>
        </p:spPr>
      </p:pic>
      <p:pic>
        <p:nvPicPr>
          <p:cNvPr id="16" name="15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72198" y="3071810"/>
            <a:ext cx="1928826" cy="1928826"/>
          </a:xfrm>
          <a:prstGeom prst="rect">
            <a:avLst/>
          </a:prstGeom>
          <a:effectLst/>
        </p:spPr>
      </p:pic>
      <p:pic>
        <p:nvPicPr>
          <p:cNvPr id="17" name="16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643702" y="4214818"/>
            <a:ext cx="1928826" cy="1928826"/>
          </a:xfrm>
          <a:prstGeom prst="rect">
            <a:avLst/>
          </a:prstGeom>
          <a:effectLst/>
        </p:spPr>
      </p:pic>
      <p:pic>
        <p:nvPicPr>
          <p:cNvPr id="18" name="17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86644" y="5500702"/>
            <a:ext cx="2071702" cy="2071702"/>
          </a:xfrm>
          <a:prstGeom prst="rect">
            <a:avLst/>
          </a:prstGeom>
          <a:effectLst/>
        </p:spPr>
      </p:pic>
      <p:sp>
        <p:nvSpPr>
          <p:cNvPr id="19" name="17 Rectángulo"/>
          <p:cNvSpPr/>
          <p:nvPr/>
        </p:nvSpPr>
        <p:spPr>
          <a:xfrm>
            <a:off x="-428660" y="-428652"/>
            <a:ext cx="9572660" cy="7786742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5" dur="3000" spd="-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9" dur="3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3" dur="3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5" dur="3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6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46 -0.02801 C 0.05746 -0.02801 0.11354 0.04676 0.11354 0.13865 C 0.11354 0.23055 0.05746 0.30532 -0.01146 0.30532 C -0.08038 0.30532 -0.13646 0.23055 -0.13646 0.13865 C -0.13646 0.04676 -0.08038 -0.02801 -0.01146 -0.02801 Z " pathEditMode="relative" rAng="0" ptsTypes="fffff">
                                      <p:cBhvr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9" dur="3000" spd="-100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7 -0.00417 C 0.06615 -0.00417 0.12223 0.0706 0.12223 0.1625 C 0.12223 0.25439 0.06615 0.32916 -0.00277 0.32916 C -0.0717 0.32916 -0.12777 0.25439 -0.12777 0.1625 C -0.12777 0.0706 -0.0717 -0.00417 -0.00277 -0.00417 Z " pathEditMode="relative" rAng="0" ptsTypes="fffff">
                                      <p:cBhvr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5 -0.01342 C 0.06667 -0.01342 0.12275 0.06135 0.12275 0.15324 C 0.12275 0.24514 0.06667 0.31991 -0.00225 0.31991 C -0.07118 0.31991 -0.12725 0.24514 -0.12725 0.15324 C -0.12725 0.06135 -0.07118 -0.01342 -0.00225 -0.01342 Z " pathEditMode="relative" rAng="0" ptsTypes="fffff">
                                      <p:cBhvr>
                                        <p:cTn id="53" dur="3000" spd="-100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5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048 (5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4913504">
            <a:off x="4251345" y="1280002"/>
            <a:ext cx="3516365" cy="2403115"/>
          </a:xfrm>
          <a:prstGeom prst="rect">
            <a:avLst/>
          </a:prstGeom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4913504">
            <a:off x="1536701" y="2923076"/>
            <a:ext cx="3516365" cy="2403115"/>
          </a:xfrm>
          <a:prstGeom prst="rect">
            <a:avLst/>
          </a:prstGeom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956511">
            <a:off x="3839046" y="3507773"/>
            <a:ext cx="3516365" cy="2403115"/>
          </a:xfrm>
          <a:prstGeom prst="rect">
            <a:avLst/>
          </a:prstGeom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347093">
            <a:off x="1857087" y="1149221"/>
            <a:ext cx="3516365" cy="2403115"/>
          </a:xfrm>
          <a:prstGeom prst="rect">
            <a:avLst/>
          </a:prstGeom>
        </p:spPr>
      </p:pic>
      <p:sp>
        <p:nvSpPr>
          <p:cNvPr id="10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A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5" name="4 Rombo"/>
          <p:cNvSpPr/>
          <p:nvPr/>
        </p:nvSpPr>
        <p:spPr>
          <a:xfrm>
            <a:off x="3714744" y="0"/>
            <a:ext cx="1866447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>
            <a:off x="3714744" y="3357562"/>
            <a:ext cx="1866447" cy="3500438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200000">
            <a:off x="2102847" y="1683311"/>
            <a:ext cx="1866447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6200000">
            <a:off x="5388996" y="1683311"/>
            <a:ext cx="1866447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8890922">
            <a:off x="2897947" y="436499"/>
            <a:ext cx="1015163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8890922">
            <a:off x="5398279" y="2936829"/>
            <a:ext cx="1015163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2694977">
            <a:off x="5369575" y="460132"/>
            <a:ext cx="1015163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2694977">
            <a:off x="2894555" y="2940230"/>
            <a:ext cx="1015163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9966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03089">
                  <a:shade val="67500"/>
                  <a:satMod val="115000"/>
                </a:srgbClr>
              </a:gs>
              <a:gs pos="100000">
                <a:srgbClr val="903089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pic>
        <p:nvPicPr>
          <p:cNvPr id="5" name="4 Imagen" descr="1313694966_Vector_Clipart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1142984"/>
            <a:ext cx="4714908" cy="4714908"/>
          </a:xfrm>
          <a:prstGeom prst="rect">
            <a:avLst/>
          </a:prstGeom>
        </p:spPr>
      </p:pic>
      <p:sp>
        <p:nvSpPr>
          <p:cNvPr id="6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29" cy="6858000"/>
          </a:xfrm>
          <a:prstGeom prst="rect">
            <a:avLst/>
          </a:prstGeom>
        </p:spPr>
      </p:pic>
      <p:pic>
        <p:nvPicPr>
          <p:cNvPr id="9" name="8 Imagen" descr="efectos,circulos ,png,zoomgraf.blogspot (11)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1928794" y="1071546"/>
            <a:ext cx="1720019" cy="1714488"/>
          </a:xfrm>
          <a:prstGeom prst="rect">
            <a:avLst/>
          </a:prstGeom>
        </p:spPr>
      </p:pic>
      <p:pic>
        <p:nvPicPr>
          <p:cNvPr id="10" name="9 Imagen" descr="efectos,circulos ,png,zoomgraf.blogspot (11)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3357554" y="285728"/>
            <a:ext cx="1720019" cy="1714488"/>
          </a:xfrm>
          <a:prstGeom prst="rect">
            <a:avLst/>
          </a:prstGeom>
        </p:spPr>
      </p:pic>
      <p:pic>
        <p:nvPicPr>
          <p:cNvPr id="11" name="10 Imagen" descr="efectos,circulos ,png,zoomgraf.blogspot (11)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1428728" y="2714620"/>
            <a:ext cx="1720019" cy="1714488"/>
          </a:xfrm>
          <a:prstGeom prst="rect">
            <a:avLst/>
          </a:prstGeom>
        </p:spPr>
      </p:pic>
      <p:pic>
        <p:nvPicPr>
          <p:cNvPr id="12" name="11 Imagen" descr="efectos,circulos ,png,zoomgraf.blogspot (11)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2143108" y="4214818"/>
            <a:ext cx="1720019" cy="1714488"/>
          </a:xfrm>
          <a:prstGeom prst="rect">
            <a:avLst/>
          </a:prstGeom>
        </p:spPr>
      </p:pic>
      <p:pic>
        <p:nvPicPr>
          <p:cNvPr id="13" name="12 Imagen" descr="efectos,circulos ,png,zoomgraf.blogspot (11)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3643306" y="4786322"/>
            <a:ext cx="1720019" cy="1714488"/>
          </a:xfrm>
          <a:prstGeom prst="rect">
            <a:avLst/>
          </a:prstGeom>
        </p:spPr>
      </p:pic>
      <p:pic>
        <p:nvPicPr>
          <p:cNvPr id="14" name="13 Imagen" descr="efectos,circulos ,png,zoomgraf.blogspot (11)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4929190" y="428604"/>
            <a:ext cx="1720019" cy="1714488"/>
          </a:xfrm>
          <a:prstGeom prst="rect">
            <a:avLst/>
          </a:prstGeom>
        </p:spPr>
      </p:pic>
      <p:pic>
        <p:nvPicPr>
          <p:cNvPr id="15" name="14 Imagen" descr="efectos,circulos ,png,zoomgraf.blogspot (11)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6000760" y="1643050"/>
            <a:ext cx="1720019" cy="1714488"/>
          </a:xfrm>
          <a:prstGeom prst="rect">
            <a:avLst/>
          </a:prstGeom>
        </p:spPr>
      </p:pic>
      <p:pic>
        <p:nvPicPr>
          <p:cNvPr id="16" name="15 Imagen" descr="efectos,circulos ,png,zoomgraf.blogspot (11)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6072198" y="3286124"/>
            <a:ext cx="1720019" cy="1714488"/>
          </a:xfrm>
          <a:prstGeom prst="rect">
            <a:avLst/>
          </a:prstGeom>
        </p:spPr>
      </p:pic>
      <p:pic>
        <p:nvPicPr>
          <p:cNvPr id="17" name="16 Imagen" descr="efectos,circulos ,png,zoomgraf.blogspot (11).png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5143504" y="4572008"/>
            <a:ext cx="1720019" cy="1714488"/>
          </a:xfrm>
          <a:prstGeom prst="rect">
            <a:avLst/>
          </a:prstGeom>
        </p:spPr>
      </p:pic>
      <p:pic>
        <p:nvPicPr>
          <p:cNvPr id="18" name="17 Imagen" descr="círculos, efectos  (14)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33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286116" y="2000240"/>
            <a:ext cx="2738446" cy="2738446"/>
          </a:xfrm>
          <a:prstGeom prst="rect">
            <a:avLst/>
          </a:prstGeom>
        </p:spPr>
      </p:pic>
      <p:sp>
        <p:nvSpPr>
          <p:cNvPr id="19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1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10" cy="6858000"/>
          </a:xfrm>
          <a:prstGeom prst="rect">
            <a:avLst/>
          </a:prstGeom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0" y="1000108"/>
            <a:ext cx="1071538" cy="5072074"/>
          </a:xfrm>
          <a:prstGeom prst="rect">
            <a:avLst/>
          </a:prstGeom>
          <a:effectLst/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1071538" y="1000108"/>
            <a:ext cx="1214446" cy="5072074"/>
          </a:xfrm>
          <a:prstGeom prst="rect">
            <a:avLst/>
          </a:prstGeom>
          <a:effectLst/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285984" y="1000108"/>
            <a:ext cx="1285884" cy="5072074"/>
          </a:xfrm>
          <a:prstGeom prst="rect">
            <a:avLst/>
          </a:prstGeom>
          <a:effectLst/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571868" y="928670"/>
            <a:ext cx="1214446" cy="5072074"/>
          </a:xfrm>
          <a:prstGeom prst="rect">
            <a:avLst/>
          </a:prstGeom>
          <a:effectLst/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786314" y="857232"/>
            <a:ext cx="1071570" cy="5072074"/>
          </a:xfrm>
          <a:prstGeom prst="rect">
            <a:avLst/>
          </a:prstGeom>
          <a:effectLst/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857884" y="857232"/>
            <a:ext cx="1143008" cy="5072074"/>
          </a:xfrm>
          <a:prstGeom prst="rect">
            <a:avLst/>
          </a:prstGeom>
          <a:effectLst/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6929454" y="785794"/>
            <a:ext cx="1143008" cy="5072074"/>
          </a:xfrm>
          <a:prstGeom prst="rect">
            <a:avLst/>
          </a:prstGeom>
          <a:effectLst/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CC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8000992" y="857232"/>
            <a:ext cx="1143008" cy="5072074"/>
          </a:xfrm>
          <a:prstGeom prst="rect">
            <a:avLst/>
          </a:prstGeom>
          <a:effectLst/>
        </p:spPr>
      </p:pic>
      <p:sp>
        <p:nvSpPr>
          <p:cNvPr id="13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"/>
                            </p:stCondLst>
                            <p:childTnLst>
                              <p:par>
                                <p:cTn id="65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600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1285860"/>
            <a:ext cx="428596" cy="42148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1285860"/>
            <a:ext cx="428596" cy="42148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857224" y="1285860"/>
            <a:ext cx="428596" cy="42148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Rectángulo"/>
          <p:cNvSpPr/>
          <p:nvPr/>
        </p:nvSpPr>
        <p:spPr>
          <a:xfrm>
            <a:off x="1285884" y="1285860"/>
            <a:ext cx="428596" cy="42148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Rectángulo"/>
          <p:cNvSpPr/>
          <p:nvPr/>
        </p:nvSpPr>
        <p:spPr>
          <a:xfrm>
            <a:off x="1714480" y="1285860"/>
            <a:ext cx="428596" cy="42148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Rectángulo"/>
          <p:cNvSpPr/>
          <p:nvPr/>
        </p:nvSpPr>
        <p:spPr>
          <a:xfrm>
            <a:off x="2143108" y="1285860"/>
            <a:ext cx="428596" cy="42148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Rectángulo"/>
          <p:cNvSpPr/>
          <p:nvPr/>
        </p:nvSpPr>
        <p:spPr>
          <a:xfrm>
            <a:off x="2571768" y="1285860"/>
            <a:ext cx="428596" cy="42148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Rectángulo"/>
          <p:cNvSpPr/>
          <p:nvPr/>
        </p:nvSpPr>
        <p:spPr>
          <a:xfrm>
            <a:off x="3000364" y="1285860"/>
            <a:ext cx="428596" cy="42148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Rectángulo"/>
          <p:cNvSpPr/>
          <p:nvPr/>
        </p:nvSpPr>
        <p:spPr>
          <a:xfrm>
            <a:off x="3428992" y="1285860"/>
            <a:ext cx="428596" cy="42148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Rectángulo"/>
          <p:cNvSpPr/>
          <p:nvPr/>
        </p:nvSpPr>
        <p:spPr>
          <a:xfrm>
            <a:off x="3857652" y="1285860"/>
            <a:ext cx="428596" cy="42148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Rectángulo"/>
          <p:cNvSpPr/>
          <p:nvPr/>
        </p:nvSpPr>
        <p:spPr>
          <a:xfrm>
            <a:off x="4286248" y="1285860"/>
            <a:ext cx="428596" cy="42148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Rectángulo"/>
          <p:cNvSpPr/>
          <p:nvPr/>
        </p:nvSpPr>
        <p:spPr>
          <a:xfrm>
            <a:off x="4714876" y="1285860"/>
            <a:ext cx="428596" cy="42148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Rectángulo"/>
          <p:cNvSpPr/>
          <p:nvPr/>
        </p:nvSpPr>
        <p:spPr>
          <a:xfrm>
            <a:off x="5143504" y="1285860"/>
            <a:ext cx="428596" cy="42148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Rectángulo"/>
          <p:cNvSpPr/>
          <p:nvPr/>
        </p:nvSpPr>
        <p:spPr>
          <a:xfrm>
            <a:off x="5572132" y="1285860"/>
            <a:ext cx="428596" cy="42148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Rectángulo"/>
          <p:cNvSpPr/>
          <p:nvPr/>
        </p:nvSpPr>
        <p:spPr>
          <a:xfrm>
            <a:off x="6000760" y="1285860"/>
            <a:ext cx="428596" cy="42148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Rectángulo"/>
          <p:cNvSpPr/>
          <p:nvPr/>
        </p:nvSpPr>
        <p:spPr>
          <a:xfrm>
            <a:off x="6429420" y="1285860"/>
            <a:ext cx="428596" cy="42148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Rectángulo"/>
          <p:cNvSpPr/>
          <p:nvPr/>
        </p:nvSpPr>
        <p:spPr>
          <a:xfrm>
            <a:off x="6858016" y="1285860"/>
            <a:ext cx="428596" cy="42148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Rectángulo"/>
          <p:cNvSpPr/>
          <p:nvPr/>
        </p:nvSpPr>
        <p:spPr>
          <a:xfrm>
            <a:off x="7286644" y="1285860"/>
            <a:ext cx="428596" cy="42148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Rectángulo"/>
          <p:cNvSpPr/>
          <p:nvPr/>
        </p:nvSpPr>
        <p:spPr>
          <a:xfrm>
            <a:off x="7715272" y="1285860"/>
            <a:ext cx="428596" cy="42148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Rectángulo"/>
          <p:cNvSpPr/>
          <p:nvPr/>
        </p:nvSpPr>
        <p:spPr>
          <a:xfrm>
            <a:off x="8143900" y="1285860"/>
            <a:ext cx="500066" cy="42148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Rectángulo"/>
          <p:cNvSpPr/>
          <p:nvPr/>
        </p:nvSpPr>
        <p:spPr>
          <a:xfrm>
            <a:off x="8643966" y="1285860"/>
            <a:ext cx="500034" cy="4214842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chemeClr val="accent2">
                <a:lumMod val="50000"/>
              </a:schemeClr>
            </a:solidFill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39" grpId="0" animBg="1"/>
      <p:bldP spid="39" grpId="1" animBg="1"/>
      <p:bldP spid="40" grpId="0" animBg="1"/>
      <p:bldP spid="40" grpId="1" animBg="1"/>
      <p:bldP spid="41" grpId="0" animBg="1"/>
      <p:bldP spid="41" grpId="1" animBg="1"/>
      <p:bldP spid="42" grpId="0" animBg="1"/>
      <p:bldP spid="42" grpId="1" animBg="1"/>
      <p:bldP spid="43" grpId="0" animBg="1"/>
      <p:bldP spid="43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49" grpId="1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3" grpId="1" animBg="1"/>
      <p:bldP spid="54" grpId="0" animBg="1"/>
      <p:bldP spid="54" grpId="1" animBg="1"/>
      <p:bldP spid="55" grpId="0" animBg="1"/>
      <p:bldP spid="55" grpId="1" animBg="1"/>
      <p:bldP spid="56" grpId="0" animBg="1"/>
      <p:bldP spid="56" grpId="1" animBg="1"/>
      <p:bldP spid="26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A95527">
                  <a:shade val="67500"/>
                  <a:satMod val="115000"/>
                </a:srgbClr>
              </a:gs>
              <a:gs pos="100000">
                <a:srgbClr val="A95527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048 (60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14678" y="0"/>
            <a:ext cx="1289357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0"/>
            <a:ext cx="1289357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14678" y="1285860"/>
            <a:ext cx="1289357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1285860"/>
            <a:ext cx="1289357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14678" y="2643206"/>
            <a:ext cx="1289357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2643206"/>
            <a:ext cx="1289357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14678" y="3929066"/>
            <a:ext cx="1289357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3929066"/>
            <a:ext cx="1289357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14678" y="5214974"/>
            <a:ext cx="1289357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43438" y="5214974"/>
            <a:ext cx="1289357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6" name="17 Rectángulo"/>
          <p:cNvSpPr/>
          <p:nvPr/>
        </p:nvSpPr>
        <p:spPr>
          <a:xfrm>
            <a:off x="0" y="0"/>
            <a:ext cx="9144000" cy="7643842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3000"/>
                            </p:stCondLst>
                            <p:childTnLst>
                              <p:par>
                                <p:cTn id="109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82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9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21449437">
            <a:off x="1682868" y="915758"/>
            <a:ext cx="2786082" cy="5143536"/>
          </a:xfrm>
          <a:prstGeom prst="chevron">
            <a:avLst>
              <a:gd name="adj" fmla="val 80711"/>
            </a:avLst>
          </a:prstGeom>
          <a:solidFill>
            <a:srgbClr val="94328D"/>
          </a:solidFill>
          <a:ln>
            <a:solidFill>
              <a:srgbClr val="94328D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0952370">
            <a:off x="4615775" y="844215"/>
            <a:ext cx="2753657" cy="5261569"/>
          </a:xfrm>
          <a:prstGeom prst="chevron">
            <a:avLst>
              <a:gd name="adj" fmla="val 82002"/>
            </a:avLst>
          </a:prstGeom>
          <a:solidFill>
            <a:srgbClr val="94328D"/>
          </a:solidFill>
          <a:ln>
            <a:solidFill>
              <a:srgbClr val="94328D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2964645" y="-464371"/>
            <a:ext cx="3071834" cy="4572032"/>
          </a:xfrm>
          <a:prstGeom prst="chevron">
            <a:avLst>
              <a:gd name="adj" fmla="val 82163"/>
            </a:avLst>
          </a:prstGeom>
          <a:solidFill>
            <a:srgbClr val="FF3300"/>
          </a:solid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2964645" y="2964653"/>
            <a:ext cx="3143272" cy="4071966"/>
          </a:xfrm>
          <a:prstGeom prst="chevron">
            <a:avLst>
              <a:gd name="adj" fmla="val 79898"/>
            </a:avLst>
          </a:prstGeom>
          <a:solidFill>
            <a:srgbClr val="FF3300"/>
          </a:solidFill>
          <a:ln>
            <a:solidFill>
              <a:srgbClr val="FF3300"/>
            </a:solidFill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5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4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4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5" name="4 Cheurón"/>
          <p:cNvSpPr/>
          <p:nvPr/>
        </p:nvSpPr>
        <p:spPr>
          <a:xfrm rot="5400000">
            <a:off x="2821779" y="-2821782"/>
            <a:ext cx="3500440" cy="9144003"/>
          </a:xfrm>
          <a:prstGeom prst="chevron">
            <a:avLst>
              <a:gd name="adj" fmla="val 88519"/>
            </a:avLst>
          </a:prstGeom>
          <a:blipFill dpi="0" rotWithShape="1"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2893218" y="607217"/>
            <a:ext cx="3357562" cy="9144003"/>
          </a:xfrm>
          <a:prstGeom prst="chevron">
            <a:avLst>
              <a:gd name="adj" fmla="val 88011"/>
            </a:avLst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6200000">
            <a:off x="3214693" y="928689"/>
            <a:ext cx="2714619" cy="9144003"/>
          </a:xfrm>
          <a:prstGeom prst="chevron">
            <a:avLst>
              <a:gd name="adj" fmla="val 88011"/>
            </a:avLst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3536163" y="1250159"/>
            <a:ext cx="2071678" cy="9144003"/>
          </a:xfrm>
          <a:prstGeom prst="chevron">
            <a:avLst>
              <a:gd name="adj" fmla="val 84333"/>
            </a:avLst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3857636" y="1571630"/>
            <a:ext cx="1428735" cy="9144003"/>
          </a:xfrm>
          <a:prstGeom prst="chevron">
            <a:avLst>
              <a:gd name="adj" fmla="val 81666"/>
            </a:avLst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4143387" y="1857382"/>
            <a:ext cx="857232" cy="9144003"/>
          </a:xfrm>
          <a:prstGeom prst="chevron">
            <a:avLst>
              <a:gd name="adj" fmla="val 68333"/>
            </a:avLst>
          </a:prstGeom>
          <a:blipFill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3143262" y="-3143264"/>
            <a:ext cx="2857473" cy="9144003"/>
          </a:xfrm>
          <a:prstGeom prst="chevron">
            <a:avLst>
              <a:gd name="adj" fmla="val 88519"/>
            </a:avLst>
          </a:prstGeom>
          <a:blipFill dpi="0" rotWithShape="1"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>
            <a:off x="3500439" y="-3500443"/>
            <a:ext cx="2143116" cy="9144003"/>
          </a:xfrm>
          <a:prstGeom prst="chevron">
            <a:avLst>
              <a:gd name="adj" fmla="val 88519"/>
            </a:avLst>
          </a:prstGeom>
          <a:blipFill dpi="0" rotWithShape="1"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3750489" y="-3750488"/>
            <a:ext cx="1643025" cy="9144003"/>
          </a:xfrm>
          <a:prstGeom prst="chevron">
            <a:avLst>
              <a:gd name="adj" fmla="val 82722"/>
            </a:avLst>
          </a:prstGeom>
          <a:blipFill dpi="0" rotWithShape="1"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>
            <a:off x="4071946" y="-4071947"/>
            <a:ext cx="1000108" cy="9144003"/>
          </a:xfrm>
          <a:prstGeom prst="chevron">
            <a:avLst>
              <a:gd name="adj" fmla="val 75103"/>
            </a:avLst>
          </a:prstGeom>
          <a:blipFill dpi="0" rotWithShape="1">
            <a:blip r:embed="rId3">
              <a:duotone>
                <a:prstClr val="black"/>
                <a:srgbClr val="7030A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2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" y="0"/>
            <a:ext cx="9144007" cy="68580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3714744" y="0"/>
            <a:ext cx="1866447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206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3714744" y="3357562"/>
            <a:ext cx="1866447" cy="3500438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206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6200000">
            <a:off x="2102847" y="1683311"/>
            <a:ext cx="1866447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206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6200000">
            <a:off x="5388996" y="1683311"/>
            <a:ext cx="1866447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206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8890922">
            <a:off x="2897947" y="436499"/>
            <a:ext cx="1015163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206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8890922">
            <a:off x="5398279" y="2936829"/>
            <a:ext cx="1015163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206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2694977">
            <a:off x="5369575" y="460132"/>
            <a:ext cx="1015163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206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2694977">
            <a:off x="2894555" y="2940230"/>
            <a:ext cx="1015163" cy="3357562"/>
          </a:xfrm>
          <a:prstGeom prst="diamond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solidFill>
              <a:srgbClr val="00206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3000"/>
                            </p:stCondLst>
                            <p:childTnLst>
                              <p:par>
                                <p:cTn id="7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64001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6050" y="-428652"/>
            <a:ext cx="1928826" cy="1928826"/>
          </a:xfrm>
          <a:prstGeom prst="rect">
            <a:avLst/>
          </a:prstGeom>
          <a:effectLst/>
        </p:spPr>
      </p:pic>
      <p:pic>
        <p:nvPicPr>
          <p:cNvPr id="7" name="6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428860" y="785794"/>
            <a:ext cx="1928826" cy="1928826"/>
          </a:xfrm>
          <a:prstGeom prst="rect">
            <a:avLst/>
          </a:prstGeom>
          <a:effectLst/>
        </p:spPr>
      </p:pic>
      <p:pic>
        <p:nvPicPr>
          <p:cNvPr id="8" name="7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785918" y="2071678"/>
            <a:ext cx="1928826" cy="1928826"/>
          </a:xfrm>
          <a:prstGeom prst="rect">
            <a:avLst/>
          </a:prstGeom>
          <a:effectLst/>
        </p:spPr>
      </p:pic>
      <p:pic>
        <p:nvPicPr>
          <p:cNvPr id="9" name="8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3500438"/>
            <a:ext cx="1928826" cy="1928826"/>
          </a:xfrm>
          <a:prstGeom prst="rect">
            <a:avLst/>
          </a:prstGeom>
          <a:effectLst/>
        </p:spPr>
      </p:pic>
      <p:pic>
        <p:nvPicPr>
          <p:cNvPr id="10" name="9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58" y="4429132"/>
            <a:ext cx="1928826" cy="1928826"/>
          </a:xfrm>
          <a:prstGeom prst="rect">
            <a:avLst/>
          </a:prstGeom>
          <a:effectLst/>
        </p:spPr>
      </p:pic>
      <p:pic>
        <p:nvPicPr>
          <p:cNvPr id="11" name="10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-500098" y="5572140"/>
            <a:ext cx="1928826" cy="1928826"/>
          </a:xfrm>
          <a:prstGeom prst="rect">
            <a:avLst/>
          </a:prstGeom>
          <a:effectLst/>
        </p:spPr>
      </p:pic>
      <p:pic>
        <p:nvPicPr>
          <p:cNvPr id="12" name="11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286248" y="-500090"/>
            <a:ext cx="1928826" cy="1928826"/>
          </a:xfrm>
          <a:prstGeom prst="rect">
            <a:avLst/>
          </a:prstGeom>
          <a:effectLst/>
        </p:spPr>
      </p:pic>
      <p:pic>
        <p:nvPicPr>
          <p:cNvPr id="13" name="12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857752" y="642918"/>
            <a:ext cx="1928826" cy="1928826"/>
          </a:xfrm>
          <a:prstGeom prst="rect">
            <a:avLst/>
          </a:prstGeom>
          <a:effectLst/>
        </p:spPr>
      </p:pic>
      <p:pic>
        <p:nvPicPr>
          <p:cNvPr id="14" name="13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500694" y="1785926"/>
            <a:ext cx="1928826" cy="1928826"/>
          </a:xfrm>
          <a:prstGeom prst="rect">
            <a:avLst/>
          </a:prstGeom>
          <a:effectLst/>
        </p:spPr>
      </p:pic>
      <p:pic>
        <p:nvPicPr>
          <p:cNvPr id="15" name="14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3071810"/>
            <a:ext cx="1928826" cy="1928826"/>
          </a:xfrm>
          <a:prstGeom prst="rect">
            <a:avLst/>
          </a:prstGeom>
          <a:effectLst/>
        </p:spPr>
      </p:pic>
      <p:pic>
        <p:nvPicPr>
          <p:cNvPr id="16" name="15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643702" y="4214818"/>
            <a:ext cx="1928826" cy="1928826"/>
          </a:xfrm>
          <a:prstGeom prst="rect">
            <a:avLst/>
          </a:prstGeom>
          <a:effectLst/>
        </p:spPr>
      </p:pic>
      <p:pic>
        <p:nvPicPr>
          <p:cNvPr id="17" name="16 Imagen" descr="sin_sentido_thumb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286644" y="5500702"/>
            <a:ext cx="2071702" cy="2071702"/>
          </a:xfrm>
          <a:prstGeom prst="rect">
            <a:avLst/>
          </a:prstGeom>
          <a:effectLst/>
        </p:spPr>
      </p:pic>
      <p:sp>
        <p:nvSpPr>
          <p:cNvPr id="18" name="17 Rectángulo"/>
          <p:cNvSpPr/>
          <p:nvPr/>
        </p:nvSpPr>
        <p:spPr>
          <a:xfrm>
            <a:off x="0" y="-428652"/>
            <a:ext cx="9144000" cy="7715304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5" dur="3000" spd="-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6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39" dur="3000" spd="-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0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3" dur="3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5" dur="3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46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146 -0.02801 C 0.05746 -0.02801 0.11354 0.04676 0.11354 0.13865 C 0.11354 0.23055 0.05746 0.30532 -0.01146 0.30532 C -0.08038 0.30532 -0.13646 0.23055 -0.13646 0.13865 C -0.13646 0.04676 -0.08038 -0.02801 -0.01146 -0.02801 Z " pathEditMode="relative" rAng="0" ptsTypes="fffff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49" dur="3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50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77 -0.00417 C 0.06615 -0.00417 0.12223 0.0706 0.12223 0.1625 C 0.12223 0.25439 0.06615 0.32916 -0.00277 0.32916 C -0.0717 0.32916 -0.12777 0.25439 -0.12777 0.1625 C -0.12777 0.0706 -0.0717 -0.00417 -0.00277 -0.00417 Z " pathEditMode="relative" rAng="0" ptsTypes="fffff">
                                      <p:cBhvr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52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25 -0.01342 C 0.06667 -0.01342 0.12275 0.06135 0.12275 0.15324 C 0.12275 0.24514 0.06667 0.31991 -0.00225 0.31991 C -0.07118 0.31991 -0.12725 0.24514 -0.12725 0.15324 C -0.12725 0.06135 -0.07118 -0.01342 -0.00225 -0.01342 Z " pathEditMode="relative" rAng="0" ptsTypes="fffff">
                                      <p:cBhvr>
                                        <p:cTn id="53" dur="3000" spd="-100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67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69 0  0.125 0.07467  0.125 0.16667  C 0.125 0.25867  0.069 0.33333  0 0.33333  C -0.069 0.33333  -0.125 0.25867  -0.125 0.16667  C -0.125 0.07467  -0.069 0  0 0  Z" pathEditMode="relative" ptsTypes="">
                                      <p:cBhvr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2048 (3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60" cy="6858000"/>
          </a:xfrm>
          <a:prstGeom prst="rect">
            <a:avLst/>
          </a:prstGeom>
        </p:spPr>
      </p:pic>
      <p:pic>
        <p:nvPicPr>
          <p:cNvPr id="6" name="5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143241" y="3429000"/>
            <a:ext cx="2807345" cy="3000396"/>
          </a:xfrm>
          <a:prstGeom prst="rect">
            <a:avLst/>
          </a:prstGeom>
          <a:effectLst/>
        </p:spPr>
      </p:pic>
      <p:pic>
        <p:nvPicPr>
          <p:cNvPr id="7" name="6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5400000">
            <a:off x="1739549" y="1903736"/>
            <a:ext cx="2807345" cy="3000358"/>
          </a:xfrm>
          <a:prstGeom prst="rect">
            <a:avLst/>
          </a:prstGeom>
          <a:effectLst/>
        </p:spPr>
      </p:pic>
      <p:pic>
        <p:nvPicPr>
          <p:cNvPr id="8" name="7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800000">
            <a:off x="3214678" y="571480"/>
            <a:ext cx="2807345" cy="3000358"/>
          </a:xfrm>
          <a:prstGeom prst="rect">
            <a:avLst/>
          </a:prstGeom>
          <a:effectLst/>
        </p:spPr>
      </p:pic>
      <p:pic>
        <p:nvPicPr>
          <p:cNvPr id="9" name="8 Imagen" descr="sign-3999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6652052">
            <a:off x="4511327" y="2197023"/>
            <a:ext cx="2807345" cy="2914568"/>
          </a:xfrm>
          <a:prstGeom prst="rect">
            <a:avLst/>
          </a:prstGeom>
          <a:effectLst/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40000"/>
          </a:blip>
          <a:srcRect/>
          <a:stretch>
            <a:fillRect/>
          </a:stretch>
        </p:blipFill>
        <p:spPr bwMode="auto">
          <a:xfrm rot="20339520">
            <a:off x="6991350" y="4429132"/>
            <a:ext cx="2152650" cy="1381126"/>
          </a:xfrm>
          <a:prstGeom prst="rect">
            <a:avLst/>
          </a:prstGeom>
          <a:noFill/>
        </p:spPr>
      </p:pic>
      <p:sp>
        <p:nvSpPr>
          <p:cNvPr id="10" name="1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rgbClr val="FFC000">
                  <a:shade val="30000"/>
                  <a:satMod val="115000"/>
                </a:srgbClr>
              </a:gs>
              <a:gs pos="50000">
                <a:srgbClr val="FFC000">
                  <a:shade val="67500"/>
                  <a:satMod val="115000"/>
                </a:srgbClr>
              </a:gs>
              <a:gs pos="100000">
                <a:srgbClr val="FFC000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9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6000"/>
                            </p:stCondLst>
                            <p:childTnLst>
                              <p:par>
                                <p:cTn id="9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FLORES TROPICALES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--FLORES TROPICALES--</Template>
  <TotalTime>0</TotalTime>
  <Words>59</Words>
  <Application>Microsoft Office PowerPoint</Application>
  <PresentationFormat>Presentación en pantalla (4:3)</PresentationFormat>
  <Paragraphs>19</Paragraphs>
  <Slides>46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46</vt:i4>
      </vt:variant>
    </vt:vector>
  </HeadingPairs>
  <TitlesOfParts>
    <vt:vector size="48" baseType="lpstr">
      <vt:lpstr>--FLORES TROPICALES--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2014-09-02T15:46:26Z</dcterms:created>
  <dcterms:modified xsi:type="dcterms:W3CDTF">2014-09-02T15:47:40Z</dcterms:modified>
</cp:coreProperties>
</file>