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324" r:id="rId4"/>
    <p:sldId id="266" r:id="rId5"/>
    <p:sldId id="258" r:id="rId6"/>
    <p:sldId id="259" r:id="rId7"/>
    <p:sldId id="325" r:id="rId8"/>
    <p:sldId id="260" r:id="rId9"/>
    <p:sldId id="281" r:id="rId10"/>
    <p:sldId id="261" r:id="rId11"/>
    <p:sldId id="326" r:id="rId12"/>
    <p:sldId id="268" r:id="rId13"/>
    <p:sldId id="264" r:id="rId14"/>
    <p:sldId id="267" r:id="rId15"/>
    <p:sldId id="327" r:id="rId16"/>
    <p:sldId id="269" r:id="rId17"/>
    <p:sldId id="270" r:id="rId18"/>
    <p:sldId id="263" r:id="rId19"/>
    <p:sldId id="328" r:id="rId20"/>
    <p:sldId id="275" r:id="rId21"/>
    <p:sldId id="265" r:id="rId22"/>
    <p:sldId id="274" r:id="rId23"/>
    <p:sldId id="330" r:id="rId24"/>
    <p:sldId id="277" r:id="rId25"/>
    <p:sldId id="276" r:id="rId26"/>
    <p:sldId id="271" r:id="rId27"/>
    <p:sldId id="329" r:id="rId28"/>
    <p:sldId id="278" r:id="rId29"/>
    <p:sldId id="273" r:id="rId30"/>
    <p:sldId id="283" r:id="rId31"/>
    <p:sldId id="331" r:id="rId32"/>
    <p:sldId id="280" r:id="rId33"/>
    <p:sldId id="282" r:id="rId34"/>
    <p:sldId id="285" r:id="rId35"/>
    <p:sldId id="332" r:id="rId36"/>
    <p:sldId id="287" r:id="rId37"/>
    <p:sldId id="288" r:id="rId38"/>
    <p:sldId id="286" r:id="rId39"/>
    <p:sldId id="333" r:id="rId40"/>
    <p:sldId id="289" r:id="rId41"/>
    <p:sldId id="295" r:id="rId42"/>
    <p:sldId id="296" r:id="rId43"/>
    <p:sldId id="334" r:id="rId44"/>
    <p:sldId id="294" r:id="rId45"/>
    <p:sldId id="299" r:id="rId46"/>
    <p:sldId id="301" r:id="rId47"/>
    <p:sldId id="335" r:id="rId48"/>
    <p:sldId id="300" r:id="rId49"/>
    <p:sldId id="316" r:id="rId50"/>
    <p:sldId id="302" r:id="rId51"/>
    <p:sldId id="336" r:id="rId52"/>
    <p:sldId id="315" r:id="rId53"/>
    <p:sldId id="312" r:id="rId54"/>
    <p:sldId id="304" r:id="rId55"/>
    <p:sldId id="337" r:id="rId56"/>
    <p:sldId id="310" r:id="rId57"/>
    <p:sldId id="314" r:id="rId58"/>
    <p:sldId id="320" r:id="rId59"/>
    <p:sldId id="338" r:id="rId60"/>
    <p:sldId id="306" r:id="rId61"/>
    <p:sldId id="321" r:id="rId6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inSP9i3D77teWfDqJmzAw" hashData="zPdGB9MH251vCrqaV2YGAPbezB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B8EA"/>
    <a:srgbClr val="002A00"/>
    <a:srgbClr val="004600"/>
    <a:srgbClr val="3C1A56"/>
    <a:srgbClr val="663300"/>
    <a:srgbClr val="9999FF"/>
    <a:srgbClr val="CC99FF"/>
    <a:srgbClr val="005426"/>
    <a:srgbClr val="3399FF"/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230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EDAA4-0B2E-4F01-A07A-F3557787552F}" type="datetimeFigureOut">
              <a:rPr lang="es-PE" smtClean="0"/>
              <a:pPr/>
              <a:t>8/09/2018</a:t>
            </a:fld>
            <a:endParaRPr lang="es-PE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97519-2BB2-4471-83DB-9D12F882D099}" type="slidenum">
              <a:rPr lang="es-PE" smtClean="0"/>
              <a:pPr/>
              <a:t>‹Nº›</a:t>
            </a:fld>
            <a:endParaRPr lang="es-PE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verbia.net/autor/frases-de-confucio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0.png"/><Relationship Id="rId18" Type="http://schemas.openxmlformats.org/officeDocument/2006/relationships/image" Target="../media/image8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6.png"/><Relationship Id="rId11" Type="http://schemas.openxmlformats.org/officeDocument/2006/relationships/image" Target="../media/image7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5.png"/><Relationship Id="rId9" Type="http://schemas.openxmlformats.org/officeDocument/2006/relationships/image" Target="../media/image7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21F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32556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28690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0" y="1928808"/>
            <a:ext cx="1500166" cy="1500198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A21F00">
                  <a:shade val="67500"/>
                  <a:satMod val="115000"/>
                </a:srgbClr>
              </a:gs>
              <a:gs pos="100000">
                <a:srgbClr val="A21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nector"/>
          <p:cNvSpPr/>
          <p:nvPr/>
        </p:nvSpPr>
        <p:spPr>
          <a:xfrm>
            <a:off x="3929058" y="-78581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A21F00">
                  <a:shade val="67500"/>
                  <a:satMod val="115000"/>
                </a:srgbClr>
              </a:gs>
              <a:gs pos="100000">
                <a:srgbClr val="A21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nector"/>
          <p:cNvSpPr/>
          <p:nvPr/>
        </p:nvSpPr>
        <p:spPr>
          <a:xfrm>
            <a:off x="3857620" y="464345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A21F00">
                  <a:shade val="67500"/>
                  <a:satMod val="115000"/>
                </a:srgbClr>
              </a:gs>
              <a:gs pos="100000">
                <a:srgbClr val="A21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nector"/>
          <p:cNvSpPr/>
          <p:nvPr/>
        </p:nvSpPr>
        <p:spPr>
          <a:xfrm>
            <a:off x="1571604" y="228599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7643802" y="1857370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A21F00">
                  <a:shade val="67500"/>
                  <a:satMod val="115000"/>
                </a:srgbClr>
              </a:gs>
              <a:gs pos="100000">
                <a:srgbClr val="A21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nector"/>
          <p:cNvSpPr/>
          <p:nvPr/>
        </p:nvSpPr>
        <p:spPr>
          <a:xfrm>
            <a:off x="4214810" y="64292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E11">
                  <a:shade val="67500"/>
                  <a:satMod val="115000"/>
                </a:srgbClr>
              </a:gs>
              <a:gs pos="100000">
                <a:srgbClr val="FF3E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nector"/>
          <p:cNvSpPr/>
          <p:nvPr/>
        </p:nvSpPr>
        <p:spPr>
          <a:xfrm>
            <a:off x="4143372" y="371475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E11">
                  <a:shade val="67500"/>
                  <a:satMod val="115000"/>
                </a:srgbClr>
              </a:gs>
              <a:gs pos="100000">
                <a:srgbClr val="FF3E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nector"/>
          <p:cNvSpPr/>
          <p:nvPr/>
        </p:nvSpPr>
        <p:spPr>
          <a:xfrm>
            <a:off x="6643702" y="2143122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E11">
                  <a:shade val="67500"/>
                  <a:satMod val="115000"/>
                </a:srgbClr>
              </a:gs>
              <a:gs pos="100000">
                <a:srgbClr val="FF3E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nector"/>
          <p:cNvSpPr/>
          <p:nvPr/>
        </p:nvSpPr>
        <p:spPr>
          <a:xfrm>
            <a:off x="2571736" y="242887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D4B">
                  <a:shade val="67500"/>
                  <a:satMod val="115000"/>
                </a:srgbClr>
              </a:gs>
              <a:gs pos="100000">
                <a:srgbClr val="FF6D4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nector"/>
          <p:cNvSpPr/>
          <p:nvPr/>
        </p:nvSpPr>
        <p:spPr>
          <a:xfrm>
            <a:off x="4286248" y="171449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D4B">
                  <a:shade val="67500"/>
                  <a:satMod val="115000"/>
                </a:srgbClr>
              </a:gs>
              <a:gs pos="100000">
                <a:srgbClr val="FF6D4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nector"/>
          <p:cNvSpPr/>
          <p:nvPr/>
        </p:nvSpPr>
        <p:spPr>
          <a:xfrm>
            <a:off x="5929322" y="2357436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D4B">
                  <a:shade val="67500"/>
                  <a:satMod val="115000"/>
                </a:srgbClr>
              </a:gs>
              <a:gs pos="100000">
                <a:srgbClr val="FF6D4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nector"/>
          <p:cNvSpPr/>
          <p:nvPr/>
        </p:nvSpPr>
        <p:spPr>
          <a:xfrm>
            <a:off x="4286248" y="3000378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D4B">
                  <a:shade val="67500"/>
                  <a:satMod val="115000"/>
                </a:srgbClr>
              </a:gs>
              <a:gs pos="100000">
                <a:srgbClr val="FF6D4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nector"/>
          <p:cNvSpPr/>
          <p:nvPr/>
        </p:nvSpPr>
        <p:spPr>
          <a:xfrm>
            <a:off x="3286116" y="2500312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nector"/>
          <p:cNvSpPr/>
          <p:nvPr/>
        </p:nvSpPr>
        <p:spPr>
          <a:xfrm>
            <a:off x="5286380" y="2428874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nector"/>
          <p:cNvSpPr/>
          <p:nvPr/>
        </p:nvSpPr>
        <p:spPr>
          <a:xfrm>
            <a:off x="7286644" y="-857250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A21F00">
                  <a:shade val="67500"/>
                  <a:satMod val="115000"/>
                </a:srgbClr>
              </a:gs>
              <a:gs pos="100000">
                <a:srgbClr val="A21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onector"/>
          <p:cNvSpPr/>
          <p:nvPr/>
        </p:nvSpPr>
        <p:spPr>
          <a:xfrm>
            <a:off x="6643702" y="28573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E11">
                  <a:shade val="67500"/>
                  <a:satMod val="115000"/>
                </a:srgbClr>
              </a:gs>
              <a:gs pos="100000">
                <a:srgbClr val="FF3E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Conector"/>
          <p:cNvSpPr/>
          <p:nvPr/>
        </p:nvSpPr>
        <p:spPr>
          <a:xfrm>
            <a:off x="6143636" y="1071552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D4B">
                  <a:shade val="67500"/>
                  <a:satMod val="115000"/>
                </a:srgbClr>
              </a:gs>
              <a:gs pos="100000">
                <a:srgbClr val="FF6D4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onector"/>
          <p:cNvSpPr/>
          <p:nvPr/>
        </p:nvSpPr>
        <p:spPr>
          <a:xfrm>
            <a:off x="5715008" y="1643056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onector"/>
          <p:cNvSpPr/>
          <p:nvPr/>
        </p:nvSpPr>
        <p:spPr>
          <a:xfrm>
            <a:off x="5572132" y="3357568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onector"/>
          <p:cNvSpPr/>
          <p:nvPr/>
        </p:nvSpPr>
        <p:spPr>
          <a:xfrm>
            <a:off x="7429520" y="4572014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A21F00">
                  <a:shade val="67500"/>
                  <a:satMod val="115000"/>
                </a:srgbClr>
              </a:gs>
              <a:gs pos="100000">
                <a:srgbClr val="A21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onector"/>
          <p:cNvSpPr/>
          <p:nvPr/>
        </p:nvSpPr>
        <p:spPr>
          <a:xfrm>
            <a:off x="6643702" y="407194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E11">
                  <a:shade val="67500"/>
                  <a:satMod val="115000"/>
                </a:srgbClr>
              </a:gs>
              <a:gs pos="100000">
                <a:srgbClr val="FF3E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onector"/>
          <p:cNvSpPr/>
          <p:nvPr/>
        </p:nvSpPr>
        <p:spPr>
          <a:xfrm>
            <a:off x="6072198" y="3714758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D4B">
                  <a:shade val="67500"/>
                  <a:satMod val="115000"/>
                </a:srgbClr>
              </a:gs>
              <a:gs pos="100000">
                <a:srgbClr val="FF6D4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onector"/>
          <p:cNvSpPr/>
          <p:nvPr/>
        </p:nvSpPr>
        <p:spPr>
          <a:xfrm>
            <a:off x="0" y="-78581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A21F00">
                  <a:shade val="67500"/>
                  <a:satMod val="115000"/>
                </a:srgbClr>
              </a:gs>
              <a:gs pos="100000">
                <a:srgbClr val="A21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onector"/>
          <p:cNvSpPr/>
          <p:nvPr/>
        </p:nvSpPr>
        <p:spPr>
          <a:xfrm>
            <a:off x="1214414" y="214296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E11">
                  <a:shade val="67500"/>
                  <a:satMod val="115000"/>
                </a:srgbClr>
              </a:gs>
              <a:gs pos="100000">
                <a:srgbClr val="FF3E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Conector"/>
          <p:cNvSpPr/>
          <p:nvPr/>
        </p:nvSpPr>
        <p:spPr>
          <a:xfrm>
            <a:off x="2071670" y="1142990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D4B">
                  <a:shade val="67500"/>
                  <a:satMod val="115000"/>
                </a:srgbClr>
              </a:gs>
              <a:gs pos="100000">
                <a:srgbClr val="FF6D4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onector"/>
          <p:cNvSpPr/>
          <p:nvPr/>
        </p:nvSpPr>
        <p:spPr>
          <a:xfrm>
            <a:off x="2643174" y="1643056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Conector"/>
          <p:cNvSpPr/>
          <p:nvPr/>
        </p:nvSpPr>
        <p:spPr>
          <a:xfrm>
            <a:off x="0" y="464345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A21F00">
                  <a:shade val="67500"/>
                  <a:satMod val="115000"/>
                </a:srgbClr>
              </a:gs>
              <a:gs pos="100000">
                <a:srgbClr val="A21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onector"/>
          <p:cNvSpPr/>
          <p:nvPr/>
        </p:nvSpPr>
        <p:spPr>
          <a:xfrm>
            <a:off x="1357290" y="421482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E11">
                  <a:shade val="67500"/>
                  <a:satMod val="115000"/>
                </a:srgbClr>
              </a:gs>
              <a:gs pos="100000">
                <a:srgbClr val="FF3E1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Conector"/>
          <p:cNvSpPr/>
          <p:nvPr/>
        </p:nvSpPr>
        <p:spPr>
          <a:xfrm>
            <a:off x="2214546" y="385763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D4B">
                  <a:shade val="67500"/>
                  <a:satMod val="115000"/>
                </a:srgbClr>
              </a:gs>
              <a:gs pos="100000">
                <a:srgbClr val="FF6D4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Conector"/>
          <p:cNvSpPr/>
          <p:nvPr/>
        </p:nvSpPr>
        <p:spPr>
          <a:xfrm>
            <a:off x="2857488" y="3571882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4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1214415" y="4353403"/>
            <a:ext cx="1857388" cy="261861"/>
          </a:xfrm>
          <a:prstGeom prst="rect">
            <a:avLst/>
          </a:prstGeom>
          <a:noFill/>
        </p:spPr>
      </p:pic>
      <p:pic>
        <p:nvPicPr>
          <p:cNvPr id="35" name="34 Imagen" descr="cooltext297444566520082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357818" y="500048"/>
            <a:ext cx="2571768" cy="728008"/>
          </a:xfrm>
          <a:prstGeom prst="rect">
            <a:avLst/>
          </a:prstGeom>
        </p:spPr>
      </p:pic>
      <p:pic>
        <p:nvPicPr>
          <p:cNvPr id="36" name="35 Imagen" descr="cooltext297444595145638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571604" y="571486"/>
            <a:ext cx="1857388" cy="801088"/>
          </a:xfrm>
          <a:prstGeom prst="rect">
            <a:avLst/>
          </a:prstGeom>
        </p:spPr>
      </p:pic>
      <p:pic>
        <p:nvPicPr>
          <p:cNvPr id="38" name="37 Imagen" descr="stock-photo-1332556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28690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9000">
    <p:sndAc>
      <p:stSnd loop="1">
        <p:snd r:embed="rId2" name="Playtime_-_Chris_Spheeri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4000"/>
                            </p:stCondLst>
                            <p:childTnLst>
                              <p:par>
                                <p:cTn id="3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6000"/>
                            </p:stCondLst>
                            <p:childTnLst>
                              <p:par>
                                <p:cTn id="3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8000"/>
                            </p:stCondLst>
                            <p:childTnLst>
                              <p:par>
                                <p:cTn id="3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214679" y="1571618"/>
            <a:ext cx="30718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flores siempre hacen que la gente sea mejor, más </a:t>
            </a:r>
            <a:r>
              <a:rPr lang="es-PE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más útil; son el sol, la comida y la medicina para el alma</a:t>
            </a:r>
          </a:p>
          <a:p>
            <a:pPr algn="ctr"/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Luther</a:t>
            </a:r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Burbank</a:t>
            </a:r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006600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6303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 rot="10800000" flipV="1">
            <a:off x="2428860" y="-214278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H="1" flipV="1">
            <a:off x="4500562" y="-214278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2428860" y="71450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rot="10800000" flipH="1" flipV="1">
            <a:off x="4500562" y="71450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2428860" y="428664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rot="10800000" flipH="1" flipV="1">
            <a:off x="4500562" y="428664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 rot="10800000" flipV="1">
            <a:off x="2428860" y="714392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rot="10800000" flipH="1" flipV="1">
            <a:off x="4500562" y="714392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rot="10800000" flipV="1">
            <a:off x="2428860" y="1000168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rectángulo"/>
          <p:cNvSpPr/>
          <p:nvPr/>
        </p:nvSpPr>
        <p:spPr>
          <a:xfrm rot="10800000" flipH="1" flipV="1">
            <a:off x="4500562" y="1000168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rectángulo"/>
          <p:cNvSpPr/>
          <p:nvPr/>
        </p:nvSpPr>
        <p:spPr>
          <a:xfrm rot="10800000" flipV="1">
            <a:off x="2428860" y="1285896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rectángulo"/>
          <p:cNvSpPr/>
          <p:nvPr/>
        </p:nvSpPr>
        <p:spPr>
          <a:xfrm rot="10800000" flipH="1" flipV="1">
            <a:off x="4500562" y="1285896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rectángulo"/>
          <p:cNvSpPr/>
          <p:nvPr/>
        </p:nvSpPr>
        <p:spPr>
          <a:xfrm rot="10800000" flipV="1">
            <a:off x="2428860" y="1643110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rectángulo"/>
          <p:cNvSpPr/>
          <p:nvPr/>
        </p:nvSpPr>
        <p:spPr>
          <a:xfrm rot="10800000" flipH="1" flipV="1">
            <a:off x="4500562" y="1643110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rectángulo"/>
          <p:cNvSpPr/>
          <p:nvPr/>
        </p:nvSpPr>
        <p:spPr>
          <a:xfrm rot="10800000" flipV="1">
            <a:off x="2428860" y="1928838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rectángulo"/>
          <p:cNvSpPr/>
          <p:nvPr/>
        </p:nvSpPr>
        <p:spPr>
          <a:xfrm rot="10800000" flipH="1" flipV="1">
            <a:off x="4500562" y="1928838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rectángulo"/>
          <p:cNvSpPr/>
          <p:nvPr/>
        </p:nvSpPr>
        <p:spPr>
          <a:xfrm rot="10800000" flipV="1">
            <a:off x="2428860" y="2286028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 rot="10800000" flipH="1" flipV="1">
            <a:off x="4500562" y="2286028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rectángulo"/>
          <p:cNvSpPr/>
          <p:nvPr/>
        </p:nvSpPr>
        <p:spPr>
          <a:xfrm rot="10800000" flipV="1">
            <a:off x="2428860" y="2571756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rectángulo"/>
          <p:cNvSpPr/>
          <p:nvPr/>
        </p:nvSpPr>
        <p:spPr>
          <a:xfrm rot="10800000" flipH="1" flipV="1">
            <a:off x="4500562" y="2571756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rectángulo"/>
          <p:cNvSpPr/>
          <p:nvPr/>
        </p:nvSpPr>
        <p:spPr>
          <a:xfrm rot="10800000" flipV="1">
            <a:off x="2428860" y="2928970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rectángulo"/>
          <p:cNvSpPr/>
          <p:nvPr/>
        </p:nvSpPr>
        <p:spPr>
          <a:xfrm rot="10800000" flipH="1" flipV="1">
            <a:off x="4500562" y="2928970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rectángulo"/>
          <p:cNvSpPr/>
          <p:nvPr/>
        </p:nvSpPr>
        <p:spPr>
          <a:xfrm rot="10800000" flipV="1">
            <a:off x="2428860" y="3214698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rectángulo"/>
          <p:cNvSpPr/>
          <p:nvPr/>
        </p:nvSpPr>
        <p:spPr>
          <a:xfrm rot="10800000" flipH="1" flipV="1">
            <a:off x="4500562" y="3214698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rectángulo"/>
          <p:cNvSpPr/>
          <p:nvPr/>
        </p:nvSpPr>
        <p:spPr>
          <a:xfrm rot="10800000" flipV="1">
            <a:off x="2428860" y="3500474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rectángulo"/>
          <p:cNvSpPr/>
          <p:nvPr/>
        </p:nvSpPr>
        <p:spPr>
          <a:xfrm rot="10800000" flipH="1" flipV="1">
            <a:off x="4500562" y="3500474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rectángulo"/>
          <p:cNvSpPr/>
          <p:nvPr/>
        </p:nvSpPr>
        <p:spPr>
          <a:xfrm rot="10800000" flipV="1">
            <a:off x="2428860" y="3786202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rectángulo"/>
          <p:cNvSpPr/>
          <p:nvPr/>
        </p:nvSpPr>
        <p:spPr>
          <a:xfrm rot="10800000" flipH="1" flipV="1">
            <a:off x="4500562" y="3786202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rectángulo"/>
          <p:cNvSpPr/>
          <p:nvPr/>
        </p:nvSpPr>
        <p:spPr>
          <a:xfrm rot="10800000" flipV="1">
            <a:off x="2428860" y="4143416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rectángulo"/>
          <p:cNvSpPr/>
          <p:nvPr/>
        </p:nvSpPr>
        <p:spPr>
          <a:xfrm rot="10800000" flipH="1" flipV="1">
            <a:off x="4500562" y="4143416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rectángulo"/>
          <p:cNvSpPr/>
          <p:nvPr/>
        </p:nvSpPr>
        <p:spPr>
          <a:xfrm rot="10800000" flipV="1">
            <a:off x="2428860" y="4429144"/>
            <a:ext cx="2071702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Triángulo rectángulo"/>
          <p:cNvSpPr/>
          <p:nvPr/>
        </p:nvSpPr>
        <p:spPr>
          <a:xfrm rot="10800000" flipH="1" flipV="1">
            <a:off x="4500562" y="4429144"/>
            <a:ext cx="1990740" cy="714356"/>
          </a:xfrm>
          <a:prstGeom prst="rtTriangle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FF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06245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9189925">
            <a:off x="2604604" y="626669"/>
            <a:ext cx="2091808" cy="122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3414860">
            <a:off x="4276074" y="663446"/>
            <a:ext cx="2145558" cy="1527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9047526">
            <a:off x="5979181" y="691823"/>
            <a:ext cx="2091808" cy="116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3414860">
            <a:off x="1052250" y="661682"/>
            <a:ext cx="1973781" cy="135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189925">
            <a:off x="2676042" y="1269586"/>
            <a:ext cx="2091808" cy="122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3414860">
            <a:off x="4347512" y="1306363"/>
            <a:ext cx="2145558" cy="1527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9047526">
            <a:off x="6050619" y="1334740"/>
            <a:ext cx="2091808" cy="116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3414860">
            <a:off x="1123688" y="1304599"/>
            <a:ext cx="1973781" cy="135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9189925">
            <a:off x="2676040" y="1769651"/>
            <a:ext cx="2091808" cy="122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3414860">
            <a:off x="4347510" y="1806428"/>
            <a:ext cx="2145558" cy="1527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9047526">
            <a:off x="6050617" y="1834805"/>
            <a:ext cx="2091808" cy="116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3414860">
            <a:off x="1123686" y="1804664"/>
            <a:ext cx="1973781" cy="135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9189925">
            <a:off x="2676042" y="2341181"/>
            <a:ext cx="2091808" cy="122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3414860">
            <a:off x="4347512" y="2377958"/>
            <a:ext cx="2145558" cy="1527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9047526">
            <a:off x="6050619" y="2406335"/>
            <a:ext cx="2091808" cy="116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13414860">
            <a:off x="1123688" y="2376194"/>
            <a:ext cx="1973781" cy="135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19189925">
            <a:off x="2747480" y="2984098"/>
            <a:ext cx="2091808" cy="122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13414860">
            <a:off x="4418950" y="3020875"/>
            <a:ext cx="2145558" cy="1527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19047526">
            <a:off x="6122057" y="3049252"/>
            <a:ext cx="2091808" cy="116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13414860">
            <a:off x="1195126" y="3019111"/>
            <a:ext cx="1973781" cy="135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19189925">
            <a:off x="2747478" y="3484163"/>
            <a:ext cx="2091808" cy="122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13414860">
            <a:off x="4418948" y="3520940"/>
            <a:ext cx="2145558" cy="1527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19047526">
            <a:off x="6122055" y="3549317"/>
            <a:ext cx="2091808" cy="116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13414860">
            <a:off x="1195124" y="3519176"/>
            <a:ext cx="1973781" cy="135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19189925">
            <a:off x="2676042" y="3984256"/>
            <a:ext cx="2091808" cy="122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13414860">
            <a:off x="4347512" y="4021033"/>
            <a:ext cx="2145558" cy="1527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19047526">
            <a:off x="6050619" y="4049410"/>
            <a:ext cx="2091808" cy="116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13414860">
            <a:off x="1123688" y="4019269"/>
            <a:ext cx="1973781" cy="135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19189925">
            <a:off x="2747480" y="4627173"/>
            <a:ext cx="2091808" cy="122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13414860">
            <a:off x="4418950" y="4663950"/>
            <a:ext cx="2145558" cy="1527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19047526">
            <a:off x="6122057" y="4692327"/>
            <a:ext cx="2091808" cy="1165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13414860">
            <a:off x="1195126" y="4662186"/>
            <a:ext cx="1973781" cy="135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2000"/>
                            </p:stCondLst>
                            <p:childTnLst>
                              <p:par>
                                <p:cTn id="23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C3E1A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7025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Triángulo isósceles"/>
          <p:cNvSpPr/>
          <p:nvPr/>
        </p:nvSpPr>
        <p:spPr>
          <a:xfrm rot="18473306">
            <a:off x="879311" y="-425635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3004585">
            <a:off x="6774342" y="-210725"/>
            <a:ext cx="1564268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13832534">
            <a:off x="809954" y="3900440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13832534">
            <a:off x="1167113" y="3579886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7862600">
            <a:off x="7182306" y="3998843"/>
            <a:ext cx="1579185" cy="1733281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7862600">
            <a:off x="6843849" y="3726949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8473306">
            <a:off x="1236497" y="-139931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8473306">
            <a:off x="1522283" y="74383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18473306">
            <a:off x="1879407" y="288721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18473306">
            <a:off x="2308069" y="574473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isósceles"/>
          <p:cNvSpPr/>
          <p:nvPr/>
        </p:nvSpPr>
        <p:spPr>
          <a:xfrm rot="3004585">
            <a:off x="6363019" y="30984"/>
            <a:ext cx="1564268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isósceles"/>
          <p:cNvSpPr/>
          <p:nvPr/>
        </p:nvSpPr>
        <p:spPr>
          <a:xfrm rot="3004585">
            <a:off x="6047517" y="267667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isósceles"/>
          <p:cNvSpPr/>
          <p:nvPr/>
        </p:nvSpPr>
        <p:spPr>
          <a:xfrm rot="3004585">
            <a:off x="5599381" y="575093"/>
            <a:ext cx="1564268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isósceles"/>
          <p:cNvSpPr/>
          <p:nvPr/>
        </p:nvSpPr>
        <p:spPr>
          <a:xfrm rot="7862600">
            <a:off x="6520632" y="3570215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isósceles"/>
          <p:cNvSpPr/>
          <p:nvPr/>
        </p:nvSpPr>
        <p:spPr>
          <a:xfrm rot="7862600">
            <a:off x="6182175" y="3298321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isósceles"/>
          <p:cNvSpPr/>
          <p:nvPr/>
        </p:nvSpPr>
        <p:spPr>
          <a:xfrm rot="7862600">
            <a:off x="5793032" y="2927272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isósceles"/>
          <p:cNvSpPr/>
          <p:nvPr/>
        </p:nvSpPr>
        <p:spPr>
          <a:xfrm rot="7862600">
            <a:off x="5454575" y="2655378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isósceles"/>
          <p:cNvSpPr/>
          <p:nvPr/>
        </p:nvSpPr>
        <p:spPr>
          <a:xfrm rot="13832534">
            <a:off x="1524303" y="3365571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isósceles"/>
          <p:cNvSpPr/>
          <p:nvPr/>
        </p:nvSpPr>
        <p:spPr>
          <a:xfrm rot="13832534">
            <a:off x="1810056" y="3079820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isósceles"/>
          <p:cNvSpPr/>
          <p:nvPr/>
        </p:nvSpPr>
        <p:spPr>
          <a:xfrm rot="13832534">
            <a:off x="2310121" y="2722630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isósceles"/>
          <p:cNvSpPr/>
          <p:nvPr/>
        </p:nvSpPr>
        <p:spPr>
          <a:xfrm rot="13832534">
            <a:off x="2667311" y="2436880"/>
            <a:ext cx="1579185" cy="1733281"/>
          </a:xfrm>
          <a:prstGeom prst="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71802" y="1928808"/>
            <a:ext cx="30718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 Planta tu propio jardín y decora tu alma, en lugar de esperar a que alguien te traiga flores.</a:t>
            </a:r>
          </a:p>
          <a:p>
            <a:r>
              <a:rPr lang="es-PE" b="1" dirty="0" smtClean="0">
                <a:solidFill>
                  <a:srgbClr val="FFFF00"/>
                </a:solidFill>
              </a:rPr>
              <a:t> </a:t>
            </a:r>
          </a:p>
          <a:p>
            <a:r>
              <a:rPr lang="es-PE" b="1" dirty="0" smtClean="0">
                <a:solidFill>
                  <a:srgbClr val="FFFF00"/>
                </a:solidFill>
              </a:rPr>
              <a:t>-</a:t>
            </a:r>
            <a:r>
              <a:rPr lang="es-PE" dirty="0" smtClean="0">
                <a:solidFill>
                  <a:srgbClr val="FFFF00"/>
                </a:solidFill>
              </a:rPr>
              <a:t>Jorge Luis Borges 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C09CD"/>
            </a:gs>
            <a:gs pos="50000">
              <a:srgbClr val="B7B7FF">
                <a:shade val="67500"/>
                <a:satMod val="115000"/>
              </a:srgbClr>
            </a:gs>
            <a:gs pos="100000">
              <a:srgbClr val="B7B7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6140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782585">
            <a:off x="7337607" y="1953502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20311208">
            <a:off x="7291986" y="298083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782585">
            <a:off x="6159855" y="1882064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20311208">
            <a:off x="6114234" y="290940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782585">
            <a:off x="5016847" y="1882063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20311208">
            <a:off x="4971226" y="290939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782585">
            <a:off x="3839095" y="1810625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20311208">
            <a:off x="3793474" y="2837961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782585">
            <a:off x="2640119" y="1953502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20311208">
            <a:off x="2594498" y="298083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782585">
            <a:off x="1462367" y="1882064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20311208">
            <a:off x="1416746" y="290940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782585">
            <a:off x="282665" y="1882062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20311208">
            <a:off x="237044" y="290939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782585">
            <a:off x="-895087" y="1810624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20311208">
            <a:off x="-940708" y="283796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4619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nector"/>
          <p:cNvSpPr/>
          <p:nvPr/>
        </p:nvSpPr>
        <p:spPr>
          <a:xfrm>
            <a:off x="0" y="1928808"/>
            <a:ext cx="1500166" cy="1500198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nector"/>
          <p:cNvSpPr/>
          <p:nvPr/>
        </p:nvSpPr>
        <p:spPr>
          <a:xfrm>
            <a:off x="3929058" y="-785812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nector"/>
          <p:cNvSpPr/>
          <p:nvPr/>
        </p:nvSpPr>
        <p:spPr>
          <a:xfrm>
            <a:off x="3857620" y="4643452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nector"/>
          <p:cNvSpPr/>
          <p:nvPr/>
        </p:nvSpPr>
        <p:spPr>
          <a:xfrm>
            <a:off x="1571604" y="2285998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7643802" y="185737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nector"/>
          <p:cNvSpPr/>
          <p:nvPr/>
        </p:nvSpPr>
        <p:spPr>
          <a:xfrm>
            <a:off x="4214810" y="642924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nector"/>
          <p:cNvSpPr/>
          <p:nvPr/>
        </p:nvSpPr>
        <p:spPr>
          <a:xfrm>
            <a:off x="4143372" y="3714758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nector"/>
          <p:cNvSpPr/>
          <p:nvPr/>
        </p:nvSpPr>
        <p:spPr>
          <a:xfrm>
            <a:off x="6643702" y="2143122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nector"/>
          <p:cNvSpPr/>
          <p:nvPr/>
        </p:nvSpPr>
        <p:spPr>
          <a:xfrm>
            <a:off x="2571736" y="242887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nector"/>
          <p:cNvSpPr/>
          <p:nvPr/>
        </p:nvSpPr>
        <p:spPr>
          <a:xfrm>
            <a:off x="4286248" y="171449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nector"/>
          <p:cNvSpPr/>
          <p:nvPr/>
        </p:nvSpPr>
        <p:spPr>
          <a:xfrm>
            <a:off x="5929322" y="2357436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nector"/>
          <p:cNvSpPr/>
          <p:nvPr/>
        </p:nvSpPr>
        <p:spPr>
          <a:xfrm>
            <a:off x="4286248" y="300037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nector"/>
          <p:cNvSpPr/>
          <p:nvPr/>
        </p:nvSpPr>
        <p:spPr>
          <a:xfrm>
            <a:off x="3286116" y="2500312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nector"/>
          <p:cNvSpPr/>
          <p:nvPr/>
        </p:nvSpPr>
        <p:spPr>
          <a:xfrm>
            <a:off x="5286380" y="2428874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nector"/>
          <p:cNvSpPr/>
          <p:nvPr/>
        </p:nvSpPr>
        <p:spPr>
          <a:xfrm>
            <a:off x="7286644" y="-857250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onector"/>
          <p:cNvSpPr/>
          <p:nvPr/>
        </p:nvSpPr>
        <p:spPr>
          <a:xfrm>
            <a:off x="6643702" y="285734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Conector"/>
          <p:cNvSpPr/>
          <p:nvPr/>
        </p:nvSpPr>
        <p:spPr>
          <a:xfrm>
            <a:off x="6143636" y="1071552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onector"/>
          <p:cNvSpPr/>
          <p:nvPr/>
        </p:nvSpPr>
        <p:spPr>
          <a:xfrm>
            <a:off x="5715008" y="164305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onector"/>
          <p:cNvSpPr/>
          <p:nvPr/>
        </p:nvSpPr>
        <p:spPr>
          <a:xfrm>
            <a:off x="5572132" y="3357568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onector"/>
          <p:cNvSpPr/>
          <p:nvPr/>
        </p:nvSpPr>
        <p:spPr>
          <a:xfrm>
            <a:off x="7429520" y="4572014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onector"/>
          <p:cNvSpPr/>
          <p:nvPr/>
        </p:nvSpPr>
        <p:spPr>
          <a:xfrm>
            <a:off x="6643702" y="4071948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onector"/>
          <p:cNvSpPr/>
          <p:nvPr/>
        </p:nvSpPr>
        <p:spPr>
          <a:xfrm>
            <a:off x="6072198" y="3714758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onector"/>
          <p:cNvSpPr/>
          <p:nvPr/>
        </p:nvSpPr>
        <p:spPr>
          <a:xfrm>
            <a:off x="0" y="-785812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onector"/>
          <p:cNvSpPr/>
          <p:nvPr/>
        </p:nvSpPr>
        <p:spPr>
          <a:xfrm>
            <a:off x="1214414" y="214296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Conector"/>
          <p:cNvSpPr/>
          <p:nvPr/>
        </p:nvSpPr>
        <p:spPr>
          <a:xfrm>
            <a:off x="2071670" y="1142990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onector"/>
          <p:cNvSpPr/>
          <p:nvPr/>
        </p:nvSpPr>
        <p:spPr>
          <a:xfrm>
            <a:off x="2643174" y="1643056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Conector"/>
          <p:cNvSpPr/>
          <p:nvPr/>
        </p:nvSpPr>
        <p:spPr>
          <a:xfrm>
            <a:off x="0" y="4643452"/>
            <a:ext cx="1500198" cy="1428736"/>
          </a:xfrm>
          <a:prstGeom prst="flowChartConnec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onector"/>
          <p:cNvSpPr/>
          <p:nvPr/>
        </p:nvSpPr>
        <p:spPr>
          <a:xfrm>
            <a:off x="1357290" y="4214824"/>
            <a:ext cx="928694" cy="928694"/>
          </a:xfrm>
          <a:prstGeom prst="flowChartConnector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Conector"/>
          <p:cNvSpPr/>
          <p:nvPr/>
        </p:nvSpPr>
        <p:spPr>
          <a:xfrm>
            <a:off x="2214546" y="3857634"/>
            <a:ext cx="642942" cy="642942"/>
          </a:xfrm>
          <a:prstGeom prst="flowChartConnector">
            <a:avLst/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Conector"/>
          <p:cNvSpPr/>
          <p:nvPr/>
        </p:nvSpPr>
        <p:spPr>
          <a:xfrm>
            <a:off x="2857488" y="3571882"/>
            <a:ext cx="500066" cy="500066"/>
          </a:xfrm>
          <a:prstGeom prst="flowChartConnector">
            <a:avLst/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-428660" y="-928712"/>
            <a:ext cx="10072758" cy="6858048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B61AAF">
                <a:shade val="67500"/>
                <a:satMod val="115000"/>
              </a:srgbClr>
            </a:gs>
            <a:gs pos="100000">
              <a:srgbClr val="B61AA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01886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5400000">
            <a:off x="-896031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5400000">
            <a:off x="-681748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5400000">
            <a:off x="-467403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5400000">
            <a:off x="-253121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5400000">
            <a:off x="-38774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5400000">
            <a:off x="175508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5400000">
            <a:off x="389853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5400000">
            <a:off x="604134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5400000">
            <a:off x="818481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5400000">
            <a:off x="1032764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5400000">
            <a:off x="1247109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5400000">
            <a:off x="1461391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5400000">
            <a:off x="1675738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5400000">
            <a:off x="1890020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5400000">
            <a:off x="2104365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5400000">
            <a:off x="2318646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5400000">
            <a:off x="2532993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5400000">
            <a:off x="2747276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5400000">
            <a:off x="2961621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5400000">
            <a:off x="3175903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5400000">
            <a:off x="3390250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5400000">
            <a:off x="3604532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5400000">
            <a:off x="3818877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5400000">
            <a:off x="4033158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5400000">
            <a:off x="4247505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5400000">
            <a:off x="4461788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5400000">
            <a:off x="4676133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5400000">
            <a:off x="4890415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5400000">
            <a:off x="5104762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5400000">
            <a:off x="5319044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5400000">
            <a:off x="5533389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5400000">
            <a:off x="5747670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5400000">
            <a:off x="5962018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5400000">
            <a:off x="6176301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5400000">
            <a:off x="6390646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5400000">
            <a:off x="6604928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5400000">
            <a:off x="6819275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5400000">
            <a:off x="7033557" y="2557070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5400000">
            <a:off x="7247902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5400000">
            <a:off x="7462183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5400000">
            <a:off x="7676530" y="2557068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5400000">
            <a:off x="7890813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 rot="5400000">
            <a:off x="8105158" y="2557069"/>
            <a:ext cx="1881416" cy="196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2928926" y="2000246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Cada flor que se abre nos recuerda que el mundo aún no está cansado de los colores.</a:t>
            </a:r>
            <a:br>
              <a:rPr lang="es-PE" dirty="0" smtClean="0">
                <a:solidFill>
                  <a:srgbClr val="FFFF00"/>
                </a:solidFill>
              </a:rPr>
            </a:br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</a:t>
            </a:r>
            <a:r>
              <a:rPr lang="es-PE" dirty="0" err="1" smtClean="0">
                <a:solidFill>
                  <a:srgbClr val="FFFF00"/>
                </a:solidFill>
              </a:rPr>
              <a:t>Fabrizio</a:t>
            </a:r>
            <a:r>
              <a:rPr lang="es-PE" dirty="0" smtClean="0">
                <a:solidFill>
                  <a:srgbClr val="FFFF00"/>
                </a:solidFill>
              </a:rPr>
              <a:t> </a:t>
            </a:r>
            <a:r>
              <a:rPr lang="es-PE" dirty="0" err="1" smtClean="0">
                <a:solidFill>
                  <a:srgbClr val="FFFF00"/>
                </a:solidFill>
              </a:rPr>
              <a:t>Caramagna</a:t>
            </a:r>
            <a:r>
              <a:rPr lang="es-PE" dirty="0" smtClean="0">
                <a:solidFill>
                  <a:srgbClr val="FFFF00"/>
                </a:solidFill>
              </a:rPr>
              <a:t>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tx1"/>
            </a:gs>
            <a:gs pos="50000">
              <a:srgbClr val="FFCC00">
                <a:shade val="67500"/>
                <a:satMod val="115000"/>
              </a:srgbClr>
            </a:gs>
            <a:gs pos="100000">
              <a:srgbClr val="FFCC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55050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61430">
            <a:off x="3579770" y="3552220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2000">
                <a:schemeClr val="bg1">
                  <a:alpha val="6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8096262">
            <a:off x="3651370" y="-51940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2000">
                <a:schemeClr val="bg1">
                  <a:alpha val="6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964302">
            <a:off x="1789245" y="1405270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2000">
                <a:schemeClr val="bg1">
                  <a:alpha val="6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390950">
            <a:off x="5436699" y="147994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2000">
                <a:schemeClr val="bg1">
                  <a:alpha val="6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5113805">
            <a:off x="2252902" y="230240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2000">
                <a:schemeClr val="bg1">
                  <a:alpha val="6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0800000">
            <a:off x="4929190" y="109737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2000">
                <a:schemeClr val="bg1">
                  <a:alpha val="6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302195">
            <a:off x="2243591" y="278258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2000">
                <a:schemeClr val="bg1">
                  <a:alpha val="6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400317">
            <a:off x="4840782" y="2961347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2000">
                <a:schemeClr val="bg1">
                  <a:alpha val="6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ock-photo-69022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70" cy="5143500"/>
          </a:xfrm>
          <a:prstGeom prst="rect">
            <a:avLst/>
          </a:prstGeom>
        </p:spPr>
      </p:pic>
      <p:sp>
        <p:nvSpPr>
          <p:cNvPr id="7" name="6 Triángulo isósceles"/>
          <p:cNvSpPr/>
          <p:nvPr/>
        </p:nvSpPr>
        <p:spPr>
          <a:xfrm rot="16200000">
            <a:off x="6007909" y="2150253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2043128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5722157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757376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5436405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1471624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5222091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4936339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4650587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4364835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4079083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3793331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3507579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3221827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2936075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2936107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2650355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isósceles"/>
          <p:cNvSpPr/>
          <p:nvPr/>
        </p:nvSpPr>
        <p:spPr>
          <a:xfrm rot="16200000">
            <a:off x="2364603" y="2221691"/>
            <a:ext cx="5143500" cy="700118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1257310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971558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685806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471492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185740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100012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isósceles"/>
          <p:cNvSpPr/>
          <p:nvPr/>
        </p:nvSpPr>
        <p:spPr>
          <a:xfrm rot="5400000">
            <a:off x="314326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isósceles"/>
          <p:cNvSpPr/>
          <p:nvPr/>
        </p:nvSpPr>
        <p:spPr>
          <a:xfrm rot="5400000">
            <a:off x="600078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isósceles"/>
          <p:cNvSpPr/>
          <p:nvPr/>
        </p:nvSpPr>
        <p:spPr>
          <a:xfrm rot="5400000">
            <a:off x="885830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isósceles"/>
          <p:cNvSpPr/>
          <p:nvPr/>
        </p:nvSpPr>
        <p:spPr>
          <a:xfrm rot="5400000">
            <a:off x="1100144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Triángulo isósceles"/>
          <p:cNvSpPr/>
          <p:nvPr/>
        </p:nvSpPr>
        <p:spPr>
          <a:xfrm rot="5400000">
            <a:off x="1328720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Triángulo isósceles"/>
          <p:cNvSpPr/>
          <p:nvPr/>
        </p:nvSpPr>
        <p:spPr>
          <a:xfrm rot="5400000">
            <a:off x="1614472" y="2185972"/>
            <a:ext cx="5143500" cy="771556"/>
          </a:xfrm>
          <a:prstGeom prst="triangle">
            <a:avLst/>
          </a:prstGeom>
          <a:gradFill flip="none" rotWithShape="1">
            <a:gsLst>
              <a:gs pos="100000">
                <a:srgbClr val="9999FF">
                  <a:alpha val="6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000"/>
                            </p:stCondLst>
                            <p:childTnLst>
                              <p:par>
                                <p:cTn id="21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8B2F5">
                <a:shade val="67500"/>
                <a:satMod val="115000"/>
              </a:srgbClr>
            </a:gs>
            <a:gs pos="100000">
              <a:srgbClr val="F8B2F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07395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8B2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8B2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8B2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8B2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8B2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8B2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8B2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8B2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00364" y="1785932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Las flores son una orgullosa afirmación de que un rayo de belleza supera a todas las utilidades del mundo.</a:t>
            </a:r>
            <a:br>
              <a:rPr lang="es-PE" dirty="0" smtClean="0">
                <a:solidFill>
                  <a:srgbClr val="FFFF00"/>
                </a:solidFill>
              </a:rPr>
            </a:br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-Ralph Waldo Emerson-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CCC00">
                <a:shade val="67500"/>
                <a:satMod val="115000"/>
              </a:srgbClr>
            </a:gs>
            <a:gs pos="100000">
              <a:srgbClr val="CCCC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25963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7" y="-214332"/>
            <a:ext cx="1466850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5" y="3357568"/>
            <a:ext cx="1466850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93304">
            <a:off x="5673425" y="1445670"/>
            <a:ext cx="1466850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647802" y="1638295"/>
            <a:ext cx="1466850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89" y="214296"/>
            <a:ext cx="1466850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534127">
            <a:off x="5212096" y="2872888"/>
            <a:ext cx="1466850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342373">
            <a:off x="2293529" y="2963896"/>
            <a:ext cx="1466850" cy="1905000"/>
          </a:xfrm>
          <a:prstGeom prst="rect">
            <a:avLst/>
          </a:prstGeom>
        </p:spPr>
      </p:pic>
      <p:pic>
        <p:nvPicPr>
          <p:cNvPr id="11" name="10 Imagen" descr="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499005">
            <a:off x="2351261" y="366332"/>
            <a:ext cx="1466850" cy="19050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C0000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4106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70D53"/>
            </a:gs>
            <a:gs pos="50000">
              <a:srgbClr val="F8B2F5">
                <a:shade val="67500"/>
                <a:satMod val="115000"/>
              </a:srgbClr>
            </a:gs>
            <a:gs pos="100000">
              <a:srgbClr val="F8B2F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16436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0093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0093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0093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0093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00365" y="1928808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rgbClr val="FFFF00"/>
                </a:solidFill>
              </a:rPr>
              <a:t>Una flor es breve, pero la alegría que regala en un minuto es una de esas cosas que no tienen un comienzo o un final.</a:t>
            </a:r>
          </a:p>
          <a:p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-Paul </a:t>
            </a:r>
            <a:r>
              <a:rPr lang="es-PE" dirty="0" err="1" smtClean="0">
                <a:solidFill>
                  <a:srgbClr val="FFFF00"/>
                </a:solidFill>
              </a:rPr>
              <a:t>Claudel</a:t>
            </a:r>
            <a:r>
              <a:rPr lang="es-PE" dirty="0" smtClean="0">
                <a:solidFill>
                  <a:srgbClr val="FFFF00"/>
                </a:solidFill>
              </a:rPr>
              <a:t>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33187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2105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83667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428660" y="-571522"/>
            <a:ext cx="10072758" cy="7000924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00365" y="1500180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Las flores tienen una influencia misteriosa y sutil sobre los sentimientos, análogamente a ciertas melodías musicales. Relajan la tensión de la mente. Disuelven en un instante su </a:t>
            </a:r>
            <a:r>
              <a:rPr lang="es-PE" dirty="0" err="1" smtClean="0">
                <a:solidFill>
                  <a:srgbClr val="FFFF00"/>
                </a:solidFill>
              </a:rPr>
              <a:t>rigidéz</a:t>
            </a:r>
            <a:r>
              <a:rPr lang="es-PE" dirty="0" smtClean="0">
                <a:solidFill>
                  <a:srgbClr val="FFFF00"/>
                </a:solidFill>
              </a:rPr>
              <a:t>.</a:t>
            </a:r>
            <a:br>
              <a:rPr lang="es-PE" dirty="0" smtClean="0">
                <a:solidFill>
                  <a:srgbClr val="FFFF00"/>
                </a:solidFill>
              </a:rPr>
            </a:br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-Henry W. </a:t>
            </a:r>
            <a:r>
              <a:rPr lang="es-PE" dirty="0" err="1" smtClean="0">
                <a:solidFill>
                  <a:srgbClr val="FFFF00"/>
                </a:solidFill>
              </a:rPr>
              <a:t>Beecher</a:t>
            </a:r>
            <a:r>
              <a:rPr lang="es-PE" dirty="0" smtClean="0">
                <a:solidFill>
                  <a:srgbClr val="FFFF00"/>
                </a:solidFill>
              </a:rPr>
              <a:t>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01226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8" name="27 Rectángulo"/>
          <p:cNvSpPr/>
          <p:nvPr/>
        </p:nvSpPr>
        <p:spPr>
          <a:xfrm>
            <a:off x="-428660" y="-571522"/>
            <a:ext cx="10072758" cy="692948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7294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8005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98452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00364" y="1500180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El encanto de una flor está en sus contradicciones , tan delicado en la forma pero fuerte en el perfume, tan pequeño en tamaño pero grande en belleza, tan breve en la vida pero con un efecto tan largo.</a:t>
            </a:r>
            <a:br>
              <a:rPr lang="es-PE" dirty="0" smtClean="0">
                <a:solidFill>
                  <a:srgbClr val="FFFF00"/>
                </a:solidFill>
              </a:rPr>
            </a:br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</a:t>
            </a:r>
            <a:r>
              <a:rPr lang="es-PE" dirty="0" err="1" smtClean="0">
                <a:solidFill>
                  <a:srgbClr val="FFFF00"/>
                </a:solidFill>
              </a:rPr>
              <a:t>Terri</a:t>
            </a:r>
            <a:r>
              <a:rPr lang="es-PE" dirty="0" smtClean="0">
                <a:solidFill>
                  <a:srgbClr val="FFFF00"/>
                </a:solidFill>
              </a:rPr>
              <a:t> </a:t>
            </a:r>
            <a:r>
              <a:rPr lang="es-PE" dirty="0" err="1" smtClean="0">
                <a:solidFill>
                  <a:srgbClr val="FFFF00"/>
                </a:solidFill>
              </a:rPr>
              <a:t>Guillemets</a:t>
            </a:r>
            <a:r>
              <a:rPr lang="es-PE" dirty="0" smtClean="0">
                <a:solidFill>
                  <a:srgbClr val="FFFF00"/>
                </a:solidFill>
              </a:rPr>
              <a:t>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1344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riángulo isósceles"/>
          <p:cNvSpPr/>
          <p:nvPr/>
        </p:nvSpPr>
        <p:spPr>
          <a:xfrm rot="16200000">
            <a:off x="6007900" y="1935930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043128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5722148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757376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5436396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471624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5222082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936330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4650578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4364826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4079074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3793322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3507570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3221818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2936066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2936098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2650346" y="2007368"/>
            <a:ext cx="5357832" cy="914432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isósceles"/>
          <p:cNvSpPr/>
          <p:nvPr/>
        </p:nvSpPr>
        <p:spPr>
          <a:xfrm rot="5400000">
            <a:off x="-1257310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971558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685806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471492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85740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100012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314326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600078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isósceles"/>
          <p:cNvSpPr/>
          <p:nvPr/>
        </p:nvSpPr>
        <p:spPr>
          <a:xfrm rot="5400000">
            <a:off x="885830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isósceles"/>
          <p:cNvSpPr/>
          <p:nvPr/>
        </p:nvSpPr>
        <p:spPr>
          <a:xfrm rot="5400000">
            <a:off x="1100144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isósceles"/>
          <p:cNvSpPr/>
          <p:nvPr/>
        </p:nvSpPr>
        <p:spPr>
          <a:xfrm rot="5400000">
            <a:off x="1328720" y="2185972"/>
            <a:ext cx="5143500" cy="771556"/>
          </a:xfrm>
          <a:prstGeom prst="triangle">
            <a:avLst/>
          </a:prstGeom>
          <a:blipFill>
            <a:blip r:embed="rId3">
              <a:duotone>
                <a:prstClr val="black"/>
                <a:srgbClr val="9999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"/>
                            </p:stCondLst>
                            <p:childTnLst>
                              <p:par>
                                <p:cTn id="20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19657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9189925">
            <a:off x="2604604" y="626669"/>
            <a:ext cx="2091808" cy="122964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3414860">
            <a:off x="4276074" y="663446"/>
            <a:ext cx="2145558" cy="152769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9047526">
            <a:off x="5979181" y="691823"/>
            <a:ext cx="2091808" cy="116540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3414860">
            <a:off x="1052250" y="661682"/>
            <a:ext cx="1973781" cy="135412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189925">
            <a:off x="2676042" y="1269586"/>
            <a:ext cx="2091808" cy="122964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3414860">
            <a:off x="4347512" y="1306363"/>
            <a:ext cx="2145558" cy="152769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9047526">
            <a:off x="6050619" y="1334740"/>
            <a:ext cx="2091808" cy="116540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3414860">
            <a:off x="1123688" y="1304599"/>
            <a:ext cx="1973781" cy="135412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9189925">
            <a:off x="2676040" y="1769651"/>
            <a:ext cx="2091808" cy="122964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3414860">
            <a:off x="4347510" y="1806428"/>
            <a:ext cx="2145558" cy="152769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9047526">
            <a:off x="6050617" y="1834805"/>
            <a:ext cx="2091808" cy="116540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3414860">
            <a:off x="1123686" y="1804664"/>
            <a:ext cx="1973781" cy="135412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9189925">
            <a:off x="2676042" y="2341181"/>
            <a:ext cx="2091808" cy="122964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3414860">
            <a:off x="4347512" y="2377958"/>
            <a:ext cx="2145558" cy="152769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9047526">
            <a:off x="6050619" y="2406335"/>
            <a:ext cx="2091808" cy="116540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13414860">
            <a:off x="1123688" y="2376194"/>
            <a:ext cx="1973781" cy="135412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19189925">
            <a:off x="2747480" y="2984098"/>
            <a:ext cx="2091808" cy="122964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13414860">
            <a:off x="4418950" y="3020875"/>
            <a:ext cx="2145558" cy="152769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19047526">
            <a:off x="6122057" y="3049252"/>
            <a:ext cx="2091808" cy="116540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13414860">
            <a:off x="1195126" y="3019111"/>
            <a:ext cx="1973781" cy="135412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19189925">
            <a:off x="2747478" y="3484163"/>
            <a:ext cx="2091808" cy="122964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13414860">
            <a:off x="4418948" y="3520940"/>
            <a:ext cx="2145558" cy="152769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19047526">
            <a:off x="6122055" y="3549317"/>
            <a:ext cx="2091808" cy="116540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13414860">
            <a:off x="1195124" y="3519176"/>
            <a:ext cx="1973781" cy="135412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19189925">
            <a:off x="2676042" y="3984256"/>
            <a:ext cx="2091808" cy="122964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13414860">
            <a:off x="4347512" y="4021033"/>
            <a:ext cx="2145558" cy="152769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19047526">
            <a:off x="6050619" y="4049410"/>
            <a:ext cx="2091808" cy="116540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13414860">
            <a:off x="1123688" y="4019269"/>
            <a:ext cx="1973781" cy="135412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19189925">
            <a:off x="2747480" y="4627173"/>
            <a:ext cx="2091808" cy="122964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13414860">
            <a:off x="4418950" y="4663950"/>
            <a:ext cx="2145558" cy="152769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19047526">
            <a:off x="6122057" y="4692327"/>
            <a:ext cx="2091808" cy="116540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13414860">
            <a:off x="1195126" y="4662186"/>
            <a:ext cx="1973781" cy="135412"/>
          </a:xfrm>
          <a:prstGeom prst="rect">
            <a:avLst/>
          </a:prstGeom>
          <a:gradFill flip="none" rotWithShape="1">
            <a:gsLst>
              <a:gs pos="39000">
                <a:srgbClr val="C00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-428660" y="-571522"/>
            <a:ext cx="10072758" cy="657229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2000"/>
                            </p:stCondLst>
                            <p:childTnLst>
                              <p:par>
                                <p:cTn id="23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B61AAF">
                <a:shade val="67500"/>
                <a:satMod val="115000"/>
              </a:srgbClr>
            </a:gs>
            <a:gs pos="100000">
              <a:srgbClr val="B61AA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0276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782585">
            <a:off x="7337607" y="1953502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20311208">
            <a:off x="7291986" y="2980838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782585">
            <a:off x="6159855" y="1882064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20311208">
            <a:off x="6114234" y="2909400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782585">
            <a:off x="5016847" y="1882063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0311208">
            <a:off x="4971226" y="2909399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782585">
            <a:off x="3839095" y="1810625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0311208">
            <a:off x="3793474" y="2837961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782585">
            <a:off x="2640119" y="1953502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20311208">
            <a:off x="2594498" y="2980838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782585">
            <a:off x="1462367" y="1882064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311208">
            <a:off x="1416746" y="2909400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782585">
            <a:off x="282665" y="1882062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311208">
            <a:off x="237044" y="2909398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782585">
            <a:off x="-895087" y="1810624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311208">
            <a:off x="-940708" y="2837960"/>
            <a:ext cx="1881416" cy="196267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857288" y="-571522"/>
            <a:ext cx="10501386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2857488" y="1857370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Cuando a ti te quedan solo dos centavos en este mundo , compra una barra de pan con una, y un lirio con la otra.</a:t>
            </a:r>
            <a:br>
              <a:rPr lang="es-PE" dirty="0" smtClean="0">
                <a:solidFill>
                  <a:srgbClr val="FFFF00"/>
                </a:solidFill>
              </a:rPr>
            </a:br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-Proverbio chino-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89947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rot="10800000" flipV="1">
            <a:off x="2571736" y="-214278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Triángulo rectángulo"/>
          <p:cNvSpPr/>
          <p:nvPr/>
        </p:nvSpPr>
        <p:spPr>
          <a:xfrm rot="10800000" flipH="1" flipV="1">
            <a:off x="4643438" y="-214278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2571736" y="71450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10800000" flipH="1" flipV="1">
            <a:off x="4643438" y="71450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2571736" y="428664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 rot="10800000" flipH="1" flipV="1">
            <a:off x="4643438" y="428664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2571736" y="714392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 rot="10800000" flipH="1" flipV="1">
            <a:off x="4643438" y="714392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rot="10800000" flipV="1">
            <a:off x="2571736" y="1000168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rot="10800000" flipH="1" flipV="1">
            <a:off x="4643438" y="1000168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2571736" y="1285896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rectángulo"/>
          <p:cNvSpPr/>
          <p:nvPr/>
        </p:nvSpPr>
        <p:spPr>
          <a:xfrm rot="10800000" flipH="1" flipV="1">
            <a:off x="4643438" y="1285896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2571736" y="1643110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rectángulo"/>
          <p:cNvSpPr/>
          <p:nvPr/>
        </p:nvSpPr>
        <p:spPr>
          <a:xfrm rot="10800000" flipH="1" flipV="1">
            <a:off x="4643438" y="1643110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rectángulo"/>
          <p:cNvSpPr/>
          <p:nvPr/>
        </p:nvSpPr>
        <p:spPr>
          <a:xfrm rot="10800000" flipV="1">
            <a:off x="2571736" y="1928838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rectángulo"/>
          <p:cNvSpPr/>
          <p:nvPr/>
        </p:nvSpPr>
        <p:spPr>
          <a:xfrm rot="10800000" flipH="1" flipV="1">
            <a:off x="4643438" y="1928838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rectángulo"/>
          <p:cNvSpPr/>
          <p:nvPr/>
        </p:nvSpPr>
        <p:spPr>
          <a:xfrm rot="10800000" flipV="1">
            <a:off x="2571736" y="2286028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rectángulo"/>
          <p:cNvSpPr/>
          <p:nvPr/>
        </p:nvSpPr>
        <p:spPr>
          <a:xfrm rot="10800000" flipH="1" flipV="1">
            <a:off x="4643438" y="2286028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 rot="10800000" flipV="1">
            <a:off x="2571736" y="2571756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rectángulo"/>
          <p:cNvSpPr/>
          <p:nvPr/>
        </p:nvSpPr>
        <p:spPr>
          <a:xfrm rot="10800000" flipH="1" flipV="1">
            <a:off x="4643438" y="2571756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rectángulo"/>
          <p:cNvSpPr/>
          <p:nvPr/>
        </p:nvSpPr>
        <p:spPr>
          <a:xfrm rot="10800000" flipV="1">
            <a:off x="2571736" y="2928970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rectángulo"/>
          <p:cNvSpPr/>
          <p:nvPr/>
        </p:nvSpPr>
        <p:spPr>
          <a:xfrm rot="10800000" flipH="1" flipV="1">
            <a:off x="4643438" y="2928970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rectángulo"/>
          <p:cNvSpPr/>
          <p:nvPr/>
        </p:nvSpPr>
        <p:spPr>
          <a:xfrm rot="10800000" flipV="1">
            <a:off x="2571736" y="3214698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rectángulo"/>
          <p:cNvSpPr/>
          <p:nvPr/>
        </p:nvSpPr>
        <p:spPr>
          <a:xfrm rot="10800000" flipH="1" flipV="1">
            <a:off x="4643438" y="3214698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rectángulo"/>
          <p:cNvSpPr/>
          <p:nvPr/>
        </p:nvSpPr>
        <p:spPr>
          <a:xfrm rot="10800000" flipV="1">
            <a:off x="2571736" y="3500474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rectángulo"/>
          <p:cNvSpPr/>
          <p:nvPr/>
        </p:nvSpPr>
        <p:spPr>
          <a:xfrm rot="10800000" flipH="1" flipV="1">
            <a:off x="4643438" y="3500474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2571736" y="3786202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rectángulo"/>
          <p:cNvSpPr/>
          <p:nvPr/>
        </p:nvSpPr>
        <p:spPr>
          <a:xfrm rot="10800000" flipH="1" flipV="1">
            <a:off x="4643438" y="3786202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rectángulo"/>
          <p:cNvSpPr/>
          <p:nvPr/>
        </p:nvSpPr>
        <p:spPr>
          <a:xfrm rot="10800000" flipV="1">
            <a:off x="2571736" y="4143416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rectángulo"/>
          <p:cNvSpPr/>
          <p:nvPr/>
        </p:nvSpPr>
        <p:spPr>
          <a:xfrm rot="10800000" flipH="1" flipV="1">
            <a:off x="4643438" y="4143416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rectángulo"/>
          <p:cNvSpPr/>
          <p:nvPr/>
        </p:nvSpPr>
        <p:spPr>
          <a:xfrm rot="10800000" flipV="1">
            <a:off x="2571736" y="4429144"/>
            <a:ext cx="2071702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rectángulo"/>
          <p:cNvSpPr/>
          <p:nvPr/>
        </p:nvSpPr>
        <p:spPr>
          <a:xfrm rot="10800000" flipH="1" flipV="1">
            <a:off x="4643438" y="4429144"/>
            <a:ext cx="1990740" cy="714356"/>
          </a:xfrm>
          <a:prstGeom prst="rtTriangle">
            <a:avLst/>
          </a:prstGeom>
          <a:gradFill flip="none" rotWithShape="1">
            <a:gsLst>
              <a:gs pos="500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9403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5400000">
            <a:off x="-896031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5400000">
            <a:off x="-681748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5400000">
            <a:off x="-467403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5400000">
            <a:off x="-253121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5400000">
            <a:off x="-38774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5400000">
            <a:off x="175508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5400000">
            <a:off x="389853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5400000">
            <a:off x="604134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5400000">
            <a:off x="818481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5400000">
            <a:off x="1032764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5400000">
            <a:off x="1247109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5400000">
            <a:off x="1461391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5400000">
            <a:off x="1675738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5400000">
            <a:off x="1890020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5400000">
            <a:off x="2104365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5400000">
            <a:off x="2318646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5400000">
            <a:off x="2532993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5400000">
            <a:off x="2747276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5400000">
            <a:off x="2961621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5400000">
            <a:off x="3175903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5400000">
            <a:off x="3390250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5400000">
            <a:off x="3604532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5400000">
            <a:off x="3818877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5400000">
            <a:off x="4033158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5400000">
            <a:off x="4247505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5400000">
            <a:off x="4461788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5400000">
            <a:off x="4676133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5400000">
            <a:off x="4890415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5400000">
            <a:off x="5104762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5400000">
            <a:off x="5319044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5400000">
            <a:off x="5533389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5400000">
            <a:off x="5747670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5400000">
            <a:off x="5962018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5400000">
            <a:off x="6176301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5400000">
            <a:off x="6390646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5400000">
            <a:off x="6604928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5400000">
            <a:off x="6819275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5400000">
            <a:off x="7033557" y="2557070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5400000">
            <a:off x="7247902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5400000">
            <a:off x="7462183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5400000">
            <a:off x="7676530" y="2557068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5400000">
            <a:off x="7890813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 rot="5400000">
            <a:off x="8105158" y="2557069"/>
            <a:ext cx="1881416" cy="196267"/>
          </a:xfrm>
          <a:prstGeom prst="rect">
            <a:avLst/>
          </a:prstGeom>
          <a:gradFill flip="none" rotWithShape="1">
            <a:gsLst>
              <a:gs pos="54000">
                <a:srgbClr val="FFC0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38335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61430">
            <a:off x="3579770" y="3552220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6000">
                <a:srgbClr val="FF0000">
                  <a:alpha val="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8096262">
            <a:off x="3651370" y="-51940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6000">
                <a:srgbClr val="FF0000">
                  <a:alpha val="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964302">
            <a:off x="1789245" y="1405270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6000">
                <a:srgbClr val="FF0000">
                  <a:alpha val="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390950">
            <a:off x="5436699" y="147994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6000">
                <a:srgbClr val="FF0000">
                  <a:alpha val="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5113805">
            <a:off x="2252902" y="230240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6000">
                <a:srgbClr val="FF0000">
                  <a:alpha val="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0800000">
            <a:off x="4929190" y="109737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6000">
                <a:srgbClr val="FF0000">
                  <a:alpha val="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302195">
            <a:off x="2243591" y="278258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6000">
                <a:srgbClr val="FF0000">
                  <a:alpha val="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400317">
            <a:off x="4840782" y="2961347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56000">
                <a:srgbClr val="FF0000">
                  <a:alpha val="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71803" y="1857370"/>
            <a:ext cx="3214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Sólo estás aquí para una breve visita. No te apures, no te preocupes. Y asegúrate de oler las flores a lo largo del camino.</a:t>
            </a:r>
            <a:br>
              <a:rPr lang="es-PE" dirty="0" smtClean="0">
                <a:solidFill>
                  <a:srgbClr val="FFFF00"/>
                </a:solidFill>
              </a:rPr>
            </a:br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-Walter Hagen-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99FF"/>
            </a:gs>
            <a:gs pos="50000">
              <a:srgbClr val="6531E7">
                <a:shade val="67500"/>
                <a:satMod val="115000"/>
              </a:srgbClr>
            </a:gs>
            <a:gs pos="100000">
              <a:srgbClr val="6531E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63929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66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66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66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66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66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0066">
                <a:shade val="67500"/>
                <a:satMod val="115000"/>
              </a:srgbClr>
            </a:gs>
            <a:gs pos="100000">
              <a:srgbClr val="FF006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7891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7" name="6 Imagen" descr="Imagen1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81D9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96964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2928927" y="1785932"/>
            <a:ext cx="3286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somos un árbol, nuestras raíces son el pasado. El troco, las ramas, la savia, el presente. Las hojas, las flores y los frutos, el futuro.</a:t>
            </a:r>
            <a:b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Alejandro </a:t>
            </a:r>
            <a:r>
              <a:rPr lang="es-PE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Jodorowsky</a:t>
            </a:r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‏</a:t>
            </a:r>
            <a:endParaRPr lang="es-P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8005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12824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C80051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21411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80051">
                <a:shade val="67500"/>
                <a:satMod val="115000"/>
              </a:srgbClr>
            </a:gs>
            <a:gs pos="100000">
              <a:srgbClr val="C8005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97785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214678" y="1928808"/>
            <a:ext cx="3143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Tu mente es un jardín, tus pensamientos son las semillas, tu puedes sembrar flores o mala hierba.</a:t>
            </a:r>
            <a:br>
              <a:rPr lang="es-PE" dirty="0" smtClean="0">
                <a:solidFill>
                  <a:srgbClr val="FFFF00"/>
                </a:solidFill>
              </a:rPr>
            </a:br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</a:t>
            </a:r>
            <a:r>
              <a:rPr lang="es-PE" dirty="0" err="1" smtClean="0">
                <a:solidFill>
                  <a:srgbClr val="FFFF00"/>
                </a:solidFill>
              </a:rPr>
              <a:t>Ritu</a:t>
            </a:r>
            <a:r>
              <a:rPr lang="es-PE" dirty="0" smtClean="0">
                <a:solidFill>
                  <a:srgbClr val="FFFF00"/>
                </a:solidFill>
              </a:rPr>
              <a:t> </a:t>
            </a:r>
            <a:r>
              <a:rPr lang="es-PE" dirty="0" err="1" smtClean="0">
                <a:solidFill>
                  <a:srgbClr val="FFFF00"/>
                </a:solidFill>
              </a:rPr>
              <a:t>Ghatourey</a:t>
            </a:r>
            <a:r>
              <a:rPr lang="es-PE" dirty="0" smtClean="0">
                <a:solidFill>
                  <a:srgbClr val="FFFF00"/>
                </a:solidFill>
              </a:rPr>
              <a:t>-</a:t>
            </a:r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A2673">
                <a:shade val="67500"/>
                <a:satMod val="115000"/>
              </a:srgbClr>
            </a:gs>
            <a:gs pos="100000">
              <a:srgbClr val="9A2673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56454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nector"/>
          <p:cNvSpPr/>
          <p:nvPr/>
        </p:nvSpPr>
        <p:spPr>
          <a:xfrm>
            <a:off x="0" y="1928808"/>
            <a:ext cx="1500166" cy="1500198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nector"/>
          <p:cNvSpPr/>
          <p:nvPr/>
        </p:nvSpPr>
        <p:spPr>
          <a:xfrm>
            <a:off x="3929058" y="-78581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nector"/>
          <p:cNvSpPr/>
          <p:nvPr/>
        </p:nvSpPr>
        <p:spPr>
          <a:xfrm>
            <a:off x="3857620" y="464345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1571604" y="228599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nector"/>
          <p:cNvSpPr/>
          <p:nvPr/>
        </p:nvSpPr>
        <p:spPr>
          <a:xfrm>
            <a:off x="7643802" y="1857370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nector"/>
          <p:cNvSpPr/>
          <p:nvPr/>
        </p:nvSpPr>
        <p:spPr>
          <a:xfrm>
            <a:off x="4214810" y="64292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nector"/>
          <p:cNvSpPr/>
          <p:nvPr/>
        </p:nvSpPr>
        <p:spPr>
          <a:xfrm>
            <a:off x="4143372" y="371475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nector"/>
          <p:cNvSpPr/>
          <p:nvPr/>
        </p:nvSpPr>
        <p:spPr>
          <a:xfrm>
            <a:off x="6643702" y="2143122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nector"/>
          <p:cNvSpPr/>
          <p:nvPr/>
        </p:nvSpPr>
        <p:spPr>
          <a:xfrm>
            <a:off x="2571736" y="242887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nector"/>
          <p:cNvSpPr/>
          <p:nvPr/>
        </p:nvSpPr>
        <p:spPr>
          <a:xfrm>
            <a:off x="4286248" y="171449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nector"/>
          <p:cNvSpPr/>
          <p:nvPr/>
        </p:nvSpPr>
        <p:spPr>
          <a:xfrm>
            <a:off x="5929322" y="2357436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nector"/>
          <p:cNvSpPr/>
          <p:nvPr/>
        </p:nvSpPr>
        <p:spPr>
          <a:xfrm>
            <a:off x="4286248" y="3000378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nector"/>
          <p:cNvSpPr/>
          <p:nvPr/>
        </p:nvSpPr>
        <p:spPr>
          <a:xfrm>
            <a:off x="3286116" y="2500312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nector"/>
          <p:cNvSpPr/>
          <p:nvPr/>
        </p:nvSpPr>
        <p:spPr>
          <a:xfrm>
            <a:off x="5286380" y="2428874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onector"/>
          <p:cNvSpPr/>
          <p:nvPr/>
        </p:nvSpPr>
        <p:spPr>
          <a:xfrm>
            <a:off x="7286644" y="-857250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Conector"/>
          <p:cNvSpPr/>
          <p:nvPr/>
        </p:nvSpPr>
        <p:spPr>
          <a:xfrm>
            <a:off x="6643702" y="28573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onector"/>
          <p:cNvSpPr/>
          <p:nvPr/>
        </p:nvSpPr>
        <p:spPr>
          <a:xfrm>
            <a:off x="6143636" y="1071552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onector"/>
          <p:cNvSpPr/>
          <p:nvPr/>
        </p:nvSpPr>
        <p:spPr>
          <a:xfrm>
            <a:off x="5715008" y="1643056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onector"/>
          <p:cNvSpPr/>
          <p:nvPr/>
        </p:nvSpPr>
        <p:spPr>
          <a:xfrm>
            <a:off x="5572132" y="3357568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onector"/>
          <p:cNvSpPr/>
          <p:nvPr/>
        </p:nvSpPr>
        <p:spPr>
          <a:xfrm>
            <a:off x="7429520" y="4572014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onector"/>
          <p:cNvSpPr/>
          <p:nvPr/>
        </p:nvSpPr>
        <p:spPr>
          <a:xfrm>
            <a:off x="6643702" y="407194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onector"/>
          <p:cNvSpPr/>
          <p:nvPr/>
        </p:nvSpPr>
        <p:spPr>
          <a:xfrm>
            <a:off x="6072198" y="3714758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onector"/>
          <p:cNvSpPr/>
          <p:nvPr/>
        </p:nvSpPr>
        <p:spPr>
          <a:xfrm>
            <a:off x="0" y="-78581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Conector"/>
          <p:cNvSpPr/>
          <p:nvPr/>
        </p:nvSpPr>
        <p:spPr>
          <a:xfrm>
            <a:off x="1214414" y="214296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onector"/>
          <p:cNvSpPr/>
          <p:nvPr/>
        </p:nvSpPr>
        <p:spPr>
          <a:xfrm>
            <a:off x="2071670" y="1142990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Conector"/>
          <p:cNvSpPr/>
          <p:nvPr/>
        </p:nvSpPr>
        <p:spPr>
          <a:xfrm>
            <a:off x="2643174" y="1643056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onector"/>
          <p:cNvSpPr/>
          <p:nvPr/>
        </p:nvSpPr>
        <p:spPr>
          <a:xfrm>
            <a:off x="0" y="464345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Conector"/>
          <p:cNvSpPr/>
          <p:nvPr/>
        </p:nvSpPr>
        <p:spPr>
          <a:xfrm>
            <a:off x="1357290" y="421482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Conector"/>
          <p:cNvSpPr/>
          <p:nvPr/>
        </p:nvSpPr>
        <p:spPr>
          <a:xfrm>
            <a:off x="2214546" y="385763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Conector"/>
          <p:cNvSpPr/>
          <p:nvPr/>
        </p:nvSpPr>
        <p:spPr>
          <a:xfrm>
            <a:off x="2857488" y="3571882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rgbClr val="9A267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>
            <a:off x="-428660" y="-785836"/>
            <a:ext cx="10072758" cy="6858048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2177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9189925">
            <a:off x="2604604" y="626669"/>
            <a:ext cx="2091808" cy="122964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13414860">
            <a:off x="4276074" y="663446"/>
            <a:ext cx="2145558" cy="152769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9047526">
            <a:off x="5979181" y="691823"/>
            <a:ext cx="2091808" cy="116540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13414860">
            <a:off x="1052250" y="661682"/>
            <a:ext cx="1973781" cy="135412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9189925">
            <a:off x="2676042" y="1269586"/>
            <a:ext cx="2091808" cy="122964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13414860">
            <a:off x="4347512" y="1306363"/>
            <a:ext cx="2145558" cy="152769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9047526">
            <a:off x="6050619" y="1334740"/>
            <a:ext cx="2091808" cy="116540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13414860">
            <a:off x="1123688" y="1304599"/>
            <a:ext cx="1973781" cy="135412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9189925">
            <a:off x="2676040" y="1769651"/>
            <a:ext cx="2091808" cy="122964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13414860">
            <a:off x="4347510" y="1806428"/>
            <a:ext cx="2145558" cy="152769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9047526">
            <a:off x="6050617" y="1834805"/>
            <a:ext cx="2091808" cy="116540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13414860">
            <a:off x="1123686" y="1804664"/>
            <a:ext cx="1973781" cy="135412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9189925">
            <a:off x="2676042" y="2341181"/>
            <a:ext cx="2091808" cy="122964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13414860">
            <a:off x="4347512" y="2377958"/>
            <a:ext cx="2145558" cy="152769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9047526">
            <a:off x="6050619" y="2406335"/>
            <a:ext cx="2091808" cy="116540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13414860">
            <a:off x="1123688" y="2376194"/>
            <a:ext cx="1973781" cy="135412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19189925">
            <a:off x="2747480" y="2984098"/>
            <a:ext cx="2091808" cy="122964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13414860">
            <a:off x="4418950" y="3020875"/>
            <a:ext cx="2145558" cy="152769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19047526">
            <a:off x="6122057" y="3049252"/>
            <a:ext cx="2091808" cy="116540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13414860">
            <a:off x="1195126" y="3019111"/>
            <a:ext cx="1973781" cy="135412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19189925">
            <a:off x="2747478" y="3484163"/>
            <a:ext cx="2091808" cy="122964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13414860">
            <a:off x="4418948" y="3520940"/>
            <a:ext cx="2145558" cy="152769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19047526">
            <a:off x="6122055" y="3549317"/>
            <a:ext cx="2091808" cy="116540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13414860">
            <a:off x="1195124" y="3519176"/>
            <a:ext cx="1973781" cy="135412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19189925">
            <a:off x="2676042" y="3984256"/>
            <a:ext cx="2091808" cy="122964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13414860">
            <a:off x="4347512" y="4021033"/>
            <a:ext cx="2145558" cy="152769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19047526">
            <a:off x="6050619" y="4049410"/>
            <a:ext cx="2091808" cy="116540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13414860">
            <a:off x="1123688" y="4019269"/>
            <a:ext cx="1973781" cy="135412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19189925">
            <a:off x="2747480" y="4627173"/>
            <a:ext cx="2091808" cy="122964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13414860">
            <a:off x="4418950" y="4663950"/>
            <a:ext cx="2145558" cy="152769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19047526">
            <a:off x="6122057" y="4692327"/>
            <a:ext cx="2091808" cy="116540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13414860">
            <a:off x="1195126" y="4662186"/>
            <a:ext cx="1973781" cy="135412"/>
          </a:xfrm>
          <a:prstGeom prst="rect">
            <a:avLst/>
          </a:prstGeom>
          <a:gradFill flip="none" rotWithShape="1">
            <a:gsLst>
              <a:gs pos="3500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-428660" y="-571522"/>
            <a:ext cx="10072758" cy="6500858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2000"/>
                            </p:stCondLst>
                            <p:childTnLst>
                              <p:par>
                                <p:cTn id="23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D85B">
                <a:shade val="67500"/>
                <a:satMod val="115000"/>
              </a:srgbClr>
            </a:gs>
            <a:gs pos="100000">
              <a:srgbClr val="FFD85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21630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 rot="10800000" flipV="1">
            <a:off x="2500298" y="-214278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H="1" flipV="1">
            <a:off x="4572000" y="-214278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2500298" y="71450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rot="10800000" flipH="1" flipV="1">
            <a:off x="4572000" y="71450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2500298" y="428664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rot="10800000" flipH="1" flipV="1">
            <a:off x="4572000" y="428664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 rot="10800000" flipV="1">
            <a:off x="2500298" y="714392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rot="10800000" flipH="1" flipV="1">
            <a:off x="4572000" y="714392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rot="10800000" flipV="1">
            <a:off x="2500298" y="1000168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rectángulo"/>
          <p:cNvSpPr/>
          <p:nvPr/>
        </p:nvSpPr>
        <p:spPr>
          <a:xfrm rot="10800000" flipH="1" flipV="1">
            <a:off x="4572000" y="1000168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rectángulo"/>
          <p:cNvSpPr/>
          <p:nvPr/>
        </p:nvSpPr>
        <p:spPr>
          <a:xfrm rot="10800000" flipV="1">
            <a:off x="2500298" y="1285896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rectángulo"/>
          <p:cNvSpPr/>
          <p:nvPr/>
        </p:nvSpPr>
        <p:spPr>
          <a:xfrm rot="10800000" flipH="1" flipV="1">
            <a:off x="4572000" y="1285896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rectángulo"/>
          <p:cNvSpPr/>
          <p:nvPr/>
        </p:nvSpPr>
        <p:spPr>
          <a:xfrm rot="10800000" flipV="1">
            <a:off x="2500298" y="1643110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rectángulo"/>
          <p:cNvSpPr/>
          <p:nvPr/>
        </p:nvSpPr>
        <p:spPr>
          <a:xfrm rot="10800000" flipH="1" flipV="1">
            <a:off x="4572000" y="1643110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rectángulo"/>
          <p:cNvSpPr/>
          <p:nvPr/>
        </p:nvSpPr>
        <p:spPr>
          <a:xfrm rot="10800000" flipV="1">
            <a:off x="2500298" y="1928838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rectángulo"/>
          <p:cNvSpPr/>
          <p:nvPr/>
        </p:nvSpPr>
        <p:spPr>
          <a:xfrm rot="10800000" flipH="1" flipV="1">
            <a:off x="4572000" y="1928838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rectángulo"/>
          <p:cNvSpPr/>
          <p:nvPr/>
        </p:nvSpPr>
        <p:spPr>
          <a:xfrm rot="10800000" flipV="1">
            <a:off x="2500298" y="2286028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 rot="10800000" flipH="1" flipV="1">
            <a:off x="4572000" y="2286028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rectángulo"/>
          <p:cNvSpPr/>
          <p:nvPr/>
        </p:nvSpPr>
        <p:spPr>
          <a:xfrm rot="10800000" flipV="1">
            <a:off x="2500298" y="2571756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rectángulo"/>
          <p:cNvSpPr/>
          <p:nvPr/>
        </p:nvSpPr>
        <p:spPr>
          <a:xfrm rot="10800000" flipH="1" flipV="1">
            <a:off x="4572000" y="2571756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rectángulo"/>
          <p:cNvSpPr/>
          <p:nvPr/>
        </p:nvSpPr>
        <p:spPr>
          <a:xfrm rot="10800000" flipV="1">
            <a:off x="2500298" y="2928970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rectángulo"/>
          <p:cNvSpPr/>
          <p:nvPr/>
        </p:nvSpPr>
        <p:spPr>
          <a:xfrm rot="10800000" flipH="1" flipV="1">
            <a:off x="4572000" y="2928970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rectángulo"/>
          <p:cNvSpPr/>
          <p:nvPr/>
        </p:nvSpPr>
        <p:spPr>
          <a:xfrm rot="10800000" flipV="1">
            <a:off x="2500298" y="3214698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rectángulo"/>
          <p:cNvSpPr/>
          <p:nvPr/>
        </p:nvSpPr>
        <p:spPr>
          <a:xfrm rot="10800000" flipH="1" flipV="1">
            <a:off x="4572000" y="3214698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rectángulo"/>
          <p:cNvSpPr/>
          <p:nvPr/>
        </p:nvSpPr>
        <p:spPr>
          <a:xfrm rot="10800000" flipV="1">
            <a:off x="2500298" y="3500474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rectángulo"/>
          <p:cNvSpPr/>
          <p:nvPr/>
        </p:nvSpPr>
        <p:spPr>
          <a:xfrm rot="10800000" flipH="1" flipV="1">
            <a:off x="4572000" y="3500474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rectángulo"/>
          <p:cNvSpPr/>
          <p:nvPr/>
        </p:nvSpPr>
        <p:spPr>
          <a:xfrm rot="10800000" flipV="1">
            <a:off x="2500298" y="3786202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rectángulo"/>
          <p:cNvSpPr/>
          <p:nvPr/>
        </p:nvSpPr>
        <p:spPr>
          <a:xfrm rot="10800000" flipH="1" flipV="1">
            <a:off x="4572000" y="3786202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rectángulo"/>
          <p:cNvSpPr/>
          <p:nvPr/>
        </p:nvSpPr>
        <p:spPr>
          <a:xfrm rot="10800000" flipV="1">
            <a:off x="2500298" y="4143416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rectángulo"/>
          <p:cNvSpPr/>
          <p:nvPr/>
        </p:nvSpPr>
        <p:spPr>
          <a:xfrm rot="10800000" flipH="1" flipV="1">
            <a:off x="4572000" y="4143416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rectángulo"/>
          <p:cNvSpPr/>
          <p:nvPr/>
        </p:nvSpPr>
        <p:spPr>
          <a:xfrm rot="10800000" flipV="1">
            <a:off x="2500298" y="4429144"/>
            <a:ext cx="2071702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Triángulo rectángulo"/>
          <p:cNvSpPr/>
          <p:nvPr/>
        </p:nvSpPr>
        <p:spPr>
          <a:xfrm rot="10800000" flipH="1" flipV="1">
            <a:off x="4572000" y="4429144"/>
            <a:ext cx="1990740" cy="714356"/>
          </a:xfrm>
          <a:prstGeom prst="rtTriangle">
            <a:avLst/>
          </a:prstGeom>
          <a:gradFill flip="none" rotWithShape="1">
            <a:gsLst>
              <a:gs pos="63000">
                <a:srgbClr val="FFD85B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71803" y="1714494"/>
            <a:ext cx="31432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s-PE" dirty="0" smtClean="0"/>
          </a:p>
          <a:p>
            <a:pPr fontAlgn="base"/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fontAlgn="base"/>
            <a:r>
              <a:rPr lang="es-PE" dirty="0" smtClean="0">
                <a:solidFill>
                  <a:srgbClr val="FFFF00"/>
                </a:solidFill>
              </a:rPr>
              <a:t>Cada  flor  tiene su belleza, pero no todos pueden verla.</a:t>
            </a:r>
          </a:p>
          <a:p>
            <a:pPr fontAlgn="base"/>
            <a:endParaRPr lang="es-PE" dirty="0" smtClean="0">
              <a:solidFill>
                <a:srgbClr val="FFFF00"/>
              </a:solidFill>
              <a:hlinkClick r:id="rId3" tooltip="Frases de Confucio"/>
            </a:endParaRPr>
          </a:p>
          <a:p>
            <a:pPr fontAlgn="base"/>
            <a:r>
              <a:rPr lang="es-PE" dirty="0" smtClean="0">
                <a:solidFill>
                  <a:srgbClr val="FFFF00"/>
                </a:solidFill>
              </a:rPr>
              <a:t>-Confucio-</a:t>
            </a:r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chemeClr val="bg2">
                <a:lumMod val="60000"/>
                <a:lumOff val="40000"/>
                <a:shade val="67500"/>
                <a:satMod val="115000"/>
              </a:schemeClr>
            </a:gs>
            <a:gs pos="100000">
              <a:schemeClr val="bg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09203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782585">
            <a:off x="7337607" y="1953502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20311208">
            <a:off x="7291986" y="2980838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1782585">
            <a:off x="6159855" y="1882064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20311208">
            <a:off x="6114234" y="2909400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1782585">
            <a:off x="5016847" y="1882063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20311208">
            <a:off x="4971226" y="2909399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1782585">
            <a:off x="3839095" y="1810625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20311208">
            <a:off x="3793474" y="2837961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1782585">
            <a:off x="2640119" y="1953502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20311208">
            <a:off x="2594498" y="2980838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1782585">
            <a:off x="1462367" y="1882064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20311208">
            <a:off x="1416746" y="2909400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782585">
            <a:off x="282665" y="1882062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20311208">
            <a:off x="237044" y="2909398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1782585">
            <a:off x="-895087" y="1810624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20311208">
            <a:off x="-940708" y="2837960"/>
            <a:ext cx="1881416" cy="196267"/>
          </a:xfrm>
          <a:prstGeom prst="rect">
            <a:avLst/>
          </a:prstGeom>
          <a:gradFill flip="none" rotWithShape="1">
            <a:gsLst>
              <a:gs pos="26000">
                <a:schemeClr val="bg2">
                  <a:lumMod val="40000"/>
                  <a:lumOff val="6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1214478" y="-571522"/>
            <a:ext cx="10858576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07139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66CC">
                <a:shade val="67500"/>
                <a:satMod val="115000"/>
              </a:srgbClr>
            </a:gs>
            <a:gs pos="100000">
              <a:srgbClr val="FF66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29538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7240" flipH="1">
            <a:off x="2454320" y="1700474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07807" flipH="1">
            <a:off x="3794484" y="703209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61448" flipH="1">
            <a:off x="3451005" y="2866506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774309" flipH="1">
            <a:off x="4618018" y="1100103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06003" flipH="1">
            <a:off x="2791625" y="915594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643174" y="2357436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88086" flipH="1">
            <a:off x="4641081" y="1851300"/>
            <a:ext cx="1888216" cy="1568984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195806" flipH="1">
            <a:off x="4293839" y="2631533"/>
            <a:ext cx="1888216" cy="156898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00364" y="1785932"/>
            <a:ext cx="30718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rgbClr val="FFFF00"/>
                </a:solidFill>
              </a:rPr>
              <a:t>Como flores hermosas, con color, pero sin aroma, son las dulces palabras para el que no obra de acuerdo con ellas.</a:t>
            </a:r>
          </a:p>
          <a:p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-Buda -</a:t>
            </a:r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3611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onector"/>
          <p:cNvSpPr/>
          <p:nvPr/>
        </p:nvSpPr>
        <p:spPr>
          <a:xfrm>
            <a:off x="0" y="1928808"/>
            <a:ext cx="1500166" cy="1500198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nector"/>
          <p:cNvSpPr/>
          <p:nvPr/>
        </p:nvSpPr>
        <p:spPr>
          <a:xfrm>
            <a:off x="3929058" y="-78581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nector"/>
          <p:cNvSpPr/>
          <p:nvPr/>
        </p:nvSpPr>
        <p:spPr>
          <a:xfrm>
            <a:off x="3857620" y="464345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nector"/>
          <p:cNvSpPr/>
          <p:nvPr/>
        </p:nvSpPr>
        <p:spPr>
          <a:xfrm>
            <a:off x="1571604" y="228599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nector"/>
          <p:cNvSpPr/>
          <p:nvPr/>
        </p:nvSpPr>
        <p:spPr>
          <a:xfrm>
            <a:off x="7643802" y="1857370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nector"/>
          <p:cNvSpPr/>
          <p:nvPr/>
        </p:nvSpPr>
        <p:spPr>
          <a:xfrm>
            <a:off x="4214810" y="64292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nector"/>
          <p:cNvSpPr/>
          <p:nvPr/>
        </p:nvSpPr>
        <p:spPr>
          <a:xfrm>
            <a:off x="4143372" y="371475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nector"/>
          <p:cNvSpPr/>
          <p:nvPr/>
        </p:nvSpPr>
        <p:spPr>
          <a:xfrm>
            <a:off x="6643702" y="2143122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nector"/>
          <p:cNvSpPr/>
          <p:nvPr/>
        </p:nvSpPr>
        <p:spPr>
          <a:xfrm>
            <a:off x="2571736" y="242887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nector"/>
          <p:cNvSpPr/>
          <p:nvPr/>
        </p:nvSpPr>
        <p:spPr>
          <a:xfrm>
            <a:off x="4286248" y="171449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nector"/>
          <p:cNvSpPr/>
          <p:nvPr/>
        </p:nvSpPr>
        <p:spPr>
          <a:xfrm>
            <a:off x="5929322" y="2357436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nector"/>
          <p:cNvSpPr/>
          <p:nvPr/>
        </p:nvSpPr>
        <p:spPr>
          <a:xfrm>
            <a:off x="4286248" y="3000378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Conector"/>
          <p:cNvSpPr/>
          <p:nvPr/>
        </p:nvSpPr>
        <p:spPr>
          <a:xfrm>
            <a:off x="3286116" y="2500312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onector"/>
          <p:cNvSpPr/>
          <p:nvPr/>
        </p:nvSpPr>
        <p:spPr>
          <a:xfrm>
            <a:off x="5286380" y="2428874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onector"/>
          <p:cNvSpPr/>
          <p:nvPr/>
        </p:nvSpPr>
        <p:spPr>
          <a:xfrm>
            <a:off x="7286644" y="-857250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Conector"/>
          <p:cNvSpPr/>
          <p:nvPr/>
        </p:nvSpPr>
        <p:spPr>
          <a:xfrm>
            <a:off x="6643702" y="28573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onector"/>
          <p:cNvSpPr/>
          <p:nvPr/>
        </p:nvSpPr>
        <p:spPr>
          <a:xfrm>
            <a:off x="6143636" y="1071552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onector"/>
          <p:cNvSpPr/>
          <p:nvPr/>
        </p:nvSpPr>
        <p:spPr>
          <a:xfrm>
            <a:off x="5715008" y="1643056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onector"/>
          <p:cNvSpPr/>
          <p:nvPr/>
        </p:nvSpPr>
        <p:spPr>
          <a:xfrm>
            <a:off x="5572132" y="3357568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onector"/>
          <p:cNvSpPr/>
          <p:nvPr/>
        </p:nvSpPr>
        <p:spPr>
          <a:xfrm>
            <a:off x="7429520" y="4572014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onector"/>
          <p:cNvSpPr/>
          <p:nvPr/>
        </p:nvSpPr>
        <p:spPr>
          <a:xfrm>
            <a:off x="6643702" y="4071948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Conector"/>
          <p:cNvSpPr/>
          <p:nvPr/>
        </p:nvSpPr>
        <p:spPr>
          <a:xfrm>
            <a:off x="6072198" y="3714758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onector"/>
          <p:cNvSpPr/>
          <p:nvPr/>
        </p:nvSpPr>
        <p:spPr>
          <a:xfrm>
            <a:off x="0" y="-78581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Conector"/>
          <p:cNvSpPr/>
          <p:nvPr/>
        </p:nvSpPr>
        <p:spPr>
          <a:xfrm>
            <a:off x="1214414" y="214296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onector"/>
          <p:cNvSpPr/>
          <p:nvPr/>
        </p:nvSpPr>
        <p:spPr>
          <a:xfrm>
            <a:off x="2071670" y="1142990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Conector"/>
          <p:cNvSpPr/>
          <p:nvPr/>
        </p:nvSpPr>
        <p:spPr>
          <a:xfrm>
            <a:off x="2643174" y="1643056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Conector"/>
          <p:cNvSpPr/>
          <p:nvPr/>
        </p:nvSpPr>
        <p:spPr>
          <a:xfrm>
            <a:off x="0" y="4643452"/>
            <a:ext cx="1500198" cy="142873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Conector"/>
          <p:cNvSpPr/>
          <p:nvPr/>
        </p:nvSpPr>
        <p:spPr>
          <a:xfrm>
            <a:off x="1357290" y="4214824"/>
            <a:ext cx="928694" cy="928694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Conector"/>
          <p:cNvSpPr/>
          <p:nvPr/>
        </p:nvSpPr>
        <p:spPr>
          <a:xfrm>
            <a:off x="2214546" y="3857634"/>
            <a:ext cx="642942" cy="642942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Conector"/>
          <p:cNvSpPr/>
          <p:nvPr/>
        </p:nvSpPr>
        <p:spPr>
          <a:xfrm>
            <a:off x="2857488" y="3571882"/>
            <a:ext cx="500066" cy="500066"/>
          </a:xfrm>
          <a:prstGeom prst="flowChartConnector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>
            <a:off x="-428660" y="-857274"/>
            <a:ext cx="10072758" cy="692948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57675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13223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3000364" y="1928808"/>
            <a:ext cx="32861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FFFF00"/>
                </a:solidFill>
              </a:rPr>
              <a:t>Adopta el paso de la Naturaleza: su secreto es la paciencia.</a:t>
            </a:r>
          </a:p>
          <a:p>
            <a:pPr algn="ctr"/>
            <a:r>
              <a:rPr lang="es-PE" b="1" dirty="0" smtClean="0">
                <a:solidFill>
                  <a:srgbClr val="FFFF00"/>
                </a:solidFill>
              </a:rPr>
              <a:t> </a:t>
            </a:r>
          </a:p>
          <a:p>
            <a:r>
              <a:rPr lang="es-PE" b="1" dirty="0" smtClean="0">
                <a:solidFill>
                  <a:srgbClr val="FFFF00"/>
                </a:solidFill>
              </a:rPr>
              <a:t>-</a:t>
            </a:r>
            <a:r>
              <a:rPr lang="es-PE" dirty="0" smtClean="0">
                <a:solidFill>
                  <a:srgbClr val="FFFF00"/>
                </a:solidFill>
              </a:rPr>
              <a:t>Ralph Waldo Emerson-</a:t>
            </a:r>
          </a:p>
          <a:p>
            <a:endParaRPr lang="es-PE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99"/>
            </a:gs>
            <a:gs pos="50000">
              <a:schemeClr val="tx2">
                <a:lumMod val="75000"/>
                <a:shade val="67500"/>
                <a:satMod val="115000"/>
              </a:schemeClr>
            </a:gs>
            <a:gs pos="100000">
              <a:schemeClr val="tx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47044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00431" y="-237620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2239386">
            <a:off x="3113491" y="2523052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6429205">
            <a:off x="4976157" y="1557249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6874405">
            <a:off x="2256983" y="945998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3652518">
            <a:off x="4932376" y="59026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9515282">
            <a:off x="4075115" y="2810127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3786432">
            <a:off x="1955575" y="2189697"/>
            <a:ext cx="2224020" cy="2786082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7842372">
            <a:off x="2065065" y="211646"/>
            <a:ext cx="2224020" cy="278608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7954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661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 rot="10800000" flipV="1">
            <a:off x="2500298" y="-214278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H="1" flipV="1">
            <a:off x="4572000" y="-214278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2500298" y="71450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rot="10800000" flipH="1" flipV="1">
            <a:off x="4572000" y="71450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2500298" y="428664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rot="10800000" flipH="1" flipV="1">
            <a:off x="4572000" y="428664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 rot="10800000" flipV="1">
            <a:off x="2500298" y="714392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rot="10800000" flipH="1" flipV="1">
            <a:off x="4572000" y="714392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rot="10800000" flipV="1">
            <a:off x="2500298" y="1000168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rectángulo"/>
          <p:cNvSpPr/>
          <p:nvPr/>
        </p:nvSpPr>
        <p:spPr>
          <a:xfrm rot="10800000" flipH="1" flipV="1">
            <a:off x="4572000" y="1000168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Triángulo rectángulo"/>
          <p:cNvSpPr/>
          <p:nvPr/>
        </p:nvSpPr>
        <p:spPr>
          <a:xfrm rot="10800000" flipV="1">
            <a:off x="2500298" y="1285896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Triángulo rectángulo"/>
          <p:cNvSpPr/>
          <p:nvPr/>
        </p:nvSpPr>
        <p:spPr>
          <a:xfrm rot="10800000" flipH="1" flipV="1">
            <a:off x="4572000" y="1285896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Triángulo rectángulo"/>
          <p:cNvSpPr/>
          <p:nvPr/>
        </p:nvSpPr>
        <p:spPr>
          <a:xfrm rot="10800000" flipV="1">
            <a:off x="2500298" y="1643110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Triángulo rectángulo"/>
          <p:cNvSpPr/>
          <p:nvPr/>
        </p:nvSpPr>
        <p:spPr>
          <a:xfrm rot="10800000" flipH="1" flipV="1">
            <a:off x="4572000" y="1643110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Triángulo rectángulo"/>
          <p:cNvSpPr/>
          <p:nvPr/>
        </p:nvSpPr>
        <p:spPr>
          <a:xfrm rot="10800000" flipV="1">
            <a:off x="2500298" y="1928838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Triángulo rectángulo"/>
          <p:cNvSpPr/>
          <p:nvPr/>
        </p:nvSpPr>
        <p:spPr>
          <a:xfrm rot="10800000" flipH="1" flipV="1">
            <a:off x="4572000" y="1928838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Triángulo rectángulo"/>
          <p:cNvSpPr/>
          <p:nvPr/>
        </p:nvSpPr>
        <p:spPr>
          <a:xfrm rot="10800000" flipV="1">
            <a:off x="2500298" y="2286028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 rot="10800000" flipH="1" flipV="1">
            <a:off x="4572000" y="2286028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rectángulo"/>
          <p:cNvSpPr/>
          <p:nvPr/>
        </p:nvSpPr>
        <p:spPr>
          <a:xfrm rot="10800000" flipV="1">
            <a:off x="2500298" y="2571756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rectángulo"/>
          <p:cNvSpPr/>
          <p:nvPr/>
        </p:nvSpPr>
        <p:spPr>
          <a:xfrm rot="10800000" flipH="1" flipV="1">
            <a:off x="4572000" y="2571756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rectángulo"/>
          <p:cNvSpPr/>
          <p:nvPr/>
        </p:nvSpPr>
        <p:spPr>
          <a:xfrm rot="10800000" flipV="1">
            <a:off x="2500298" y="2928970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Triángulo rectángulo"/>
          <p:cNvSpPr/>
          <p:nvPr/>
        </p:nvSpPr>
        <p:spPr>
          <a:xfrm rot="10800000" flipH="1" flipV="1">
            <a:off x="4572000" y="2928970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Triángulo rectángulo"/>
          <p:cNvSpPr/>
          <p:nvPr/>
        </p:nvSpPr>
        <p:spPr>
          <a:xfrm rot="10800000" flipV="1">
            <a:off x="2500298" y="3214698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Triángulo rectángulo"/>
          <p:cNvSpPr/>
          <p:nvPr/>
        </p:nvSpPr>
        <p:spPr>
          <a:xfrm rot="10800000" flipH="1" flipV="1">
            <a:off x="4572000" y="3214698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Triángulo rectángulo"/>
          <p:cNvSpPr/>
          <p:nvPr/>
        </p:nvSpPr>
        <p:spPr>
          <a:xfrm rot="10800000" flipV="1">
            <a:off x="2500298" y="3500474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Triángulo rectángulo"/>
          <p:cNvSpPr/>
          <p:nvPr/>
        </p:nvSpPr>
        <p:spPr>
          <a:xfrm rot="10800000" flipH="1" flipV="1">
            <a:off x="4572000" y="3500474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Triángulo rectángulo"/>
          <p:cNvSpPr/>
          <p:nvPr/>
        </p:nvSpPr>
        <p:spPr>
          <a:xfrm rot="10800000" flipV="1">
            <a:off x="2500298" y="3786202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Triángulo rectángulo"/>
          <p:cNvSpPr/>
          <p:nvPr/>
        </p:nvSpPr>
        <p:spPr>
          <a:xfrm rot="10800000" flipH="1" flipV="1">
            <a:off x="4572000" y="3786202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Triángulo rectángulo"/>
          <p:cNvSpPr/>
          <p:nvPr/>
        </p:nvSpPr>
        <p:spPr>
          <a:xfrm rot="10800000" flipV="1">
            <a:off x="2500298" y="4143416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Triángulo rectángulo"/>
          <p:cNvSpPr/>
          <p:nvPr/>
        </p:nvSpPr>
        <p:spPr>
          <a:xfrm rot="10800000" flipH="1" flipV="1">
            <a:off x="4572000" y="4143416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Triángulo rectángulo"/>
          <p:cNvSpPr/>
          <p:nvPr/>
        </p:nvSpPr>
        <p:spPr>
          <a:xfrm rot="10800000" flipV="1">
            <a:off x="2500298" y="4429144"/>
            <a:ext cx="2071702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Triángulo rectángulo"/>
          <p:cNvSpPr/>
          <p:nvPr/>
        </p:nvSpPr>
        <p:spPr>
          <a:xfrm rot="10800000" flipH="1" flipV="1">
            <a:off x="4572000" y="4429144"/>
            <a:ext cx="1990740" cy="714356"/>
          </a:xfrm>
          <a:prstGeom prst="rtTriangle">
            <a:avLst/>
          </a:prstGeom>
          <a:gradFill flip="none" rotWithShape="1">
            <a:gsLst>
              <a:gs pos="74000">
                <a:srgbClr val="005426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28926" y="1785932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2928927" y="2071684"/>
            <a:ext cx="33575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rgbClr val="FFFF00"/>
                </a:solidFill>
              </a:rPr>
              <a:t> El secreto no es correr detrás de las mariposas…es cuidar el jardín para que ellas vengan a ti</a:t>
            </a:r>
            <a:endParaRPr lang="es-PE" b="1" dirty="0" smtClean="0">
              <a:solidFill>
                <a:srgbClr val="FFFF00"/>
              </a:solidFill>
            </a:endParaRPr>
          </a:p>
          <a:p>
            <a:endParaRPr lang="es-PE" dirty="0" smtClean="0">
              <a:solidFill>
                <a:srgbClr val="FFFF00"/>
              </a:solidFill>
            </a:endParaRPr>
          </a:p>
          <a:p>
            <a:r>
              <a:rPr lang="es-PE" dirty="0" smtClean="0">
                <a:solidFill>
                  <a:srgbClr val="FFFF00"/>
                </a:solidFill>
              </a:rPr>
              <a:t>-Mario Quintana-</a:t>
            </a:r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51879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5400000">
            <a:off x="-896031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rot="5400000">
            <a:off x="-681748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 rot="5400000">
            <a:off x="-467403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 rot="5400000">
            <a:off x="-253121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 rot="5400000">
            <a:off x="-38774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 rot="5400000">
            <a:off x="175508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 rot="5400000">
            <a:off x="389853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 rot="5400000">
            <a:off x="604134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 rot="5400000">
            <a:off x="818481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 rot="5400000">
            <a:off x="1032764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 rot="5400000">
            <a:off x="1247109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rot="5400000">
            <a:off x="1461391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5400000">
            <a:off x="1675738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 rot="5400000">
            <a:off x="1890020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 rot="5400000">
            <a:off x="2104365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 rot="5400000">
            <a:off x="2318646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 rot="5400000">
            <a:off x="2532993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 rot="5400000">
            <a:off x="2747276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 rot="5400000">
            <a:off x="2961621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 rot="5400000">
            <a:off x="3175903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 rot="5400000">
            <a:off x="3390250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 rot="5400000">
            <a:off x="3604532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 rot="5400000">
            <a:off x="3818877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 rot="5400000">
            <a:off x="4033158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 rot="5400000">
            <a:off x="4247505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 rot="5400000">
            <a:off x="4461788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 rot="5400000">
            <a:off x="4676133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 rot="5400000">
            <a:off x="4890415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 rot="5400000">
            <a:off x="5104762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 rot="5400000">
            <a:off x="5319044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 rot="5400000">
            <a:off x="5533389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 rot="5400000">
            <a:off x="5747670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 rot="5400000">
            <a:off x="5962018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 rot="5400000">
            <a:off x="6176301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Rectángulo"/>
          <p:cNvSpPr/>
          <p:nvPr/>
        </p:nvSpPr>
        <p:spPr>
          <a:xfrm rot="5400000">
            <a:off x="6390646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Rectángulo"/>
          <p:cNvSpPr/>
          <p:nvPr/>
        </p:nvSpPr>
        <p:spPr>
          <a:xfrm rot="5400000">
            <a:off x="6604928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 rot="5400000">
            <a:off x="6819275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 rot="5400000">
            <a:off x="7033557" y="2557070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 rot="5400000">
            <a:off x="7247902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 rot="5400000">
            <a:off x="7462183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 rot="5400000">
            <a:off x="7676530" y="2557068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 rot="5400000">
            <a:off x="7890813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Rectángulo"/>
          <p:cNvSpPr/>
          <p:nvPr/>
        </p:nvSpPr>
        <p:spPr>
          <a:xfrm rot="5400000">
            <a:off x="8105158" y="2557069"/>
            <a:ext cx="1881416" cy="196267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7" name="46 Imagen" descr="cooltext29744511947768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087470">
            <a:off x="5765787" y="3623533"/>
            <a:ext cx="1705342" cy="803097"/>
          </a:xfrm>
          <a:prstGeom prst="rect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-428660" y="-571522"/>
            <a:ext cx="10072758" cy="6215106"/>
          </a:xfrm>
          <a:prstGeom prst="rect">
            <a:avLst/>
          </a:prstGeom>
          <a:gradFill>
            <a:gsLst>
              <a:gs pos="79000">
                <a:srgbClr val="7030A0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t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LORES EXÓTIC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FLORES EXÓTICAS</Template>
  <TotalTime>0</TotalTime>
  <Words>353</Words>
  <Application>Microsoft Office PowerPoint</Application>
  <PresentationFormat>Presentación en pantalla (16:9)</PresentationFormat>
  <Paragraphs>42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FLORES EXÓTICAS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2018-09-08T18:04:24Z</dcterms:created>
  <dcterms:modified xsi:type="dcterms:W3CDTF">2018-09-08T18:07:01Z</dcterms:modified>
</cp:coreProperties>
</file>