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8.xml" ContentType="application/vnd.openxmlformats-officedocument.presentationml.slide+xml"/>
  <Override PartName="/ppt/slides/slide49.xml" ContentType="application/vnd.openxmlformats-officedocument.presentationml.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1" r:id="rId1"/>
    <p:sldMasterId id="2147483673" r:id="rId2"/>
  </p:sldMasterIdLst>
  <p:notesMasterIdLst>
    <p:notesMasterId r:id="rId71"/>
  </p:notesMasterIdLst>
  <p:sldIdLst>
    <p:sldId id="319" r:id="rId3"/>
    <p:sldId id="563" r:id="rId4"/>
    <p:sldId id="575" r:id="rId5"/>
    <p:sldId id="553" r:id="rId6"/>
    <p:sldId id="588" r:id="rId7"/>
    <p:sldId id="573" r:id="rId8"/>
    <p:sldId id="582" r:id="rId9"/>
    <p:sldId id="556" r:id="rId10"/>
    <p:sldId id="613" r:id="rId11"/>
    <p:sldId id="592" r:id="rId12"/>
    <p:sldId id="591" r:id="rId13"/>
    <p:sldId id="590" r:id="rId14"/>
    <p:sldId id="593" r:id="rId15"/>
    <p:sldId id="597" r:id="rId16"/>
    <p:sldId id="594" r:id="rId17"/>
    <p:sldId id="595" r:id="rId18"/>
    <p:sldId id="596" r:id="rId19"/>
    <p:sldId id="598" r:id="rId20"/>
    <p:sldId id="600" r:id="rId21"/>
    <p:sldId id="601" r:id="rId22"/>
    <p:sldId id="602" r:id="rId23"/>
    <p:sldId id="603" r:id="rId24"/>
    <p:sldId id="599" r:id="rId25"/>
    <p:sldId id="589" r:id="rId26"/>
    <p:sldId id="604" r:id="rId27"/>
    <p:sldId id="606" r:id="rId28"/>
    <p:sldId id="607" r:id="rId29"/>
    <p:sldId id="608" r:id="rId30"/>
    <p:sldId id="605" r:id="rId31"/>
    <p:sldId id="609" r:id="rId32"/>
    <p:sldId id="611" r:id="rId33"/>
    <p:sldId id="612" r:id="rId34"/>
    <p:sldId id="610" r:id="rId35"/>
    <p:sldId id="571" r:id="rId36"/>
    <p:sldId id="579" r:id="rId37"/>
    <p:sldId id="550" r:id="rId38"/>
    <p:sldId id="551" r:id="rId39"/>
    <p:sldId id="570" r:id="rId40"/>
    <p:sldId id="552" r:id="rId41"/>
    <p:sldId id="548" r:id="rId42"/>
    <p:sldId id="554" r:id="rId43"/>
    <p:sldId id="555" r:id="rId44"/>
    <p:sldId id="557" r:id="rId45"/>
    <p:sldId id="549" r:id="rId46"/>
    <p:sldId id="558" r:id="rId47"/>
    <p:sldId id="559" r:id="rId48"/>
    <p:sldId id="560" r:id="rId49"/>
    <p:sldId id="561" r:id="rId50"/>
    <p:sldId id="562" r:id="rId51"/>
    <p:sldId id="564" r:id="rId52"/>
    <p:sldId id="565" r:id="rId53"/>
    <p:sldId id="566" r:id="rId54"/>
    <p:sldId id="574" r:id="rId55"/>
    <p:sldId id="576" r:id="rId56"/>
    <p:sldId id="577" r:id="rId57"/>
    <p:sldId id="578" r:id="rId58"/>
    <p:sldId id="580" r:id="rId59"/>
    <p:sldId id="572" r:id="rId60"/>
    <p:sldId id="581" r:id="rId61"/>
    <p:sldId id="583" r:id="rId62"/>
    <p:sldId id="585" r:id="rId63"/>
    <p:sldId id="567" r:id="rId64"/>
    <p:sldId id="586" r:id="rId65"/>
    <p:sldId id="569" r:id="rId66"/>
    <p:sldId id="568" r:id="rId67"/>
    <p:sldId id="587" r:id="rId68"/>
    <p:sldId id="320" r:id="rId69"/>
    <p:sldId id="545" r:id="rId70"/>
  </p:sldIdLst>
  <p:sldSz cx="7129463" cy="11304588"/>
  <p:notesSz cx="6858000" cy="9144000"/>
  <p:defaultTextStyle>
    <a:defPPr>
      <a:defRPr lang="es-ES"/>
    </a:defPPr>
    <a:lvl1pPr algn="l" rtl="0" fontAlgn="base">
      <a:spcBef>
        <a:spcPct val="0"/>
      </a:spcBef>
      <a:spcAft>
        <a:spcPct val="0"/>
      </a:spcAft>
      <a:defRPr kumimoji="1" kern="1200">
        <a:solidFill>
          <a:schemeClr val="tx1"/>
        </a:solidFill>
        <a:latin typeface="Times New Roman" pitchFamily="18" charset="0"/>
        <a:ea typeface="+mn-ea"/>
        <a:cs typeface="+mn-cs"/>
      </a:defRPr>
    </a:lvl1pPr>
    <a:lvl2pPr marL="457200" algn="l" rtl="0" fontAlgn="base">
      <a:spcBef>
        <a:spcPct val="0"/>
      </a:spcBef>
      <a:spcAft>
        <a:spcPct val="0"/>
      </a:spcAft>
      <a:defRPr kumimoji="1" kern="1200">
        <a:solidFill>
          <a:schemeClr val="tx1"/>
        </a:solidFill>
        <a:latin typeface="Times New Roman" pitchFamily="18" charset="0"/>
        <a:ea typeface="+mn-ea"/>
        <a:cs typeface="+mn-cs"/>
      </a:defRPr>
    </a:lvl2pPr>
    <a:lvl3pPr marL="914400" algn="l" rtl="0" fontAlgn="base">
      <a:spcBef>
        <a:spcPct val="0"/>
      </a:spcBef>
      <a:spcAft>
        <a:spcPct val="0"/>
      </a:spcAft>
      <a:defRPr kumimoji="1" kern="1200">
        <a:solidFill>
          <a:schemeClr val="tx1"/>
        </a:solidFill>
        <a:latin typeface="Times New Roman" pitchFamily="18" charset="0"/>
        <a:ea typeface="+mn-ea"/>
        <a:cs typeface="+mn-cs"/>
      </a:defRPr>
    </a:lvl3pPr>
    <a:lvl4pPr marL="1371600" algn="l" rtl="0" fontAlgn="base">
      <a:spcBef>
        <a:spcPct val="0"/>
      </a:spcBef>
      <a:spcAft>
        <a:spcPct val="0"/>
      </a:spcAft>
      <a:defRPr kumimoji="1" kern="1200">
        <a:solidFill>
          <a:schemeClr val="tx1"/>
        </a:solidFill>
        <a:latin typeface="Times New Roman" pitchFamily="18" charset="0"/>
        <a:ea typeface="+mn-ea"/>
        <a:cs typeface="+mn-cs"/>
      </a:defRPr>
    </a:lvl4pPr>
    <a:lvl5pPr marL="1828800" algn="l" rtl="0" fontAlgn="base">
      <a:spcBef>
        <a:spcPct val="0"/>
      </a:spcBef>
      <a:spcAft>
        <a:spcPct val="0"/>
      </a:spcAft>
      <a:defRPr kumimoji="1" kern="1200">
        <a:solidFill>
          <a:schemeClr val="tx1"/>
        </a:solidFill>
        <a:latin typeface="Times New Roman" pitchFamily="18" charset="0"/>
        <a:ea typeface="+mn-ea"/>
        <a:cs typeface="+mn-cs"/>
      </a:defRPr>
    </a:lvl5pPr>
    <a:lvl6pPr marL="2286000" algn="l" defTabSz="914400" rtl="0" eaLnBrk="1" latinLnBrk="0" hangingPunct="1">
      <a:defRPr kumimoji="1" kern="1200">
        <a:solidFill>
          <a:schemeClr val="tx1"/>
        </a:solidFill>
        <a:latin typeface="Times New Roman" pitchFamily="18" charset="0"/>
        <a:ea typeface="+mn-ea"/>
        <a:cs typeface="+mn-cs"/>
      </a:defRPr>
    </a:lvl6pPr>
    <a:lvl7pPr marL="2743200" algn="l" defTabSz="914400" rtl="0" eaLnBrk="1" latinLnBrk="0" hangingPunct="1">
      <a:defRPr kumimoji="1" kern="1200">
        <a:solidFill>
          <a:schemeClr val="tx1"/>
        </a:solidFill>
        <a:latin typeface="Times New Roman" pitchFamily="18" charset="0"/>
        <a:ea typeface="+mn-ea"/>
        <a:cs typeface="+mn-cs"/>
      </a:defRPr>
    </a:lvl7pPr>
    <a:lvl8pPr marL="3200400" algn="l" defTabSz="914400" rtl="0" eaLnBrk="1" latinLnBrk="0" hangingPunct="1">
      <a:defRPr kumimoji="1" kern="1200">
        <a:solidFill>
          <a:schemeClr val="tx1"/>
        </a:solidFill>
        <a:latin typeface="Times New Roman" pitchFamily="18" charset="0"/>
        <a:ea typeface="+mn-ea"/>
        <a:cs typeface="+mn-cs"/>
      </a:defRPr>
    </a:lvl8pPr>
    <a:lvl9pPr marL="3657600" algn="l" defTabSz="914400" rtl="0" eaLnBrk="1" latinLnBrk="0" hangingPunct="1">
      <a:defRPr kumimoji="1" kern="1200">
        <a:solidFill>
          <a:schemeClr val="tx1"/>
        </a:solidFill>
        <a:latin typeface="Times New Roman" pitchFamily="18" charset="0"/>
        <a:ea typeface="+mn-ea"/>
        <a:cs typeface="+mn-cs"/>
      </a:defRPr>
    </a:lvl9pPr>
  </p:defaultTextStyle>
  <p:modifyVerifier cryptProviderType="rsaFull" cryptAlgorithmClass="hash" cryptAlgorithmType="typeAny" cryptAlgorithmSid="4" spinCount="50000" saltData="GkUh/Vu1HTf4GmO4+iaSAg" hashData="43LZMFBaNfEcsuty7nCn7V5Tp34"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FF00"/>
    <a:srgbClr val="FFFF66"/>
    <a:srgbClr val="CCFF99"/>
    <a:srgbClr val="CCFFCC"/>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vertBarState="minimized">
    <p:restoredLeft sz="15620" autoAdjust="0"/>
    <p:restoredTop sz="91284" autoAdjust="0"/>
  </p:normalViewPr>
  <p:slideViewPr>
    <p:cSldViewPr>
      <p:cViewPr>
        <p:scale>
          <a:sx n="50" d="100"/>
          <a:sy n="50" d="100"/>
        </p:scale>
        <p:origin x="-2256" y="48"/>
      </p:cViewPr>
      <p:guideLst>
        <p:guide orient="horz" pos="3561"/>
        <p:guide pos="2246"/>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 Type="http://schemas.openxmlformats.org/officeDocument/2006/relationships/slide" Target="slides/slide5.xml"/><Relationship Id="rId71" Type="http://schemas.openxmlformats.org/officeDocument/2006/relationships/notesMaster" Target="notesMasters/notesMaster1.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presProps" Target="presProp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8914"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kumimoji="0" sz="1200">
                <a:latin typeface="Arial" charset="0"/>
              </a:defRPr>
            </a:lvl1pPr>
          </a:lstStyle>
          <a:p>
            <a:endParaRPr lang="es-ES"/>
          </a:p>
        </p:txBody>
      </p:sp>
      <p:sp>
        <p:nvSpPr>
          <p:cNvPr id="38915"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kumimoji="0" sz="1200">
                <a:latin typeface="Arial" charset="0"/>
              </a:defRPr>
            </a:lvl1pPr>
          </a:lstStyle>
          <a:p>
            <a:endParaRPr lang="es-ES"/>
          </a:p>
        </p:txBody>
      </p:sp>
      <p:sp>
        <p:nvSpPr>
          <p:cNvPr id="38916" name="Rectangle 4"/>
          <p:cNvSpPr>
            <a:spLocks noGrp="1" noRot="1" noChangeAspect="1" noChangeArrowheads="1" noTextEdit="1"/>
          </p:cNvSpPr>
          <p:nvPr>
            <p:ph type="sldImg" idx="2"/>
          </p:nvPr>
        </p:nvSpPr>
        <p:spPr bwMode="auto">
          <a:xfrm>
            <a:off x="2347913" y="685800"/>
            <a:ext cx="2162175" cy="3429000"/>
          </a:xfrm>
          <a:prstGeom prst="rect">
            <a:avLst/>
          </a:prstGeom>
          <a:noFill/>
          <a:ln w="9525">
            <a:solidFill>
              <a:srgbClr val="000000"/>
            </a:solidFill>
            <a:miter lim="800000"/>
            <a:headEnd/>
            <a:tailEnd/>
          </a:ln>
          <a:effectLst/>
        </p:spPr>
      </p:sp>
      <p:sp>
        <p:nvSpPr>
          <p:cNvPr id="38917"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38918"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kumimoji="0" sz="1200">
                <a:latin typeface="Arial" charset="0"/>
              </a:defRPr>
            </a:lvl1pPr>
          </a:lstStyle>
          <a:p>
            <a:endParaRPr lang="es-ES"/>
          </a:p>
        </p:txBody>
      </p:sp>
      <p:sp>
        <p:nvSpPr>
          <p:cNvPr id="38919"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kumimoji="0" sz="1200">
                <a:latin typeface="Arial" charset="0"/>
              </a:defRPr>
            </a:lvl1pPr>
          </a:lstStyle>
          <a:p>
            <a:fld id="{B5796ADA-934D-441F-93A9-9C3D74A5D973}" type="slidenum">
              <a:rPr lang="es-ES"/>
              <a:pPr/>
              <a:t>‹Nº›</a:t>
            </a:fld>
            <a:endParaRPr lang="es-ES"/>
          </a:p>
        </p:txBody>
      </p:sp>
    </p:spTree>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Arial" charset="0"/>
        <a:ea typeface="+mn-ea"/>
        <a:cs typeface="+mn-cs"/>
      </a:defRPr>
    </a:lvl1pPr>
    <a:lvl2pPr marL="457200" algn="l" rtl="0" fontAlgn="base">
      <a:spcBef>
        <a:spcPct val="30000"/>
      </a:spcBef>
      <a:spcAft>
        <a:spcPct val="0"/>
      </a:spcAft>
      <a:defRPr sz="1200" kern="1200">
        <a:solidFill>
          <a:schemeClr val="tx1"/>
        </a:solidFill>
        <a:latin typeface="Arial" charset="0"/>
        <a:ea typeface="+mn-ea"/>
        <a:cs typeface="+mn-cs"/>
      </a:defRPr>
    </a:lvl2pPr>
    <a:lvl3pPr marL="914400" algn="l" rtl="0" fontAlgn="base">
      <a:spcBef>
        <a:spcPct val="30000"/>
      </a:spcBef>
      <a:spcAft>
        <a:spcPct val="0"/>
      </a:spcAft>
      <a:defRPr sz="1200" kern="1200">
        <a:solidFill>
          <a:schemeClr val="tx1"/>
        </a:solidFill>
        <a:latin typeface="Arial" charset="0"/>
        <a:ea typeface="+mn-ea"/>
        <a:cs typeface="+mn-cs"/>
      </a:defRPr>
    </a:lvl3pPr>
    <a:lvl4pPr marL="1371600" algn="l" rtl="0" fontAlgn="base">
      <a:spcBef>
        <a:spcPct val="30000"/>
      </a:spcBef>
      <a:spcAft>
        <a:spcPct val="0"/>
      </a:spcAft>
      <a:defRPr sz="1200" kern="1200">
        <a:solidFill>
          <a:schemeClr val="tx1"/>
        </a:solidFill>
        <a:latin typeface="Arial" charset="0"/>
        <a:ea typeface="+mn-ea"/>
        <a:cs typeface="+mn-cs"/>
      </a:defRPr>
    </a:lvl4pPr>
    <a:lvl5pPr marL="1828800" algn="l" rtl="0" fontAlgn="base">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534710" y="3511749"/>
            <a:ext cx="6060044" cy="2423160"/>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069420" y="6405933"/>
            <a:ext cx="4990624" cy="2888951"/>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965988BA-5472-4A4E-AC4A-02D7B4AA2F94}" type="datetime1">
              <a:rPr lang="es-ES" smtClean="0"/>
              <a:pPr/>
              <a:t>16/07/2017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37CF28B4-0B65-4E41-9D64-A70FEF7F6CF3}" type="slidenum">
              <a:rPr lang="es-ES" smtClean="0"/>
              <a:pPr/>
              <a:t>‹Nº›</a:t>
            </a:fld>
            <a:endParaRPr lang="es-ES"/>
          </a:p>
        </p:txBody>
      </p:sp>
    </p:spTree>
  </p:cSld>
  <p:clrMapOvr>
    <a:masterClrMapping/>
  </p:clrMapOvr>
  <p:transition spd="med" advTm="6000">
    <p:random/>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90817B4E-7A15-4094-B97F-4E4251EB6D9E}" type="datetime1">
              <a:rPr lang="es-ES" smtClean="0"/>
              <a:pPr/>
              <a:t>16/07/2017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32C059E0-73EF-43E1-8348-9AABDB6B741D}" type="slidenum">
              <a:rPr lang="es-ES" smtClean="0"/>
              <a:pPr/>
              <a:t>‹Nº›</a:t>
            </a:fld>
            <a:endParaRPr lang="es-ES"/>
          </a:p>
        </p:txBody>
      </p:sp>
    </p:spTree>
  </p:cSld>
  <p:clrMapOvr>
    <a:masterClrMapping/>
  </p:clrMapOvr>
  <p:transition spd="med" advTm="6000">
    <p:random/>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563179" y="7264245"/>
            <a:ext cx="6060044" cy="2245217"/>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63179" y="4791368"/>
            <a:ext cx="6060044" cy="2472878"/>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865FE319-FCA6-41E0-9E56-ED65C33152D8}" type="datetime1">
              <a:rPr lang="es-ES" smtClean="0"/>
              <a:pPr/>
              <a:t>16/07/2017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36EEF8B0-8C33-4B43-AC4E-B4E1136FB1C7}" type="slidenum">
              <a:rPr lang="es-ES" smtClean="0"/>
              <a:pPr/>
              <a:t>‹Nº›</a:t>
            </a:fld>
            <a:endParaRPr lang="es-ES"/>
          </a:p>
        </p:txBody>
      </p:sp>
    </p:spTree>
  </p:cSld>
  <p:clrMapOvr>
    <a:masterClrMapping/>
  </p:clrMapOvr>
  <p:transition spd="med" advTm="6000">
    <p:random/>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356473" y="2637738"/>
            <a:ext cx="3148846" cy="746050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3624145" y="2637738"/>
            <a:ext cx="3148846" cy="746050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DEDFAB2C-0AA8-4CBE-B7C7-0E753423ECA4}" type="datetime1">
              <a:rPr lang="es-ES" smtClean="0"/>
              <a:pPr/>
              <a:t>16/07/2017</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DD6B5D24-73DF-431F-8954-796E1413D009}" type="slidenum">
              <a:rPr lang="es-ES" smtClean="0"/>
              <a:pPr/>
              <a:t>‹Nº›</a:t>
            </a:fld>
            <a:endParaRPr lang="es-ES"/>
          </a:p>
        </p:txBody>
      </p:sp>
    </p:spTree>
  </p:cSld>
  <p:clrMapOvr>
    <a:masterClrMapping/>
  </p:clrMapOvr>
  <p:transition spd="med" advTm="6000">
    <p:random/>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356473" y="2530449"/>
            <a:ext cx="3150085" cy="1054571"/>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356473" y="3585020"/>
            <a:ext cx="3150085" cy="6513223"/>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3621669" y="2530449"/>
            <a:ext cx="3151322" cy="1054571"/>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3621669" y="3585020"/>
            <a:ext cx="3151322" cy="6513223"/>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88151608-16E3-4D89-9FE4-FBA061E0C5D2}" type="datetime1">
              <a:rPr lang="es-ES" smtClean="0"/>
              <a:pPr/>
              <a:t>16/07/2017</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5C6762EA-0A9B-45F7-9F40-1B09B7E73B3E}" type="slidenum">
              <a:rPr lang="es-ES" smtClean="0"/>
              <a:pPr/>
              <a:t>‹Nº›</a:t>
            </a:fld>
            <a:endParaRPr lang="es-ES"/>
          </a:p>
        </p:txBody>
      </p:sp>
    </p:spTree>
  </p:cSld>
  <p:clrMapOvr>
    <a:masterClrMapping/>
  </p:clrMapOvr>
  <p:transition spd="med" advTm="6000">
    <p:random/>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044EA48A-E071-4401-99C6-3A29312AC32A}" type="datetime1">
              <a:rPr lang="es-ES" smtClean="0"/>
              <a:pPr/>
              <a:t>16/07/2017</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9BDAC6BD-B842-4ED3-816B-3D4FC52FA7E7}" type="slidenum">
              <a:rPr lang="es-ES" smtClean="0"/>
              <a:pPr/>
              <a:t>‹Nº›</a:t>
            </a:fld>
            <a:endParaRPr lang="es-ES"/>
          </a:p>
        </p:txBody>
      </p:sp>
    </p:spTree>
  </p:cSld>
  <p:clrMapOvr>
    <a:masterClrMapping/>
  </p:clrMapOvr>
  <p:transition spd="med" advTm="6000">
    <p:random/>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D45183B9-BBE9-4205-B94D-ABDDA3361EBF}" type="datetime1">
              <a:rPr lang="es-ES" smtClean="0"/>
              <a:pPr/>
              <a:t>16/07/2017</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01091198-67A4-4509-BB79-E4A14F4B7A8C}" type="slidenum">
              <a:rPr lang="es-ES" smtClean="0"/>
              <a:pPr/>
              <a:t>‹Nº›</a:t>
            </a:fld>
            <a:endParaRPr lang="es-ES"/>
          </a:p>
        </p:txBody>
      </p:sp>
    </p:spTree>
  </p:cSld>
  <p:clrMapOvr>
    <a:masterClrMapping/>
  </p:clrMapOvr>
  <p:transition spd="med" advTm="6000">
    <p:random/>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356473" y="450090"/>
            <a:ext cx="2345545" cy="191550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2787422" y="450091"/>
            <a:ext cx="3985568" cy="964815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356473" y="2365591"/>
            <a:ext cx="2345545" cy="773265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30EFFE8A-132E-4811-A3B0-01B2F44BA2EC}" type="datetime1">
              <a:rPr lang="es-ES" smtClean="0"/>
              <a:pPr/>
              <a:t>16/07/2017</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96427BB3-92B8-4195-A74F-970BD5CC50FC}" type="slidenum">
              <a:rPr lang="es-ES" smtClean="0"/>
              <a:pPr/>
              <a:t>‹Nº›</a:t>
            </a:fld>
            <a:endParaRPr lang="es-ES"/>
          </a:p>
        </p:txBody>
      </p:sp>
    </p:spTree>
  </p:cSld>
  <p:clrMapOvr>
    <a:masterClrMapping/>
  </p:clrMapOvr>
  <p:transition spd="med" advTm="6000">
    <p:random/>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397424" y="7913211"/>
            <a:ext cx="4277678" cy="934200"/>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397424" y="1010086"/>
            <a:ext cx="4277678" cy="6782753"/>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397424" y="8847411"/>
            <a:ext cx="4277678" cy="132671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0B65B643-524F-4488-81FA-2BDB9928C939}" type="datetime1">
              <a:rPr lang="es-ES" smtClean="0"/>
              <a:pPr/>
              <a:t>16/07/2017</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63D63C00-D429-42F3-9692-7C0580498233}" type="slidenum">
              <a:rPr lang="es-ES" smtClean="0"/>
              <a:pPr/>
              <a:t>‹Nº›</a:t>
            </a:fld>
            <a:endParaRPr lang="es-ES"/>
          </a:p>
        </p:txBody>
      </p:sp>
    </p:spTree>
  </p:cSld>
  <p:clrMapOvr>
    <a:masterClrMapping/>
  </p:clrMapOvr>
  <p:transition spd="med" advTm="6000">
    <p:random/>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21D235E3-929E-4DD6-8DF5-B020421874B8}" type="datetime1">
              <a:rPr lang="es-ES" smtClean="0"/>
              <a:pPr/>
              <a:t>16/07/2017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CCF38FF0-49F3-460A-95D2-D52BBA7DEC32}" type="slidenum">
              <a:rPr lang="es-ES" smtClean="0"/>
              <a:pPr/>
              <a:t>‹Nº›</a:t>
            </a:fld>
            <a:endParaRPr lang="es-ES"/>
          </a:p>
        </p:txBody>
      </p:sp>
    </p:spTree>
  </p:cSld>
  <p:clrMapOvr>
    <a:masterClrMapping/>
  </p:clrMapOvr>
  <p:transition spd="med" advTm="6000">
    <p:random/>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5168861" y="452710"/>
            <a:ext cx="1604129" cy="964553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356473" y="452710"/>
            <a:ext cx="4693563" cy="964553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90A3D34E-15A8-4CC6-8722-F9B380540D42}" type="datetime1">
              <a:rPr lang="es-ES" smtClean="0"/>
              <a:pPr/>
              <a:t>16/07/2017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2DEDC9A-4891-4E92-AC02-D400206032B9}" type="slidenum">
              <a:rPr lang="es-ES" smtClean="0"/>
              <a:pPr/>
              <a:t>‹Nº›</a:t>
            </a:fld>
            <a:endParaRPr lang="es-ES"/>
          </a:p>
        </p:txBody>
      </p:sp>
    </p:spTree>
  </p:cSld>
  <p:clrMapOvr>
    <a:masterClrMapping/>
  </p:clrMapOvr>
  <p:transition spd="med" advTm="6000">
    <p:random/>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534710" y="3511752"/>
            <a:ext cx="6060044" cy="2423159"/>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069420" y="6405933"/>
            <a:ext cx="4990624" cy="288895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transition spd="med" advTm="6000">
    <p:random/>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00FF00"/>
        </a:soli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356473" y="452709"/>
            <a:ext cx="6416517" cy="1884098"/>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356473" y="2637738"/>
            <a:ext cx="6416517" cy="7460506"/>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356473" y="10477680"/>
            <a:ext cx="1663541" cy="601865"/>
          </a:xfrm>
          <a:prstGeom prst="rect">
            <a:avLst/>
          </a:prstGeom>
        </p:spPr>
        <p:txBody>
          <a:bodyPr vert="horz" lIns="91440" tIns="45720" rIns="91440" bIns="45720" rtlCol="0" anchor="ctr"/>
          <a:lstStyle>
            <a:lvl1pPr algn="l">
              <a:defRPr sz="1200">
                <a:solidFill>
                  <a:schemeClr val="tx1">
                    <a:tint val="75000"/>
                  </a:schemeClr>
                </a:solidFill>
              </a:defRPr>
            </a:lvl1pPr>
          </a:lstStyle>
          <a:p>
            <a:fld id="{E374E897-1C79-4510-B0B2-9A465E8D5702}" type="datetime1">
              <a:rPr lang="es-ES" smtClean="0"/>
              <a:pPr/>
              <a:t>16/07/2017</a:t>
            </a:fld>
            <a:endParaRPr lang="es-ES"/>
          </a:p>
        </p:txBody>
      </p:sp>
      <p:sp>
        <p:nvSpPr>
          <p:cNvPr id="5" name="4 Marcador de pie de página"/>
          <p:cNvSpPr>
            <a:spLocks noGrp="1"/>
          </p:cNvSpPr>
          <p:nvPr>
            <p:ph type="ftr" sz="quarter" idx="3"/>
          </p:nvPr>
        </p:nvSpPr>
        <p:spPr>
          <a:xfrm>
            <a:off x="2435900" y="10477680"/>
            <a:ext cx="2257664" cy="60186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5109449" y="10477680"/>
            <a:ext cx="1663541" cy="601865"/>
          </a:xfrm>
          <a:prstGeom prst="rect">
            <a:avLst/>
          </a:prstGeom>
        </p:spPr>
        <p:txBody>
          <a:bodyPr vert="horz" lIns="91440" tIns="45720" rIns="91440" bIns="45720" rtlCol="0" anchor="ctr"/>
          <a:lstStyle>
            <a:lvl1pPr algn="r">
              <a:defRPr sz="1200">
                <a:solidFill>
                  <a:schemeClr val="tx1">
                    <a:tint val="75000"/>
                  </a:schemeClr>
                </a:solidFill>
              </a:defRPr>
            </a:lvl1pPr>
          </a:lstStyle>
          <a:p>
            <a:fld id="{76520F95-7CC2-480E-95A3-0960308D8F09}"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Lst>
  <p:transition spd="med" advTm="6000">
    <p:random/>
  </p:transition>
  <p:hf sldNum="0" hdr="0" ftr="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356473" y="10294502"/>
            <a:ext cx="1663541" cy="785041"/>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74" r:id="rId1"/>
  </p:sldLayoutIdLst>
  <p:transition spd="med" advTm="6000">
    <p:random/>
  </p:transition>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7" Type="http://schemas.openxmlformats.org/officeDocument/2006/relationships/image" Target="../media/image5.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jpeg"/><Relationship Id="rId5" Type="http://schemas.openxmlformats.org/officeDocument/2006/relationships/image" Target="../media/image3.gif"/><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hyperlink" Target="https://www.google.es/url?sa=i&amp;rct=j&amp;q=&amp;esrc=s&amp;source=images&amp;cd=&amp;cad=rja&amp;uact=8&amp;ved=0ahUKEwjWheGfsY3VAhVOL1AKHdqkBDQQjRwIBw&amp;url=https://www.prota4u.org/database/protav8.asp?fr=1&amp;g=pe&amp;p=Argemone+mexicana+L.&amp;psig=AFQjCNGAbkqNBAWUgzabIp5AYPLc54dgLg&amp;ust=1500280037796058" TargetMode="External"/><Relationship Id="rId2" Type="http://schemas.openxmlformats.org/officeDocument/2006/relationships/image" Target="../media/image9.gif"/><Relationship Id="rId1" Type="http://schemas.openxmlformats.org/officeDocument/2006/relationships/slideLayout" Target="../slideLayouts/slideLayout7.xml"/><Relationship Id="rId4" Type="http://schemas.openxmlformats.org/officeDocument/2006/relationships/image" Target="../media/image10.jpeg"/></Relationships>
</file>

<file path=ppt/slides/_rels/slide6.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9.gif"/><Relationship Id="rId1" Type="http://schemas.openxmlformats.org/officeDocument/2006/relationships/slideLayout" Target="../slideLayouts/slideLayout7.xml"/><Relationship Id="rId5" Type="http://schemas.openxmlformats.org/officeDocument/2006/relationships/image" Target="../media/image15.jpeg"/><Relationship Id="rId4" Type="http://schemas.openxmlformats.org/officeDocument/2006/relationships/hyperlink" Target="https://www.google.es/url?sa=i&amp;rct=j&amp;q=&amp;esrc=s&amp;source=images&amp;cd=&amp;cad=rja&amp;uact=8&amp;ved=0ahUKEwiP2tq1r43VAhXSYlAKHfP9AhoQjRwIBw&amp;url=https://www.fondosgratis.mx/items/paisajes/desierto/11529_flor-del-desierto/full/2/&amp;psig=AFQjCNHe6t7HECZMcgudPwgSnIww87j4Ag&amp;ust=1500279637040763" TargetMode="External"/></Relationships>
</file>

<file path=ppt/slides/_rels/slide10.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9.gif"/><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audio" Target="../media/audio2.wav"/><Relationship Id="rId1" Type="http://schemas.openxmlformats.org/officeDocument/2006/relationships/slideLayout" Target="../slideLayouts/slideLayout7.xml"/><Relationship Id="rId4" Type="http://schemas.openxmlformats.org/officeDocument/2006/relationships/image" Target="../media/image23.jpeg"/></Relationships>
</file>

<file path=ppt/slides/_rels/slide19.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9.gif"/><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9.gif"/><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audio" Target="../media/audio3.wav"/><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2" Type="http://schemas.openxmlformats.org/officeDocument/2006/relationships/image" Target="../media/image70.jpeg"/><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5.gif"/><Relationship Id="rId5" Type="http://schemas.openxmlformats.org/officeDocument/2006/relationships/image" Target="../media/image71.jpeg"/><Relationship Id="rId4" Type="http://schemas.openxmlformats.org/officeDocument/2006/relationships/image" Target="../media/image3.gif"/></Relationships>
</file>

<file path=ppt/slides/_rels/slide68.xml.rels><?xml version="1.0" encoding="UTF-8" standalone="yes"?>
<Relationships xmlns="http://schemas.openxmlformats.org/package/2006/relationships"><Relationship Id="rId8" Type="http://schemas.openxmlformats.org/officeDocument/2006/relationships/image" Target="../media/image74.png"/><Relationship Id="rId13" Type="http://schemas.openxmlformats.org/officeDocument/2006/relationships/image" Target="../media/image77.png"/><Relationship Id="rId18" Type="http://schemas.openxmlformats.org/officeDocument/2006/relationships/image" Target="../media/image80.png"/><Relationship Id="rId3" Type="http://schemas.openxmlformats.org/officeDocument/2006/relationships/audio" Target="../media/audio4.wav"/><Relationship Id="rId7" Type="http://schemas.openxmlformats.org/officeDocument/2006/relationships/hyperlink" Target="http://www.mispps.com/boletin.html" TargetMode="External"/><Relationship Id="rId12" Type="http://schemas.openxmlformats.org/officeDocument/2006/relationships/hyperlink" Target="https://twitter.com/mispps" TargetMode="External"/><Relationship Id="rId17" Type="http://schemas.openxmlformats.org/officeDocument/2006/relationships/image" Target="../media/image79.png"/><Relationship Id="rId2" Type="http://schemas.openxmlformats.org/officeDocument/2006/relationships/slideLayout" Target="../slideLayouts/slideLayout12.xml"/><Relationship Id="rId16" Type="http://schemas.openxmlformats.org/officeDocument/2006/relationships/hyperlink" Target="https://vk.com/mispps" TargetMode="External"/><Relationship Id="rId1" Type="http://schemas.openxmlformats.org/officeDocument/2006/relationships/audio" Target="file:///C:\Users\colacho\Desktop\Logo_exclusivo-mispps_archivos\sound001.wav" TargetMode="External"/><Relationship Id="rId6" Type="http://schemas.openxmlformats.org/officeDocument/2006/relationships/image" Target="../media/image73.png"/><Relationship Id="rId11" Type="http://schemas.openxmlformats.org/officeDocument/2006/relationships/image" Target="../media/image76.png"/><Relationship Id="rId5" Type="http://schemas.openxmlformats.org/officeDocument/2006/relationships/hyperlink" Target="http://www.mispps.com/" TargetMode="External"/><Relationship Id="rId15" Type="http://schemas.openxmlformats.org/officeDocument/2006/relationships/image" Target="../media/image78.png"/><Relationship Id="rId10" Type="http://schemas.openxmlformats.org/officeDocument/2006/relationships/hyperlink" Target="https://www.facebook.com/mispps" TargetMode="External"/><Relationship Id="rId4" Type="http://schemas.openxmlformats.org/officeDocument/2006/relationships/image" Target="../media/image72.png"/><Relationship Id="rId9" Type="http://schemas.openxmlformats.org/officeDocument/2006/relationships/image" Target="../media/image75.png"/><Relationship Id="rId14" Type="http://schemas.openxmlformats.org/officeDocument/2006/relationships/hyperlink" Target="https://plus.google.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3" descr="C:\Users\van\Pictures\36.jpg"/>
          <p:cNvPicPr>
            <a:picLocks noChangeAspect="1" noChangeArrowheads="1"/>
          </p:cNvPicPr>
          <p:nvPr/>
        </p:nvPicPr>
        <p:blipFill>
          <a:blip r:embed="rId3"/>
          <a:srcRect/>
          <a:stretch>
            <a:fillRect/>
          </a:stretch>
        </p:blipFill>
        <p:spPr bwMode="auto">
          <a:xfrm>
            <a:off x="0" y="0"/>
            <a:ext cx="7129463" cy="11304588"/>
          </a:xfrm>
          <a:prstGeom prst="rect">
            <a:avLst/>
          </a:prstGeom>
          <a:noFill/>
          <a:ln w="9525">
            <a:noFill/>
            <a:miter lim="800000"/>
            <a:headEnd/>
            <a:tailEnd/>
          </a:ln>
        </p:spPr>
      </p:pic>
      <p:pic>
        <p:nvPicPr>
          <p:cNvPr id="13" name="Picture 2" descr="http://2.bp.blogspot.com/-Y1xC5iW_T6U/TzMsn3zHq3I/AAAAAAAACVE/KqVlWo5SXc8/s1600/0k0289_gif-sicodelicos-11.gif"/>
          <p:cNvPicPr>
            <a:picLocks noChangeAspect="1" noChangeArrowheads="1" noCrop="1"/>
          </p:cNvPicPr>
          <p:nvPr/>
        </p:nvPicPr>
        <p:blipFill>
          <a:blip r:embed="rId4" cstate="print">
            <a:duotone>
              <a:schemeClr val="accent3">
                <a:shade val="45000"/>
                <a:satMod val="135000"/>
              </a:schemeClr>
              <a:prstClr val="white"/>
            </a:duotone>
          </a:blip>
          <a:srcRect/>
          <a:stretch>
            <a:fillRect/>
          </a:stretch>
        </p:blipFill>
        <p:spPr bwMode="auto">
          <a:xfrm>
            <a:off x="0" y="0"/>
            <a:ext cx="7129464" cy="11304588"/>
          </a:xfrm>
          <a:prstGeom prst="rect">
            <a:avLst/>
          </a:prstGeom>
          <a:noFill/>
        </p:spPr>
      </p:pic>
      <p:pic>
        <p:nvPicPr>
          <p:cNvPr id="155652" name="Image 2" descr="swirlrainbw3.gif"/>
          <p:cNvPicPr>
            <a:picLocks noChangeAspect="1"/>
          </p:cNvPicPr>
          <p:nvPr/>
        </p:nvPicPr>
        <p:blipFill>
          <a:blip r:embed="rId5" cstate="print"/>
          <a:srcRect/>
          <a:stretch>
            <a:fillRect/>
          </a:stretch>
        </p:blipFill>
        <p:spPr bwMode="auto">
          <a:xfrm rot="5400000">
            <a:off x="-5625159" y="5625166"/>
            <a:ext cx="11304588" cy="54271"/>
          </a:xfrm>
          <a:prstGeom prst="rect">
            <a:avLst/>
          </a:prstGeom>
          <a:noFill/>
          <a:ln w="9525">
            <a:noFill/>
            <a:miter lim="800000"/>
            <a:headEnd/>
            <a:tailEnd/>
          </a:ln>
        </p:spPr>
      </p:pic>
      <p:pic>
        <p:nvPicPr>
          <p:cNvPr id="155653" name="Image 2" descr="swirlrainbw3.gif"/>
          <p:cNvPicPr>
            <a:picLocks noChangeAspect="1"/>
          </p:cNvPicPr>
          <p:nvPr/>
        </p:nvPicPr>
        <p:blipFill>
          <a:blip r:embed="rId5" cstate="print"/>
          <a:srcRect/>
          <a:stretch>
            <a:fillRect/>
          </a:stretch>
        </p:blipFill>
        <p:spPr bwMode="auto">
          <a:xfrm rot="5400000">
            <a:off x="1450034" y="5625166"/>
            <a:ext cx="11304588" cy="54271"/>
          </a:xfrm>
          <a:prstGeom prst="rect">
            <a:avLst/>
          </a:prstGeom>
          <a:noFill/>
          <a:ln w="9525">
            <a:noFill/>
            <a:miter lim="800000"/>
            <a:headEnd/>
            <a:tailEnd/>
          </a:ln>
        </p:spPr>
      </p:pic>
      <p:pic>
        <p:nvPicPr>
          <p:cNvPr id="155654" name="Image 2" descr="swirlrainbw3.gif"/>
          <p:cNvPicPr>
            <a:picLocks noChangeAspect="1"/>
          </p:cNvPicPr>
          <p:nvPr/>
        </p:nvPicPr>
        <p:blipFill>
          <a:blip r:embed="rId5" cstate="print"/>
          <a:srcRect/>
          <a:stretch>
            <a:fillRect/>
          </a:stretch>
        </p:blipFill>
        <p:spPr bwMode="auto">
          <a:xfrm rot="10800000">
            <a:off x="3" y="0"/>
            <a:ext cx="7129463" cy="114583"/>
          </a:xfrm>
          <a:prstGeom prst="rect">
            <a:avLst/>
          </a:prstGeom>
          <a:noFill/>
          <a:ln w="9525">
            <a:noFill/>
            <a:miter lim="800000"/>
            <a:headEnd/>
            <a:tailEnd/>
          </a:ln>
        </p:spPr>
      </p:pic>
      <p:pic>
        <p:nvPicPr>
          <p:cNvPr id="155655" name="Image 2" descr="swirlrainbw3.gif"/>
          <p:cNvPicPr>
            <a:picLocks noChangeAspect="1"/>
          </p:cNvPicPr>
          <p:nvPr/>
        </p:nvPicPr>
        <p:blipFill>
          <a:blip r:embed="rId5" cstate="print"/>
          <a:srcRect/>
          <a:stretch>
            <a:fillRect/>
          </a:stretch>
        </p:blipFill>
        <p:spPr bwMode="auto">
          <a:xfrm rot="10800000">
            <a:off x="3" y="11181475"/>
            <a:ext cx="7129463" cy="123114"/>
          </a:xfrm>
          <a:prstGeom prst="rect">
            <a:avLst/>
          </a:prstGeom>
          <a:noFill/>
          <a:ln w="9525">
            <a:noFill/>
            <a:miter lim="800000"/>
            <a:headEnd/>
            <a:tailEnd/>
          </a:ln>
        </p:spPr>
      </p:pic>
      <p:sp>
        <p:nvSpPr>
          <p:cNvPr id="155665" name="Rectangle 17"/>
          <p:cNvSpPr>
            <a:spLocks noChangeArrowheads="1"/>
          </p:cNvSpPr>
          <p:nvPr/>
        </p:nvSpPr>
        <p:spPr bwMode="auto">
          <a:xfrm>
            <a:off x="278473" y="9656039"/>
            <a:ext cx="125920" cy="311105"/>
          </a:xfrm>
          <a:prstGeom prst="rect">
            <a:avLst/>
          </a:prstGeom>
          <a:noFill/>
          <a:ln w="9525">
            <a:solidFill>
              <a:srgbClr val="E31C07"/>
            </a:solidFill>
            <a:miter lim="800000"/>
            <a:headEnd/>
            <a:tailEnd/>
          </a:ln>
          <a:effectLst/>
        </p:spPr>
        <p:txBody>
          <a:bodyPr wrap="none" lIns="33776" tIns="16888" rIns="33776" bIns="16888">
            <a:spAutoFit/>
          </a:bodyPr>
          <a:lstStyle/>
          <a:p>
            <a:pPr defTabSz="816268"/>
            <a:r>
              <a:rPr lang="fr-CA" dirty="0"/>
              <a:t> </a:t>
            </a:r>
            <a:endParaRPr lang="es-ES" b="1" i="1" dirty="0"/>
          </a:p>
        </p:txBody>
      </p:sp>
      <p:pic>
        <p:nvPicPr>
          <p:cNvPr id="155650" name="Picture 2" descr="CARA"/>
          <p:cNvPicPr>
            <a:picLocks noChangeAspect="1" noChangeArrowheads="1"/>
          </p:cNvPicPr>
          <p:nvPr/>
        </p:nvPicPr>
        <p:blipFill>
          <a:blip r:embed="rId6" cstate="email"/>
          <a:srcRect/>
          <a:stretch>
            <a:fillRect/>
          </a:stretch>
        </p:blipFill>
        <p:spPr bwMode="auto">
          <a:xfrm>
            <a:off x="278473" y="9420522"/>
            <a:ext cx="1071680" cy="1264284"/>
          </a:xfrm>
          <a:prstGeom prst="rect">
            <a:avLst/>
          </a:prstGeom>
          <a:noFill/>
          <a:ln w="38100">
            <a:solidFill>
              <a:srgbClr val="1CDEF8"/>
            </a:solidFill>
            <a:miter lim="800000"/>
            <a:headEnd/>
            <a:tailEnd/>
          </a:ln>
        </p:spPr>
      </p:pic>
      <p:sp>
        <p:nvSpPr>
          <p:cNvPr id="19" name="18 Rectángulo"/>
          <p:cNvSpPr/>
          <p:nvPr/>
        </p:nvSpPr>
        <p:spPr>
          <a:xfrm>
            <a:off x="1544058" y="7536414"/>
            <a:ext cx="2099094" cy="1098418"/>
          </a:xfrm>
          <a:prstGeom prst="rect">
            <a:avLst/>
          </a:prstGeom>
        </p:spPr>
        <p:txBody>
          <a:bodyPr wrap="square" lIns="81272" tIns="40636" rIns="81272" bIns="40636">
            <a:spAutoFit/>
          </a:bodyPr>
          <a:lstStyle/>
          <a:p>
            <a:pPr algn="ctr"/>
            <a:endParaRPr lang="es-ES" sz="64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850087" y="2223270"/>
            <a:ext cx="5576860" cy="6554305"/>
          </a:xfrm>
          <a:prstGeom prst="rect">
            <a:avLst/>
          </a:prstGeom>
        </p:spPr>
        <p:txBody>
          <a:bodyPr wrap="none" lIns="81272" tIns="40636" rIns="81272" bIns="40636" fromWordArt="1">
            <a:prstTxWarp prst="textPlain">
              <a:avLst>
                <a:gd name="adj" fmla="val 50000"/>
              </a:avLst>
            </a:prstTxWarp>
          </a:bodyPr>
          <a:lstStyle/>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Flores</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del </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Desierto</a:t>
            </a:r>
          </a:p>
        </p:txBody>
      </p:sp>
      <p:pic>
        <p:nvPicPr>
          <p:cNvPr id="16" name="Picture 6" descr="http://www.nombres-animados.net/Letra-J/Jose-Luis/Nombre-animado-Jose-Luis-04.gif"/>
          <p:cNvPicPr>
            <a:picLocks noChangeAspect="1" noChangeArrowheads="1" noCrop="1"/>
          </p:cNvPicPr>
          <p:nvPr/>
        </p:nvPicPr>
        <p:blipFill>
          <a:blip r:embed="rId7">
            <a:duotone>
              <a:prstClr val="black"/>
              <a:schemeClr val="accent2">
                <a:tint val="45000"/>
                <a:satMod val="400000"/>
              </a:schemeClr>
            </a:duotone>
            <a:lum bright="-6000" contrast="65000"/>
          </a:blip>
          <a:srcRect/>
          <a:stretch>
            <a:fillRect/>
          </a:stretch>
        </p:blipFill>
        <p:spPr bwMode="auto">
          <a:xfrm>
            <a:off x="1421591" y="9367070"/>
            <a:ext cx="2214578" cy="1539693"/>
          </a:xfrm>
          <a:prstGeom prst="rect">
            <a:avLst/>
          </a:prstGeom>
          <a:noFill/>
        </p:spPr>
      </p:pic>
    </p:spTree>
  </p:cSld>
  <p:clrMapOvr>
    <a:masterClrMapping/>
  </p:clrMapOvr>
  <p:transition spd="med" advTm="12000">
    <p:random/>
    <p:sndAc>
      <p:stSnd>
        <p:snd r:embed="rId2" name="Take Me Home Country Roads.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3"/>
                                        </p:tgtEl>
                                        <p:attrNameLst>
                                          <p:attrName>style.opacity</p:attrName>
                                        </p:attrNameLst>
                                      </p:cBhvr>
                                      <p:to>
                                        <p:strVal val="0.5"/>
                                      </p:to>
                                    </p:set>
                                    <p:animEffect filter="image" prLst="opacity: 0.5">
                                      <p:cBhvr rctx="IE">
                                        <p:cTn id="7" dur="indefinite"/>
                                        <p:tgtEl>
                                          <p:spTgt spid="13"/>
                                        </p:tgtEl>
                                      </p:cBhvr>
                                    </p:animEffect>
                                  </p:childTnLst>
                                </p:cTn>
                              </p:par>
                              <p:par>
                                <p:cTn id="8" presetID="42" presetClass="entr" presetSubtype="0" fill="hold" grpId="0" nodeType="withEffect">
                                  <p:stCondLst>
                                    <p:cond delay="0"/>
                                  </p:stCondLst>
                                  <p:childTnLst>
                                    <p:set>
                                      <p:cBhvr>
                                        <p:cTn id="9" dur="1" fill="hold">
                                          <p:stCondLst>
                                            <p:cond delay="0"/>
                                          </p:stCondLst>
                                        </p:cTn>
                                        <p:tgtEl>
                                          <p:spTgt spid="22"/>
                                        </p:tgtEl>
                                        <p:attrNameLst>
                                          <p:attrName>style.visibility</p:attrName>
                                        </p:attrNameLst>
                                      </p:cBhvr>
                                      <p:to>
                                        <p:strVal val="visible"/>
                                      </p:to>
                                    </p:set>
                                    <p:animEffect transition="in" filter="fade">
                                      <p:cBhvr>
                                        <p:cTn id="10" dur="2000"/>
                                        <p:tgtEl>
                                          <p:spTgt spid="22"/>
                                        </p:tgtEl>
                                      </p:cBhvr>
                                    </p:animEffect>
                                    <p:anim calcmode="lin" valueType="num">
                                      <p:cBhvr>
                                        <p:cTn id="11" dur="2000" fill="hold"/>
                                        <p:tgtEl>
                                          <p:spTgt spid="22"/>
                                        </p:tgtEl>
                                        <p:attrNameLst>
                                          <p:attrName>ppt_x</p:attrName>
                                        </p:attrNameLst>
                                      </p:cBhvr>
                                      <p:tavLst>
                                        <p:tav tm="0">
                                          <p:val>
                                            <p:strVal val="#ppt_x"/>
                                          </p:val>
                                        </p:tav>
                                        <p:tav tm="100000">
                                          <p:val>
                                            <p:strVal val="#ppt_x"/>
                                          </p:val>
                                        </p:tav>
                                      </p:tavLst>
                                    </p:anim>
                                    <p:anim calcmode="lin" valueType="num">
                                      <p:cBhvr>
                                        <p:cTn id="12" dur="2000" fill="hold"/>
                                        <p:tgtEl>
                                          <p:spTgt spid="22"/>
                                        </p:tgtEl>
                                        <p:attrNameLst>
                                          <p:attrName>ppt_y</p:attrName>
                                        </p:attrNameLst>
                                      </p:cBhvr>
                                      <p:tavLst>
                                        <p:tav tm="0">
                                          <p:val>
                                            <p:strVal val="#ppt_y+.1"/>
                                          </p:val>
                                        </p:tav>
                                        <p:tav tm="100000">
                                          <p:val>
                                            <p:strVal val="#ppt_y"/>
                                          </p:val>
                                        </p:tav>
                                      </p:tavLst>
                                    </p:anim>
                                  </p:childTnLst>
                                </p:cTn>
                              </p:par>
                            </p:childTnLst>
                          </p:cTn>
                        </p:par>
                        <p:par>
                          <p:cTn id="13" fill="hold">
                            <p:stCondLst>
                              <p:cond delay="2000"/>
                            </p:stCondLst>
                            <p:childTnLst>
                              <p:par>
                                <p:cTn id="14" presetID="22" presetClass="emph" presetSubtype="0" repeatCount="indefinite" fill="hold" grpId="1" nodeType="afterEffect">
                                  <p:stCondLst>
                                    <p:cond delay="0"/>
                                  </p:stCondLst>
                                  <p:childTnLst>
                                    <p:animClr clrSpc="hsl" dir="cw">
                                      <p:cBhvr override="childStyle">
                                        <p:cTn id="15" dur="2000" fill="hold"/>
                                        <p:tgtEl>
                                          <p:spTgt spid="22"/>
                                        </p:tgtEl>
                                        <p:attrNameLst>
                                          <p:attrName>style.color</p:attrName>
                                        </p:attrNameLst>
                                      </p:cBhvr>
                                      <p:by>
                                        <p:hsl h="-7200000" s="0" l="0"/>
                                      </p:by>
                                    </p:animClr>
                                    <p:animClr clrSpc="hsl" dir="cw">
                                      <p:cBhvr>
                                        <p:cTn id="16" dur="2000" fill="hold"/>
                                        <p:tgtEl>
                                          <p:spTgt spid="22"/>
                                        </p:tgtEl>
                                        <p:attrNameLst>
                                          <p:attrName>fillcolor</p:attrName>
                                        </p:attrNameLst>
                                      </p:cBhvr>
                                      <p:by>
                                        <p:hsl h="-7200000" s="0" l="0"/>
                                      </p:by>
                                    </p:animClr>
                                    <p:animClr clrSpc="hsl" dir="cw">
                                      <p:cBhvr>
                                        <p:cTn id="17" dur="2000" fill="hold"/>
                                        <p:tgtEl>
                                          <p:spTgt spid="22"/>
                                        </p:tgtEl>
                                        <p:attrNameLst>
                                          <p:attrName>stroke.color</p:attrName>
                                        </p:attrNameLst>
                                      </p:cBhvr>
                                      <p:by>
                                        <p:hsl h="-7200000" s="0" l="0"/>
                                      </p:by>
                                    </p:animClr>
                                    <p:set>
                                      <p:cBhvr>
                                        <p:cTn id="18" dur="2000" fill="hold"/>
                                        <p:tgtEl>
                                          <p:spTgt spid="22"/>
                                        </p:tgtEl>
                                        <p:attrNameLst>
                                          <p:attrName>fill.type</p:attrName>
                                        </p:attrNameLst>
                                      </p:cBhvr>
                                      <p:to>
                                        <p:strVal val="solid"/>
                                      </p:to>
                                    </p:set>
                                  </p:childTnLst>
                                </p:cTn>
                              </p:par>
                              <p:par>
                                <p:cTn id="19" presetID="6" presetClass="exit" presetSubtype="32" fill="hold" nodeType="withEffect">
                                  <p:stCondLst>
                                    <p:cond delay="0"/>
                                  </p:stCondLst>
                                  <p:childTnLst>
                                    <p:animEffect transition="out" filter="circle(out)">
                                      <p:cBhvr>
                                        <p:cTn id="20" dur="3000"/>
                                        <p:tgtEl>
                                          <p:spTgt spid="13"/>
                                        </p:tgtEl>
                                      </p:cBhvr>
                                    </p:animEffect>
                                    <p:set>
                                      <p:cBhvr>
                                        <p:cTn id="21" dur="1" fill="hold">
                                          <p:stCondLst>
                                            <p:cond delay="2999"/>
                                          </p:stCondLst>
                                        </p:cTn>
                                        <p:tgtEl>
                                          <p:spTgt spid="1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descr="C:\Users\van\Pictures\20.jpg"/>
          <p:cNvPicPr>
            <a:picLocks noChangeAspect="1" noChangeArrowheads="1"/>
          </p:cNvPicPr>
          <p:nvPr/>
        </p:nvPicPr>
        <p:blipFill>
          <a:blip r:embed="rId2"/>
          <a:srcRect/>
          <a:stretch>
            <a:fillRect/>
          </a:stretch>
        </p:blipFill>
        <p:spPr bwMode="auto">
          <a:xfrm>
            <a:off x="0" y="0"/>
            <a:ext cx="7129463" cy="11304588"/>
          </a:xfrm>
          <a:prstGeom prst="rect">
            <a:avLst/>
          </a:prstGeom>
          <a:noFill/>
          <a:ln w="9525">
            <a:noFill/>
            <a:miter lim="800000"/>
            <a:headEnd/>
            <a:tailEnd/>
          </a:ln>
        </p:spPr>
      </p:pic>
    </p:spTree>
  </p:cSld>
  <p:clrMapOvr>
    <a:masterClrMapping/>
  </p:clrMapOvr>
  <p:transition spd="med" advTm="2880">
    <p:random/>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Picture 2" descr="C:\Users\van\Pictures\27.jpg"/>
          <p:cNvPicPr>
            <a:picLocks noChangeAspect="1" noChangeArrowheads="1"/>
          </p:cNvPicPr>
          <p:nvPr/>
        </p:nvPicPr>
        <p:blipFill>
          <a:blip r:embed="rId2"/>
          <a:srcRect/>
          <a:stretch>
            <a:fillRect/>
          </a:stretch>
        </p:blipFill>
        <p:spPr bwMode="auto">
          <a:xfrm>
            <a:off x="-1" y="0"/>
            <a:ext cx="7129463" cy="11304588"/>
          </a:xfrm>
          <a:prstGeom prst="rect">
            <a:avLst/>
          </a:prstGeom>
          <a:noFill/>
          <a:ln w="9525">
            <a:noFill/>
            <a:miter lim="800000"/>
            <a:headEnd/>
            <a:tailEnd/>
          </a:ln>
        </p:spPr>
      </p:pic>
    </p:spTree>
  </p:cSld>
  <p:clrMapOvr>
    <a:masterClrMapping/>
  </p:clrMapOvr>
  <p:transition spd="med" advTm="2880">
    <p:random/>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C:\Users\van\Pictures\14_resize.jpg"/>
          <p:cNvPicPr>
            <a:picLocks noChangeAspect="1" noChangeArrowheads="1"/>
          </p:cNvPicPr>
          <p:nvPr/>
        </p:nvPicPr>
        <p:blipFill>
          <a:blip r:embed="rId2"/>
          <a:srcRect/>
          <a:stretch>
            <a:fillRect/>
          </a:stretch>
        </p:blipFill>
        <p:spPr bwMode="auto">
          <a:xfrm>
            <a:off x="-1" y="0"/>
            <a:ext cx="7129463" cy="11304588"/>
          </a:xfrm>
          <a:prstGeom prst="rect">
            <a:avLst/>
          </a:prstGeom>
          <a:noFill/>
          <a:ln w="9525">
            <a:noFill/>
            <a:miter lim="800000"/>
            <a:headEnd/>
            <a:tailEnd/>
          </a:ln>
        </p:spPr>
      </p:pic>
    </p:spTree>
  </p:cSld>
  <p:clrMapOvr>
    <a:masterClrMapping/>
  </p:clrMapOvr>
  <p:transition spd="med" advTm="2880">
    <p:random/>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http://1.bp.blogspot.com/-DPp_-kGDL64/TzR4_sgEQDI/AAAAAAAACWc/h2pOVQq0Y8Y/s1600/0k0289_gif-sicodelicos-21.gif"/>
          <p:cNvPicPr>
            <a:picLocks noChangeAspect="1" noChangeArrowheads="1" noCrop="1"/>
          </p:cNvPicPr>
          <p:nvPr/>
        </p:nvPicPr>
        <p:blipFill>
          <a:blip r:embed="rId2" cstate="print">
            <a:duotone>
              <a:schemeClr val="accent3">
                <a:shade val="45000"/>
                <a:satMod val="135000"/>
              </a:schemeClr>
              <a:prstClr val="white"/>
            </a:duotone>
            <a:lum bright="17000"/>
          </a:blip>
          <a:srcRect/>
          <a:stretch>
            <a:fillRect/>
          </a:stretch>
        </p:blipFill>
        <p:spPr bwMode="auto">
          <a:xfrm>
            <a:off x="0" y="5437980"/>
            <a:ext cx="7129464" cy="5866608"/>
          </a:xfrm>
          <a:prstGeom prst="rect">
            <a:avLst/>
          </a:prstGeom>
          <a:noFill/>
        </p:spPr>
      </p:pic>
      <p:sp>
        <p:nvSpPr>
          <p:cNvPr id="2" name="1 Marcador de fecha"/>
          <p:cNvSpPr>
            <a:spLocks noGrp="1"/>
          </p:cNvSpPr>
          <p:nvPr>
            <p:ph type="dt" sz="half" idx="10"/>
          </p:nvPr>
        </p:nvSpPr>
        <p:spPr/>
        <p:txBody>
          <a:bodyPr/>
          <a:lstStyle/>
          <a:p>
            <a:fld id="{D45183B9-BBE9-4205-B94D-ABDDA3361EBF}" type="datetime1">
              <a:rPr lang="es-ES" smtClean="0"/>
              <a:pPr/>
              <a:t>16/07/2017</a:t>
            </a:fld>
            <a:endParaRPr lang="es-ES"/>
          </a:p>
        </p:txBody>
      </p:sp>
      <p:sp>
        <p:nvSpPr>
          <p:cNvPr id="3" name="2 Rectángulo"/>
          <p:cNvSpPr/>
          <p:nvPr/>
        </p:nvSpPr>
        <p:spPr>
          <a:xfrm>
            <a:off x="1135839" y="5938046"/>
            <a:ext cx="4929222" cy="4770537"/>
          </a:xfrm>
          <a:prstGeom prst="rect">
            <a:avLst/>
          </a:prstGeom>
        </p:spPr>
        <p:txBody>
          <a:bodyPr wrap="square">
            <a:spAutoFit/>
          </a:bodyPr>
          <a:lstStyle/>
          <a:p>
            <a:pPr algn="ctr"/>
            <a:r>
              <a:rPr lang="es-ES" sz="4000" b="1" dirty="0" smtClean="0">
                <a:latin typeface="Segoe Print" pitchFamily="2" charset="0"/>
              </a:rPr>
              <a:t>Flores del desierto</a:t>
            </a:r>
          </a:p>
          <a:p>
            <a:pPr algn="ctr"/>
            <a:endParaRPr lang="es-ES" sz="2400" b="1" dirty="0" smtClean="0">
              <a:latin typeface="Segoe Print" pitchFamily="2" charset="0"/>
            </a:endParaRPr>
          </a:p>
          <a:p>
            <a:pPr algn="ctr"/>
            <a:r>
              <a:rPr lang="es-ES" sz="2400" dirty="0" smtClean="0">
                <a:latin typeface="Segoe Print" pitchFamily="2" charset="0"/>
              </a:rPr>
              <a:t>Incluso en el desierto seco, sofocante, flores silvestres florecen con asombrosa belleza. Ya que Arizona es el estado americano sólo para contener los cuatro desiertos de América del norte, también contiene un gran número de especies de flores silvestres.</a:t>
            </a:r>
            <a:endParaRPr lang="es-ES" sz="2400" dirty="0">
              <a:latin typeface="Segoe Print" pitchFamily="2" charset="0"/>
            </a:endParaRPr>
          </a:p>
        </p:txBody>
      </p:sp>
      <p:pic>
        <p:nvPicPr>
          <p:cNvPr id="60418" name="Picture 2" descr="Imagen relacionada">
            <a:hlinkClick r:id="rId3"/>
          </p:cNvPr>
          <p:cNvPicPr>
            <a:picLocks noChangeAspect="1" noChangeArrowheads="1"/>
          </p:cNvPicPr>
          <p:nvPr/>
        </p:nvPicPr>
        <p:blipFill>
          <a:blip r:embed="rId4"/>
          <a:srcRect/>
          <a:stretch>
            <a:fillRect/>
          </a:stretch>
        </p:blipFill>
        <p:spPr bwMode="auto">
          <a:xfrm>
            <a:off x="0" y="0"/>
            <a:ext cx="7278862" cy="5437980"/>
          </a:xfrm>
          <a:prstGeom prst="rect">
            <a:avLst/>
          </a:prstGeom>
          <a:noFill/>
        </p:spPr>
      </p:pic>
    </p:spTree>
  </p:cSld>
  <p:clrMapOvr>
    <a:masterClrMapping/>
  </p:clrMapOvr>
  <p:transition spd="med" advTm="28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5"/>
                                        </p:tgtEl>
                                        <p:attrNameLst>
                                          <p:attrName>style.opacity</p:attrName>
                                        </p:attrNameLst>
                                      </p:cBhvr>
                                      <p:to>
                                        <p:strVal val="0.25"/>
                                      </p:to>
                                    </p:set>
                                    <p:animEffect filter="image" prLst="opacity: 0.25">
                                      <p:cBhvr rctx="IE">
                                        <p:cTn id="7" dur="indefinite"/>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Picture 2" descr="C:\Users\van\Pictures\41.jpg"/>
          <p:cNvPicPr>
            <a:picLocks noChangeAspect="1" noChangeArrowheads="1"/>
          </p:cNvPicPr>
          <p:nvPr/>
        </p:nvPicPr>
        <p:blipFill>
          <a:blip r:embed="rId2"/>
          <a:srcRect/>
          <a:stretch>
            <a:fillRect/>
          </a:stretch>
        </p:blipFill>
        <p:spPr bwMode="auto">
          <a:xfrm>
            <a:off x="-1" y="0"/>
            <a:ext cx="7129463" cy="11304588"/>
          </a:xfrm>
          <a:prstGeom prst="rect">
            <a:avLst/>
          </a:prstGeom>
          <a:noFill/>
          <a:ln w="9525">
            <a:noFill/>
            <a:miter lim="800000"/>
            <a:headEnd/>
            <a:tailEnd/>
          </a:ln>
        </p:spPr>
      </p:pic>
    </p:spTree>
  </p:cSld>
  <p:clrMapOvr>
    <a:masterClrMapping/>
  </p:clrMapOvr>
  <p:transition spd="med" advTm="2880">
    <p:random/>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106" name="Picture 2" descr="C:\Users\van\Pictures\44.jpg"/>
          <p:cNvPicPr>
            <a:picLocks noChangeAspect="1" noChangeArrowheads="1"/>
          </p:cNvPicPr>
          <p:nvPr/>
        </p:nvPicPr>
        <p:blipFill>
          <a:blip r:embed="rId2"/>
          <a:srcRect/>
          <a:stretch>
            <a:fillRect/>
          </a:stretch>
        </p:blipFill>
        <p:spPr bwMode="auto">
          <a:xfrm>
            <a:off x="0" y="0"/>
            <a:ext cx="7129463" cy="11304588"/>
          </a:xfrm>
          <a:prstGeom prst="rect">
            <a:avLst/>
          </a:prstGeom>
          <a:noFill/>
          <a:ln w="9525">
            <a:noFill/>
            <a:miter lim="800000"/>
            <a:headEnd/>
            <a:tailEnd/>
          </a:ln>
        </p:spPr>
      </p:pic>
    </p:spTree>
  </p:cSld>
  <p:clrMapOvr>
    <a:masterClrMapping/>
  </p:clrMapOvr>
  <p:transition spd="med" advTm="2880">
    <p:random/>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C:\Users\van\Pictures\25_resize.jpg"/>
          <p:cNvPicPr>
            <a:picLocks noChangeAspect="1" noChangeArrowheads="1"/>
          </p:cNvPicPr>
          <p:nvPr/>
        </p:nvPicPr>
        <p:blipFill>
          <a:blip r:embed="rId2"/>
          <a:srcRect/>
          <a:stretch>
            <a:fillRect/>
          </a:stretch>
        </p:blipFill>
        <p:spPr bwMode="auto">
          <a:xfrm>
            <a:off x="0" y="0"/>
            <a:ext cx="7129463" cy="11304588"/>
          </a:xfrm>
          <a:prstGeom prst="rect">
            <a:avLst/>
          </a:prstGeom>
          <a:noFill/>
          <a:ln w="9525">
            <a:noFill/>
            <a:miter lim="800000"/>
            <a:headEnd/>
            <a:tailEnd/>
          </a:ln>
        </p:spPr>
      </p:pic>
    </p:spTree>
  </p:cSld>
  <p:clrMapOvr>
    <a:masterClrMapping/>
  </p:clrMapOvr>
  <p:transition spd="med" advTm="2880">
    <p:random/>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2" descr="http://1.bp.blogspot.com/-DPp_-kGDL64/TzR4_sgEQDI/AAAAAAAACWc/h2pOVQq0Y8Y/s1600/0k0289_gif-sicodelicos-21.gif"/>
          <p:cNvPicPr>
            <a:picLocks noChangeAspect="1" noChangeArrowheads="1" noCrop="1"/>
          </p:cNvPicPr>
          <p:nvPr/>
        </p:nvPicPr>
        <p:blipFill>
          <a:blip r:embed="rId2" cstate="print">
            <a:duotone>
              <a:schemeClr val="accent3">
                <a:shade val="45000"/>
                <a:satMod val="135000"/>
              </a:schemeClr>
              <a:prstClr val="white"/>
            </a:duotone>
            <a:lum bright="17000"/>
          </a:blip>
          <a:srcRect/>
          <a:stretch>
            <a:fillRect/>
          </a:stretch>
        </p:blipFill>
        <p:spPr bwMode="auto">
          <a:xfrm>
            <a:off x="0" y="5437980"/>
            <a:ext cx="7129464" cy="5866608"/>
          </a:xfrm>
          <a:prstGeom prst="rect">
            <a:avLst/>
          </a:prstGeom>
          <a:noFill/>
        </p:spPr>
      </p:pic>
      <p:pic>
        <p:nvPicPr>
          <p:cNvPr id="9" name="Picture 2" descr="C:\Users\Jose Luis\Desktop\untitled.png"/>
          <p:cNvPicPr>
            <a:picLocks noChangeAspect="1" noChangeArrowheads="1"/>
          </p:cNvPicPr>
          <p:nvPr/>
        </p:nvPicPr>
        <p:blipFill>
          <a:blip r:embed="rId3"/>
          <a:srcRect/>
          <a:stretch>
            <a:fillRect/>
          </a:stretch>
        </p:blipFill>
        <p:spPr bwMode="auto">
          <a:xfrm>
            <a:off x="1" y="0"/>
            <a:ext cx="7164610" cy="5366542"/>
          </a:xfrm>
          <a:prstGeom prst="rect">
            <a:avLst/>
          </a:prstGeom>
          <a:noFill/>
        </p:spPr>
      </p:pic>
      <p:sp>
        <p:nvSpPr>
          <p:cNvPr id="2" name="1 Marcador de fecha"/>
          <p:cNvSpPr>
            <a:spLocks noGrp="1"/>
          </p:cNvSpPr>
          <p:nvPr>
            <p:ph type="dt" sz="half" idx="10"/>
          </p:nvPr>
        </p:nvSpPr>
        <p:spPr/>
        <p:txBody>
          <a:bodyPr/>
          <a:lstStyle/>
          <a:p>
            <a:fld id="{D45183B9-BBE9-4205-B94D-ABDDA3361EBF}" type="datetime1">
              <a:rPr lang="es-ES" smtClean="0"/>
              <a:pPr/>
              <a:t>16/07/2017</a:t>
            </a:fld>
            <a:endParaRPr lang="es-ES"/>
          </a:p>
        </p:txBody>
      </p:sp>
      <p:sp>
        <p:nvSpPr>
          <p:cNvPr id="86018" name="AutoShape 2" descr="Resultado de imagen de flores del desierto de arizona">
            <a:hlinkClick r:id="rId4"/>
          </p:cNvPr>
          <p:cNvSpPr>
            <a:spLocks noChangeAspect="1" noChangeArrowheads="1"/>
          </p:cNvSpPr>
          <p:nvPr/>
        </p:nvSpPr>
        <p:spPr bwMode="auto">
          <a:xfrm>
            <a:off x="49213" y="-2011363"/>
            <a:ext cx="5591175" cy="41910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sp>
        <p:nvSpPr>
          <p:cNvPr id="86020" name="AutoShape 4" descr="Resultado de imagen de flores del desierto de arizona">
            <a:hlinkClick r:id="rId4"/>
          </p:cNvPr>
          <p:cNvSpPr>
            <a:spLocks noChangeAspect="1" noChangeArrowheads="1"/>
          </p:cNvSpPr>
          <p:nvPr/>
        </p:nvSpPr>
        <p:spPr bwMode="auto">
          <a:xfrm>
            <a:off x="49213" y="-2011363"/>
            <a:ext cx="5591175" cy="41910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sp>
        <p:nvSpPr>
          <p:cNvPr id="86022" name="AutoShape 6" descr="Resultado de imagen de flores del desierto de arizona">
            <a:hlinkClick r:id="rId4"/>
          </p:cNvPr>
          <p:cNvSpPr>
            <a:spLocks noChangeAspect="1" noChangeArrowheads="1"/>
          </p:cNvSpPr>
          <p:nvPr/>
        </p:nvSpPr>
        <p:spPr bwMode="auto">
          <a:xfrm>
            <a:off x="49213" y="-2011363"/>
            <a:ext cx="5591175" cy="41910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sp>
        <p:nvSpPr>
          <p:cNvPr id="86024" name="AutoShape 8" descr="Resultado de imagen de flores del desierto de arizona">
            <a:hlinkClick r:id="rId4"/>
          </p:cNvPr>
          <p:cNvSpPr>
            <a:spLocks noChangeAspect="1" noChangeArrowheads="1"/>
          </p:cNvSpPr>
          <p:nvPr/>
        </p:nvSpPr>
        <p:spPr bwMode="auto">
          <a:xfrm>
            <a:off x="49213" y="-2011363"/>
            <a:ext cx="5591175" cy="41910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sp>
        <p:nvSpPr>
          <p:cNvPr id="7" name="6 Rectángulo"/>
          <p:cNvSpPr/>
          <p:nvPr/>
        </p:nvSpPr>
        <p:spPr>
          <a:xfrm>
            <a:off x="1278715" y="5223666"/>
            <a:ext cx="4853802" cy="5755422"/>
          </a:xfrm>
          <a:prstGeom prst="rect">
            <a:avLst/>
          </a:prstGeom>
        </p:spPr>
        <p:txBody>
          <a:bodyPr wrap="square">
            <a:spAutoFit/>
          </a:bodyPr>
          <a:lstStyle/>
          <a:p>
            <a:pPr algn="ctr"/>
            <a:endParaRPr lang="es-ES" sz="2400" dirty="0" smtClean="0">
              <a:latin typeface="Segoe Print" pitchFamily="2" charset="0"/>
            </a:endParaRPr>
          </a:p>
          <a:p>
            <a:pPr algn="ctr"/>
            <a:r>
              <a:rPr lang="es-ES" sz="4000" dirty="0" smtClean="0">
                <a:latin typeface="Segoe Print" pitchFamily="2" charset="0"/>
              </a:rPr>
              <a:t>Amapola amarilla</a:t>
            </a:r>
          </a:p>
          <a:p>
            <a:pPr algn="ctr"/>
            <a:endParaRPr lang="es-ES" sz="4000" dirty="0" smtClean="0">
              <a:latin typeface="Segoe Print" pitchFamily="2" charset="0"/>
            </a:endParaRPr>
          </a:p>
          <a:p>
            <a:pPr algn="ctr"/>
            <a:r>
              <a:rPr lang="es-ES" sz="2400" dirty="0" smtClean="0">
                <a:latin typeface="Segoe Print" pitchFamily="2" charset="0"/>
              </a:rPr>
              <a:t>Es una planta herbácea que alcanza un tamaño de hasta 1 m de altura, con tallos azul-blanquecinos, espinosos; cuando se corta, sale un jugo lechoso y amarillo. Las hojas tienen divisiones con dientes y una espina en la punta; sus flores son de color amarillo, crema o blanco, solitarias y grandes, parecen de papel.</a:t>
            </a:r>
            <a:endParaRPr lang="es-ES" sz="2400" dirty="0">
              <a:latin typeface="Segoe Print" pitchFamily="2" charset="0"/>
            </a:endParaRPr>
          </a:p>
        </p:txBody>
      </p:sp>
      <p:pic>
        <p:nvPicPr>
          <p:cNvPr id="8" name="Picture 2" descr="Resultado de imagen de amapola de arizona"/>
          <p:cNvPicPr>
            <a:picLocks noChangeAspect="1" noChangeArrowheads="1"/>
          </p:cNvPicPr>
          <p:nvPr/>
        </p:nvPicPr>
        <p:blipFill>
          <a:blip r:embed="rId5"/>
          <a:srcRect l="8539" t="61375" r="37005"/>
          <a:stretch>
            <a:fillRect/>
          </a:stretch>
        </p:blipFill>
        <p:spPr bwMode="auto">
          <a:xfrm>
            <a:off x="0" y="0"/>
            <a:ext cx="7166808" cy="5437980"/>
          </a:xfrm>
          <a:prstGeom prst="rect">
            <a:avLst/>
          </a:prstGeom>
          <a:noFill/>
        </p:spPr>
      </p:pic>
    </p:spTree>
  </p:cSld>
  <p:clrMapOvr>
    <a:masterClrMapping/>
  </p:clrMapOvr>
  <p:transition spd="med" advTm="30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21" fill="hold" nodeType="withEffect">
                                  <p:stCondLst>
                                    <p:cond delay="0"/>
                                  </p:stCondLst>
                                  <p:childTnLst>
                                    <p:animEffect transition="out" filter="barn(inVertical)">
                                      <p:cBhvr>
                                        <p:cTn id="6" dur="5000"/>
                                        <p:tgtEl>
                                          <p:spTgt spid="8"/>
                                        </p:tgtEl>
                                      </p:cBhvr>
                                    </p:animEffect>
                                    <p:set>
                                      <p:cBhvr>
                                        <p:cTn id="7" dur="1" fill="hold">
                                          <p:stCondLst>
                                            <p:cond delay="4999"/>
                                          </p:stCondLst>
                                        </p:cTn>
                                        <p:tgtEl>
                                          <p:spTgt spid="8"/>
                                        </p:tgtEl>
                                        <p:attrNameLst>
                                          <p:attrName>style.visibility</p:attrName>
                                        </p:attrNameLst>
                                      </p:cBhvr>
                                      <p:to>
                                        <p:strVal val="hidden"/>
                                      </p:to>
                                    </p:set>
                                  </p:childTnLst>
                                </p:cTn>
                              </p:par>
                            </p:childTnLst>
                          </p:cTn>
                        </p:par>
                        <p:par>
                          <p:cTn id="8" fill="hold">
                            <p:stCondLst>
                              <p:cond delay="5000"/>
                            </p:stCondLst>
                            <p:childTnLst>
                              <p:par>
                                <p:cTn id="9" presetID="9" presetClass="emph" presetSubtype="0" nodeType="afterEffect">
                                  <p:stCondLst>
                                    <p:cond delay="0"/>
                                  </p:stCondLst>
                                  <p:childTnLst>
                                    <p:set>
                                      <p:cBhvr rctx="PPT">
                                        <p:cTn id="10" dur="indefinite"/>
                                        <p:tgtEl>
                                          <p:spTgt spid="10"/>
                                        </p:tgtEl>
                                        <p:attrNameLst>
                                          <p:attrName>style.opacity</p:attrName>
                                        </p:attrNameLst>
                                      </p:cBhvr>
                                      <p:to>
                                        <p:strVal val="0.25"/>
                                      </p:to>
                                    </p:set>
                                    <p:animEffect filter="image" prLst="opacity: 0.25">
                                      <p:cBhvr rctx="IE">
                                        <p:cTn id="11" dur="indefinite"/>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D45183B9-BBE9-4205-B94D-ABDDA3361EBF}" type="datetime1">
              <a:rPr lang="es-ES" smtClean="0"/>
              <a:pPr/>
              <a:t>16/07/2017</a:t>
            </a:fld>
            <a:endParaRPr lang="es-ES"/>
          </a:p>
        </p:txBody>
      </p:sp>
      <p:pic>
        <p:nvPicPr>
          <p:cNvPr id="64514" name="Picture 2" descr="Resultado de imagen de amapola de arizona"/>
          <p:cNvPicPr>
            <a:picLocks noChangeAspect="1" noChangeArrowheads="1"/>
          </p:cNvPicPr>
          <p:nvPr/>
        </p:nvPicPr>
        <p:blipFill>
          <a:blip r:embed="rId2"/>
          <a:srcRect l="16890" r="6754"/>
          <a:stretch>
            <a:fillRect/>
          </a:stretch>
        </p:blipFill>
        <p:spPr bwMode="auto">
          <a:xfrm>
            <a:off x="0" y="0"/>
            <a:ext cx="7324390" cy="11304588"/>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D45183B9-BBE9-4205-B94D-ABDDA3361EBF}" type="datetime1">
              <a:rPr lang="es-ES" smtClean="0"/>
              <a:pPr/>
              <a:t>16/07/2017</a:t>
            </a:fld>
            <a:endParaRPr lang="es-ES"/>
          </a:p>
        </p:txBody>
      </p:sp>
      <p:pic>
        <p:nvPicPr>
          <p:cNvPr id="63490" name="Picture 2" descr="Resultado de imagen de amapola de arizona"/>
          <p:cNvPicPr>
            <a:picLocks noChangeAspect="1" noChangeArrowheads="1"/>
          </p:cNvPicPr>
          <p:nvPr/>
        </p:nvPicPr>
        <p:blipFill>
          <a:blip r:embed="rId2"/>
          <a:srcRect l="40241"/>
          <a:stretch>
            <a:fillRect/>
          </a:stretch>
        </p:blipFill>
        <p:spPr bwMode="auto">
          <a:xfrm>
            <a:off x="0" y="0"/>
            <a:ext cx="7129463" cy="11304588"/>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D45183B9-BBE9-4205-B94D-ABDDA3361EBF}" type="datetime1">
              <a:rPr lang="es-ES" smtClean="0"/>
              <a:pPr/>
              <a:t>16/07/2017</a:t>
            </a:fld>
            <a:endParaRPr lang="es-ES"/>
          </a:p>
        </p:txBody>
      </p:sp>
      <p:pic>
        <p:nvPicPr>
          <p:cNvPr id="1026" name="Picture 2" descr="Resultado de imagen de amapola de arizona"/>
          <p:cNvPicPr>
            <a:picLocks noChangeAspect="1" noChangeArrowheads="1"/>
          </p:cNvPicPr>
          <p:nvPr/>
        </p:nvPicPr>
        <p:blipFill>
          <a:blip r:embed="rId2"/>
          <a:srcRect l="8539" r="37005"/>
          <a:stretch>
            <a:fillRect/>
          </a:stretch>
        </p:blipFill>
        <p:spPr bwMode="auto">
          <a:xfrm>
            <a:off x="0" y="0"/>
            <a:ext cx="7166808" cy="11304588"/>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http://1.bp.blogspot.com/-DPp_-kGDL64/TzR4_sgEQDI/AAAAAAAACWc/h2pOVQq0Y8Y/s1600/0k0289_gif-sicodelicos-21.gif"/>
          <p:cNvPicPr>
            <a:picLocks noChangeAspect="1" noChangeArrowheads="1" noCrop="1"/>
          </p:cNvPicPr>
          <p:nvPr/>
        </p:nvPicPr>
        <p:blipFill>
          <a:blip r:embed="rId2" cstate="print">
            <a:duotone>
              <a:schemeClr val="accent3">
                <a:shade val="45000"/>
                <a:satMod val="135000"/>
              </a:schemeClr>
              <a:prstClr val="white"/>
            </a:duotone>
            <a:lum bright="17000"/>
          </a:blip>
          <a:srcRect/>
          <a:stretch>
            <a:fillRect/>
          </a:stretch>
        </p:blipFill>
        <p:spPr bwMode="auto">
          <a:xfrm>
            <a:off x="-1" y="4723600"/>
            <a:ext cx="7129464" cy="6580988"/>
          </a:xfrm>
          <a:prstGeom prst="rect">
            <a:avLst/>
          </a:prstGeom>
          <a:noFill/>
        </p:spPr>
      </p:pic>
      <p:sp>
        <p:nvSpPr>
          <p:cNvPr id="2" name="1 Marcador de fecha"/>
          <p:cNvSpPr>
            <a:spLocks noGrp="1"/>
          </p:cNvSpPr>
          <p:nvPr>
            <p:ph type="dt" sz="half" idx="10"/>
          </p:nvPr>
        </p:nvSpPr>
        <p:spPr/>
        <p:txBody>
          <a:bodyPr/>
          <a:lstStyle/>
          <a:p>
            <a:fld id="{D45183B9-BBE9-4205-B94D-ABDDA3361EBF}" type="datetime1">
              <a:rPr lang="es-ES" smtClean="0"/>
              <a:pPr/>
              <a:t>16/07/2017</a:t>
            </a:fld>
            <a:endParaRPr lang="es-ES"/>
          </a:p>
        </p:txBody>
      </p:sp>
      <p:sp>
        <p:nvSpPr>
          <p:cNvPr id="3" name="2 Rectángulo"/>
          <p:cNvSpPr/>
          <p:nvPr/>
        </p:nvSpPr>
        <p:spPr>
          <a:xfrm>
            <a:off x="1064401" y="5723732"/>
            <a:ext cx="5000660" cy="5016758"/>
          </a:xfrm>
          <a:prstGeom prst="rect">
            <a:avLst/>
          </a:prstGeom>
        </p:spPr>
        <p:txBody>
          <a:bodyPr wrap="square">
            <a:spAutoFit/>
          </a:bodyPr>
          <a:lstStyle/>
          <a:p>
            <a:pPr algn="ctr"/>
            <a:r>
              <a:rPr lang="es-ES" sz="4000" b="1" dirty="0" smtClean="0">
                <a:latin typeface="Segoe Print" pitchFamily="2" charset="0"/>
              </a:rPr>
              <a:t>Brown-</a:t>
            </a:r>
            <a:r>
              <a:rPr lang="es-ES" sz="4000" b="1" dirty="0" err="1" smtClean="0">
                <a:latin typeface="Segoe Print" pitchFamily="2" charset="0"/>
              </a:rPr>
              <a:t>Eyed</a:t>
            </a:r>
            <a:r>
              <a:rPr lang="es-ES" sz="4000" b="1" dirty="0" smtClean="0">
                <a:latin typeface="Segoe Print" pitchFamily="2" charset="0"/>
              </a:rPr>
              <a:t> </a:t>
            </a:r>
            <a:r>
              <a:rPr lang="es-ES" sz="4000" b="1" dirty="0" err="1" smtClean="0">
                <a:latin typeface="Segoe Print" pitchFamily="2" charset="0"/>
              </a:rPr>
              <a:t>Evening</a:t>
            </a:r>
            <a:r>
              <a:rPr lang="es-ES" sz="4000" b="1" dirty="0" smtClean="0">
                <a:latin typeface="Segoe Print" pitchFamily="2" charset="0"/>
              </a:rPr>
              <a:t> </a:t>
            </a:r>
            <a:r>
              <a:rPr lang="es-ES" sz="4000" b="1" dirty="0" err="1" smtClean="0">
                <a:latin typeface="Segoe Print" pitchFamily="2" charset="0"/>
              </a:rPr>
              <a:t>Primrose</a:t>
            </a:r>
            <a:r>
              <a:rPr lang="es-ES" sz="2400" b="1" dirty="0" smtClean="0">
                <a:latin typeface="Segoe Print" pitchFamily="2" charset="0"/>
              </a:rPr>
              <a:t/>
            </a:r>
            <a:br>
              <a:rPr lang="es-ES" sz="2400" b="1" dirty="0" smtClean="0">
                <a:latin typeface="Segoe Print" pitchFamily="2" charset="0"/>
              </a:rPr>
            </a:br>
            <a:endParaRPr lang="es-ES" sz="2400" b="1" dirty="0" smtClean="0">
              <a:latin typeface="Segoe Print" pitchFamily="2" charset="0"/>
            </a:endParaRPr>
          </a:p>
          <a:p>
            <a:pPr algn="ctr"/>
            <a:r>
              <a:rPr lang="es-ES" sz="2400" dirty="0" smtClean="0">
                <a:latin typeface="Segoe Print" pitchFamily="2" charset="0"/>
              </a:rPr>
              <a:t>Ojos de onagra se encuentra en los desiertos de Sonora, </a:t>
            </a:r>
            <a:r>
              <a:rPr lang="es-ES" sz="2400" dirty="0" err="1" smtClean="0">
                <a:latin typeface="Segoe Print" pitchFamily="2" charset="0"/>
              </a:rPr>
              <a:t>Mojave</a:t>
            </a:r>
            <a:r>
              <a:rPr lang="es-ES" sz="2400" dirty="0" smtClean="0">
                <a:latin typeface="Segoe Print" pitchFamily="2" charset="0"/>
              </a:rPr>
              <a:t> y gran cuenca. Tiene flores blancas con un tallo que crece hasta medio metro o 1,5 pies de altura. Esta flor crece en zonas arenosas menos de 6,500 pies por debajo del nivel del mar.</a:t>
            </a:r>
          </a:p>
        </p:txBody>
      </p:sp>
      <p:pic>
        <p:nvPicPr>
          <p:cNvPr id="4" name="Picture 2" descr="Resultado de imagen de ojos de onagra"/>
          <p:cNvPicPr>
            <a:picLocks noChangeAspect="1" noChangeArrowheads="1"/>
          </p:cNvPicPr>
          <p:nvPr/>
        </p:nvPicPr>
        <p:blipFill>
          <a:blip r:embed="rId3"/>
          <a:srcRect/>
          <a:stretch>
            <a:fillRect/>
          </a:stretch>
        </p:blipFill>
        <p:spPr bwMode="auto">
          <a:xfrm>
            <a:off x="-1" y="0"/>
            <a:ext cx="7178201" cy="4795038"/>
          </a:xfrm>
          <a:prstGeom prst="rect">
            <a:avLst/>
          </a:prstGeom>
          <a:noFill/>
        </p:spPr>
      </p:pic>
    </p:spTree>
  </p:cSld>
  <p:clrMapOvr>
    <a:masterClrMapping/>
  </p:clrMapOvr>
  <p:transition spd="med" advTm="30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5"/>
                                        </p:tgtEl>
                                        <p:attrNameLst>
                                          <p:attrName>style.opacity</p:attrName>
                                        </p:attrNameLst>
                                      </p:cBhvr>
                                      <p:to>
                                        <p:strVal val="0.25"/>
                                      </p:to>
                                    </p:set>
                                    <p:animEffect filter="image" prLst="opacity: 0.25">
                                      <p:cBhvr rctx="IE">
                                        <p:cTn id="7" dur="indefinite"/>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D45183B9-BBE9-4205-B94D-ABDDA3361EBF}" type="datetime1">
              <a:rPr lang="es-ES" smtClean="0"/>
              <a:pPr/>
              <a:t>16/07/2017</a:t>
            </a:fld>
            <a:endParaRPr lang="es-ES"/>
          </a:p>
        </p:txBody>
      </p:sp>
      <p:pic>
        <p:nvPicPr>
          <p:cNvPr id="69634" name="Picture 2" descr="Resultado de imagen de onagra flor"/>
          <p:cNvPicPr>
            <a:picLocks noChangeAspect="1" noChangeArrowheads="1"/>
          </p:cNvPicPr>
          <p:nvPr/>
        </p:nvPicPr>
        <p:blipFill>
          <a:blip r:embed="rId2"/>
          <a:srcRect/>
          <a:stretch>
            <a:fillRect/>
          </a:stretch>
        </p:blipFill>
        <p:spPr bwMode="auto">
          <a:xfrm>
            <a:off x="0" y="0"/>
            <a:ext cx="7297102" cy="11304588"/>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D45183B9-BBE9-4205-B94D-ABDDA3361EBF}" type="datetime1">
              <a:rPr lang="es-ES" smtClean="0"/>
              <a:pPr/>
              <a:t>16/07/2017</a:t>
            </a:fld>
            <a:endParaRPr lang="es-ES"/>
          </a:p>
        </p:txBody>
      </p:sp>
      <p:pic>
        <p:nvPicPr>
          <p:cNvPr id="65540" name="Picture 4" descr="Resultado de imagen de onagra flor"/>
          <p:cNvPicPr>
            <a:picLocks noChangeAspect="1" noChangeArrowheads="1"/>
          </p:cNvPicPr>
          <p:nvPr/>
        </p:nvPicPr>
        <p:blipFill>
          <a:blip r:embed="rId2"/>
          <a:srcRect/>
          <a:stretch>
            <a:fillRect/>
          </a:stretch>
        </p:blipFill>
        <p:spPr bwMode="auto">
          <a:xfrm>
            <a:off x="0" y="0"/>
            <a:ext cx="7201257" cy="11304588"/>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D45183B9-BBE9-4205-B94D-ABDDA3361EBF}" type="datetime1">
              <a:rPr lang="es-ES" smtClean="0"/>
              <a:pPr/>
              <a:t>16/07/2017</a:t>
            </a:fld>
            <a:endParaRPr lang="es-ES"/>
          </a:p>
        </p:txBody>
      </p:sp>
      <p:pic>
        <p:nvPicPr>
          <p:cNvPr id="67586" name="Picture 2" descr="Resultado de imagen de onagra flor"/>
          <p:cNvPicPr>
            <a:picLocks noChangeAspect="1" noChangeArrowheads="1"/>
          </p:cNvPicPr>
          <p:nvPr/>
        </p:nvPicPr>
        <p:blipFill>
          <a:blip r:embed="rId2"/>
          <a:srcRect/>
          <a:stretch>
            <a:fillRect/>
          </a:stretch>
        </p:blipFill>
        <p:spPr bwMode="auto">
          <a:xfrm>
            <a:off x="0" y="0"/>
            <a:ext cx="7169361" cy="11304588"/>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D45183B9-BBE9-4205-B94D-ABDDA3361EBF}" type="datetime1">
              <a:rPr lang="es-ES" smtClean="0"/>
              <a:pPr/>
              <a:t>16/07/2017</a:t>
            </a:fld>
            <a:endParaRPr lang="es-ES"/>
          </a:p>
        </p:txBody>
      </p:sp>
      <p:pic>
        <p:nvPicPr>
          <p:cNvPr id="68610" name="Picture 2" descr="Resultado de imagen de onagra flor"/>
          <p:cNvPicPr>
            <a:picLocks noChangeAspect="1" noChangeArrowheads="1"/>
          </p:cNvPicPr>
          <p:nvPr/>
        </p:nvPicPr>
        <p:blipFill>
          <a:blip r:embed="rId2"/>
          <a:srcRect l="24737" r="27228"/>
          <a:stretch>
            <a:fillRect/>
          </a:stretch>
        </p:blipFill>
        <p:spPr bwMode="auto">
          <a:xfrm>
            <a:off x="0" y="0"/>
            <a:ext cx="7328694" cy="11304588"/>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http://1.bp.blogspot.com/-DPp_-kGDL64/TzR4_sgEQDI/AAAAAAAACWc/h2pOVQq0Y8Y/s1600/0k0289_gif-sicodelicos-21.gif"/>
          <p:cNvPicPr>
            <a:picLocks noChangeAspect="1" noChangeArrowheads="1" noCrop="1"/>
          </p:cNvPicPr>
          <p:nvPr/>
        </p:nvPicPr>
        <p:blipFill>
          <a:blip r:embed="rId3" cstate="print">
            <a:duotone>
              <a:schemeClr val="accent3">
                <a:shade val="45000"/>
                <a:satMod val="135000"/>
              </a:schemeClr>
              <a:prstClr val="white"/>
            </a:duotone>
            <a:lum bright="17000"/>
          </a:blip>
          <a:srcRect/>
          <a:stretch>
            <a:fillRect/>
          </a:stretch>
        </p:blipFill>
        <p:spPr bwMode="auto">
          <a:xfrm>
            <a:off x="0" y="4866476"/>
            <a:ext cx="7129464" cy="6438112"/>
          </a:xfrm>
          <a:prstGeom prst="rect">
            <a:avLst/>
          </a:prstGeom>
          <a:noFill/>
        </p:spPr>
      </p:pic>
      <p:sp>
        <p:nvSpPr>
          <p:cNvPr id="2" name="1 Marcador de fecha"/>
          <p:cNvSpPr>
            <a:spLocks noGrp="1"/>
          </p:cNvSpPr>
          <p:nvPr>
            <p:ph type="dt" sz="half" idx="10"/>
          </p:nvPr>
        </p:nvSpPr>
        <p:spPr/>
        <p:txBody>
          <a:bodyPr/>
          <a:lstStyle/>
          <a:p>
            <a:fld id="{D45183B9-BBE9-4205-B94D-ABDDA3361EBF}" type="datetime1">
              <a:rPr lang="es-ES" smtClean="0"/>
              <a:pPr/>
              <a:t>16/07/2017</a:t>
            </a:fld>
            <a:endParaRPr lang="es-ES"/>
          </a:p>
        </p:txBody>
      </p:sp>
      <p:sp>
        <p:nvSpPr>
          <p:cNvPr id="3" name="2 Rectángulo"/>
          <p:cNvSpPr/>
          <p:nvPr/>
        </p:nvSpPr>
        <p:spPr>
          <a:xfrm>
            <a:off x="1207277" y="5723732"/>
            <a:ext cx="4710926" cy="4770537"/>
          </a:xfrm>
          <a:prstGeom prst="rect">
            <a:avLst/>
          </a:prstGeom>
        </p:spPr>
        <p:txBody>
          <a:bodyPr wrap="square">
            <a:spAutoFit/>
          </a:bodyPr>
          <a:lstStyle/>
          <a:p>
            <a:pPr algn="ctr"/>
            <a:r>
              <a:rPr lang="es-ES" sz="4000" b="1" dirty="0" smtClean="0">
                <a:latin typeface="Segoe Print" pitchFamily="2" charset="0"/>
              </a:rPr>
              <a:t>Incienso</a:t>
            </a:r>
            <a:r>
              <a:rPr lang="es-ES" sz="2400" b="1" dirty="0" smtClean="0">
                <a:latin typeface="Segoe Print" pitchFamily="2" charset="0"/>
              </a:rPr>
              <a:t/>
            </a:r>
            <a:br>
              <a:rPr lang="es-ES" sz="2400" b="1" dirty="0" smtClean="0">
                <a:latin typeface="Segoe Print" pitchFamily="2" charset="0"/>
              </a:rPr>
            </a:br>
            <a:endParaRPr lang="es-ES" sz="2400" b="1" dirty="0" smtClean="0">
              <a:latin typeface="Segoe Print" pitchFamily="2" charset="0"/>
            </a:endParaRPr>
          </a:p>
          <a:p>
            <a:pPr algn="ctr"/>
            <a:r>
              <a:rPr lang="es-ES" sz="2400" dirty="0" smtClean="0">
                <a:latin typeface="Segoe Print" pitchFamily="2" charset="0"/>
              </a:rPr>
              <a:t>Incienso recibe su nombre ya que estas flores crecen en racimos grandes en el </a:t>
            </a:r>
            <a:r>
              <a:rPr lang="es-ES" sz="2400" dirty="0" err="1" smtClean="0">
                <a:latin typeface="Segoe Print" pitchFamily="2" charset="0"/>
              </a:rPr>
              <a:t>Mojave</a:t>
            </a:r>
            <a:r>
              <a:rPr lang="es-ES" sz="2400" dirty="0" smtClean="0">
                <a:latin typeface="Segoe Print" pitchFamily="2" charset="0"/>
              </a:rPr>
              <a:t> y desiertos de </a:t>
            </a:r>
            <a:r>
              <a:rPr lang="es-ES" sz="2400" dirty="0" err="1" smtClean="0">
                <a:latin typeface="Segoe Print" pitchFamily="2" charset="0"/>
              </a:rPr>
              <a:t>Sonoran</a:t>
            </a:r>
            <a:r>
              <a:rPr lang="es-ES" sz="2400" dirty="0" smtClean="0">
                <a:latin typeface="Segoe Print" pitchFamily="2" charset="0"/>
              </a:rPr>
              <a:t>. Miembro de la familia del girasol, incienso flores tienen pétalos 8 a 18 cada uno y un tallo que crece hasta 3 pulgadas de largo.</a:t>
            </a:r>
          </a:p>
        </p:txBody>
      </p:sp>
      <p:pic>
        <p:nvPicPr>
          <p:cNvPr id="71682" name="Picture 2" descr="Imagen relacionada"/>
          <p:cNvPicPr>
            <a:picLocks noChangeAspect="1" noChangeArrowheads="1"/>
          </p:cNvPicPr>
          <p:nvPr/>
        </p:nvPicPr>
        <p:blipFill>
          <a:blip r:embed="rId4"/>
          <a:srcRect/>
          <a:stretch>
            <a:fillRect/>
          </a:stretch>
        </p:blipFill>
        <p:spPr bwMode="auto">
          <a:xfrm>
            <a:off x="-1" y="0"/>
            <a:ext cx="7299709" cy="4866476"/>
          </a:xfrm>
          <a:prstGeom prst="rect">
            <a:avLst/>
          </a:prstGeom>
          <a:noFill/>
        </p:spPr>
      </p:pic>
    </p:spTree>
  </p:cSld>
  <p:clrMapOvr>
    <a:masterClrMapping/>
  </p:clrMapOvr>
  <p:transition spd="med" advTm="28000">
    <p:random/>
    <p:sndAc>
      <p:stSnd>
        <p:snd r:embed="rId2" name="What a wonderful world.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5"/>
                                        </p:tgtEl>
                                        <p:attrNameLst>
                                          <p:attrName>style.opacity</p:attrName>
                                        </p:attrNameLst>
                                      </p:cBhvr>
                                      <p:to>
                                        <p:strVal val="0.25"/>
                                      </p:to>
                                    </p:set>
                                    <p:animEffect filter="image" prLst="opacity: 0.25">
                                      <p:cBhvr rctx="IE">
                                        <p:cTn id="7" dur="indefinite"/>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D45183B9-BBE9-4205-B94D-ABDDA3361EBF}" type="datetime1">
              <a:rPr lang="es-ES" smtClean="0"/>
              <a:pPr/>
              <a:t>16/07/2017</a:t>
            </a:fld>
            <a:endParaRPr lang="es-ES"/>
          </a:p>
        </p:txBody>
      </p:sp>
      <p:pic>
        <p:nvPicPr>
          <p:cNvPr id="72706" name="Picture 2" descr="Imagen relacionada"/>
          <p:cNvPicPr>
            <a:picLocks noChangeAspect="1" noChangeArrowheads="1"/>
          </p:cNvPicPr>
          <p:nvPr/>
        </p:nvPicPr>
        <p:blipFill>
          <a:blip r:embed="rId2"/>
          <a:srcRect/>
          <a:stretch>
            <a:fillRect/>
          </a:stretch>
        </p:blipFill>
        <p:spPr bwMode="auto">
          <a:xfrm>
            <a:off x="-1435928" y="0"/>
            <a:ext cx="10001320" cy="11304588"/>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D45183B9-BBE9-4205-B94D-ABDDA3361EBF}" type="datetime1">
              <a:rPr lang="es-ES" smtClean="0"/>
              <a:pPr/>
              <a:t>16/07/2017</a:t>
            </a:fld>
            <a:endParaRPr lang="es-ES"/>
          </a:p>
        </p:txBody>
      </p:sp>
      <p:pic>
        <p:nvPicPr>
          <p:cNvPr id="73730" name="Picture 2" descr="Imagen relacionada"/>
          <p:cNvPicPr>
            <a:picLocks noChangeAspect="1" noChangeArrowheads="1"/>
          </p:cNvPicPr>
          <p:nvPr/>
        </p:nvPicPr>
        <p:blipFill>
          <a:blip r:embed="rId2"/>
          <a:srcRect/>
          <a:stretch>
            <a:fillRect/>
          </a:stretch>
        </p:blipFill>
        <p:spPr bwMode="auto">
          <a:xfrm>
            <a:off x="-1" y="0"/>
            <a:ext cx="7150751" cy="11304588"/>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D45183B9-BBE9-4205-B94D-ABDDA3361EBF}" type="datetime1">
              <a:rPr lang="es-ES" smtClean="0"/>
              <a:pPr/>
              <a:t>16/07/2017</a:t>
            </a:fld>
            <a:endParaRPr lang="es-ES"/>
          </a:p>
        </p:txBody>
      </p:sp>
      <p:pic>
        <p:nvPicPr>
          <p:cNvPr id="74754" name="Picture 2" descr="Imagen relacionada"/>
          <p:cNvPicPr>
            <a:picLocks noChangeAspect="1" noChangeArrowheads="1"/>
          </p:cNvPicPr>
          <p:nvPr/>
        </p:nvPicPr>
        <p:blipFill>
          <a:blip r:embed="rId2"/>
          <a:srcRect l="46870"/>
          <a:stretch>
            <a:fillRect/>
          </a:stretch>
        </p:blipFill>
        <p:spPr bwMode="auto">
          <a:xfrm>
            <a:off x="0" y="0"/>
            <a:ext cx="7145008" cy="11304588"/>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D45183B9-BBE9-4205-B94D-ABDDA3361EBF}" type="datetime1">
              <a:rPr lang="es-ES" smtClean="0"/>
              <a:pPr/>
              <a:t>16/07/2017</a:t>
            </a:fld>
            <a:endParaRPr lang="es-ES"/>
          </a:p>
        </p:txBody>
      </p:sp>
      <p:pic>
        <p:nvPicPr>
          <p:cNvPr id="75778" name="Picture 2" descr="Resultado de imagen de incienso flor del desierto"/>
          <p:cNvPicPr>
            <a:picLocks noChangeAspect="1" noChangeArrowheads="1"/>
          </p:cNvPicPr>
          <p:nvPr/>
        </p:nvPicPr>
        <p:blipFill>
          <a:blip r:embed="rId2"/>
          <a:srcRect l="4983" r="15801"/>
          <a:stretch>
            <a:fillRect/>
          </a:stretch>
        </p:blipFill>
        <p:spPr bwMode="auto">
          <a:xfrm>
            <a:off x="-1" y="0"/>
            <a:ext cx="7256945" cy="11304588"/>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D45183B9-BBE9-4205-B94D-ABDDA3361EBF}" type="datetime1">
              <a:rPr lang="es-ES" smtClean="0"/>
              <a:pPr/>
              <a:t>16/07/2017</a:t>
            </a:fld>
            <a:endParaRPr lang="es-ES"/>
          </a:p>
        </p:txBody>
      </p:sp>
      <p:pic>
        <p:nvPicPr>
          <p:cNvPr id="70658" name="Picture 2" descr="Resultado de imagen de incienso flor del desierto"/>
          <p:cNvPicPr>
            <a:picLocks noChangeAspect="1" noChangeArrowheads="1"/>
          </p:cNvPicPr>
          <p:nvPr/>
        </p:nvPicPr>
        <p:blipFill>
          <a:blip r:embed="rId2"/>
          <a:srcRect r="42625"/>
          <a:stretch>
            <a:fillRect/>
          </a:stretch>
        </p:blipFill>
        <p:spPr bwMode="auto">
          <a:xfrm>
            <a:off x="0" y="0"/>
            <a:ext cx="7139310" cy="11304588"/>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http://1.bp.blogspot.com/-DPp_-kGDL64/TzR4_sgEQDI/AAAAAAAACWc/h2pOVQq0Y8Y/s1600/0k0289_gif-sicodelicos-21.gif"/>
          <p:cNvPicPr>
            <a:picLocks noChangeAspect="1" noChangeArrowheads="1" noCrop="1"/>
          </p:cNvPicPr>
          <p:nvPr/>
        </p:nvPicPr>
        <p:blipFill>
          <a:blip r:embed="rId2" cstate="print">
            <a:duotone>
              <a:schemeClr val="accent3">
                <a:shade val="45000"/>
                <a:satMod val="135000"/>
              </a:schemeClr>
              <a:prstClr val="white"/>
            </a:duotone>
            <a:lum bright="17000"/>
          </a:blip>
          <a:srcRect/>
          <a:stretch>
            <a:fillRect/>
          </a:stretch>
        </p:blipFill>
        <p:spPr bwMode="auto">
          <a:xfrm>
            <a:off x="0" y="5366542"/>
            <a:ext cx="7129464" cy="5938046"/>
          </a:xfrm>
          <a:prstGeom prst="rect">
            <a:avLst/>
          </a:prstGeom>
          <a:noFill/>
        </p:spPr>
      </p:pic>
      <p:sp>
        <p:nvSpPr>
          <p:cNvPr id="2" name="1 Marcador de fecha"/>
          <p:cNvSpPr>
            <a:spLocks noGrp="1"/>
          </p:cNvSpPr>
          <p:nvPr>
            <p:ph type="dt" sz="half" idx="10"/>
          </p:nvPr>
        </p:nvSpPr>
        <p:spPr/>
        <p:txBody>
          <a:bodyPr/>
          <a:lstStyle/>
          <a:p>
            <a:fld id="{D45183B9-BBE9-4205-B94D-ABDDA3361EBF}" type="datetime1">
              <a:rPr lang="es-ES" smtClean="0"/>
              <a:pPr/>
              <a:t>16/07/2017</a:t>
            </a:fld>
            <a:endParaRPr lang="es-ES"/>
          </a:p>
        </p:txBody>
      </p:sp>
      <p:sp>
        <p:nvSpPr>
          <p:cNvPr id="3" name="2 Rectángulo"/>
          <p:cNvSpPr/>
          <p:nvPr/>
        </p:nvSpPr>
        <p:spPr>
          <a:xfrm>
            <a:off x="564335" y="5866608"/>
            <a:ext cx="6143668" cy="5139869"/>
          </a:xfrm>
          <a:prstGeom prst="rect">
            <a:avLst/>
          </a:prstGeom>
        </p:spPr>
        <p:txBody>
          <a:bodyPr wrap="square">
            <a:spAutoFit/>
          </a:bodyPr>
          <a:lstStyle/>
          <a:p>
            <a:pPr algn="ctr"/>
            <a:r>
              <a:rPr lang="es-ES" sz="4000" b="1" dirty="0" smtClean="0">
                <a:latin typeface="Segoe Print" pitchFamily="2" charset="0"/>
              </a:rPr>
              <a:t>Flor fantasma</a:t>
            </a:r>
            <a:r>
              <a:rPr lang="es-ES" sz="2400" b="1" dirty="0" smtClean="0">
                <a:latin typeface="Segoe Print" pitchFamily="2" charset="0"/>
              </a:rPr>
              <a:t/>
            </a:r>
            <a:br>
              <a:rPr lang="es-ES" sz="2400" b="1" dirty="0" smtClean="0">
                <a:latin typeface="Segoe Print" pitchFamily="2" charset="0"/>
              </a:rPr>
            </a:br>
            <a:endParaRPr lang="es-ES" sz="2400" b="1" dirty="0" smtClean="0">
              <a:latin typeface="Segoe Print" pitchFamily="2" charset="0"/>
            </a:endParaRPr>
          </a:p>
          <a:p>
            <a:pPr algn="ctr"/>
            <a:r>
              <a:rPr lang="es-ES" sz="2400" dirty="0" smtClean="0">
                <a:latin typeface="Segoe Print" pitchFamily="2" charset="0"/>
              </a:rPr>
              <a:t>La flor de espíritu elegante como una copa, o </a:t>
            </a:r>
            <a:r>
              <a:rPr lang="es-ES" sz="2400" dirty="0" err="1" smtClean="0">
                <a:latin typeface="Segoe Print" pitchFamily="2" charset="0"/>
              </a:rPr>
              <a:t>confertiflora</a:t>
            </a:r>
            <a:r>
              <a:rPr lang="es-ES" sz="2400" dirty="0" smtClean="0">
                <a:latin typeface="Segoe Print" pitchFamily="2" charset="0"/>
              </a:rPr>
              <a:t> de </a:t>
            </a:r>
            <a:r>
              <a:rPr lang="es-ES" sz="2400" dirty="0" err="1" smtClean="0">
                <a:latin typeface="Segoe Print" pitchFamily="2" charset="0"/>
              </a:rPr>
              <a:t>Mohavea</a:t>
            </a:r>
            <a:r>
              <a:rPr lang="es-ES" sz="2400" dirty="0" smtClean="0">
                <a:latin typeface="Segoe Print" pitchFamily="2" charset="0"/>
              </a:rPr>
              <a:t>, tiene tres pétalos moteados blancos y un centro de color rosado o púrpura. Reciben su nombre debido a sus pétalos </a:t>
            </a:r>
            <a:r>
              <a:rPr lang="es-ES" sz="2400" dirty="0" err="1" smtClean="0">
                <a:latin typeface="Segoe Print" pitchFamily="2" charset="0"/>
              </a:rPr>
              <a:t>semi</a:t>
            </a:r>
            <a:r>
              <a:rPr lang="es-ES" sz="2400" dirty="0" smtClean="0">
                <a:latin typeface="Segoe Print" pitchFamily="2" charset="0"/>
              </a:rPr>
              <a:t> transparentes. Crecen 4 a 16 pulgadas de alto, y han verde claro hojas cubiertas de pequeños pelos. Fantasmas flores crecen desde febrero a junio en zonas arenosas o rocosas por debajo de 2.500 pies.</a:t>
            </a:r>
          </a:p>
        </p:txBody>
      </p:sp>
      <p:pic>
        <p:nvPicPr>
          <p:cNvPr id="4" name="Picture 2" descr="Resultado de imagen de flor fantasma"/>
          <p:cNvPicPr>
            <a:picLocks noChangeAspect="1" noChangeArrowheads="1"/>
          </p:cNvPicPr>
          <p:nvPr/>
        </p:nvPicPr>
        <p:blipFill>
          <a:blip r:embed="rId3"/>
          <a:srcRect r="41500"/>
          <a:stretch>
            <a:fillRect/>
          </a:stretch>
        </p:blipFill>
        <p:spPr bwMode="auto">
          <a:xfrm>
            <a:off x="0" y="0"/>
            <a:ext cx="7134865" cy="5366542"/>
          </a:xfrm>
          <a:prstGeom prst="rect">
            <a:avLst/>
          </a:prstGeom>
          <a:noFill/>
        </p:spPr>
      </p:pic>
    </p:spTree>
  </p:cSld>
  <p:clrMapOvr>
    <a:masterClrMapping/>
  </p:clrMapOvr>
  <p:transition spd="med" advTm="29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5"/>
                                        </p:tgtEl>
                                        <p:attrNameLst>
                                          <p:attrName>style.opacity</p:attrName>
                                        </p:attrNameLst>
                                      </p:cBhvr>
                                      <p:to>
                                        <p:strVal val="0.25"/>
                                      </p:to>
                                    </p:set>
                                    <p:animEffect filter="image" prLst="opacity: 0.25">
                                      <p:cBhvr rctx="IE">
                                        <p:cTn id="7" dur="indefinite"/>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D45183B9-BBE9-4205-B94D-ABDDA3361EBF}" type="datetime1">
              <a:rPr lang="es-ES" smtClean="0"/>
              <a:pPr/>
              <a:t>16/07/2017</a:t>
            </a:fld>
            <a:endParaRPr lang="es-ES"/>
          </a:p>
        </p:txBody>
      </p:sp>
      <p:pic>
        <p:nvPicPr>
          <p:cNvPr id="4" name="Picture 2" descr="Resultado de imagen de flor fantasma"/>
          <p:cNvPicPr>
            <a:picLocks noChangeAspect="1" noChangeArrowheads="1"/>
          </p:cNvPicPr>
          <p:nvPr/>
        </p:nvPicPr>
        <p:blipFill>
          <a:blip r:embed="rId2"/>
          <a:srcRect l="61364"/>
          <a:stretch>
            <a:fillRect/>
          </a:stretch>
        </p:blipFill>
        <p:spPr bwMode="auto">
          <a:xfrm>
            <a:off x="-1" y="0"/>
            <a:ext cx="7905105" cy="11304588"/>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D45183B9-BBE9-4205-B94D-ABDDA3361EBF}" type="datetime1">
              <a:rPr lang="es-ES" smtClean="0"/>
              <a:pPr/>
              <a:t>16/07/2017</a:t>
            </a:fld>
            <a:endParaRPr lang="es-ES"/>
          </a:p>
        </p:txBody>
      </p:sp>
      <p:pic>
        <p:nvPicPr>
          <p:cNvPr id="78850" name="Picture 2" descr="Resultado de imagen de flor fantasma"/>
          <p:cNvPicPr>
            <a:picLocks noChangeAspect="1" noChangeArrowheads="1"/>
          </p:cNvPicPr>
          <p:nvPr/>
        </p:nvPicPr>
        <p:blipFill>
          <a:blip r:embed="rId2"/>
          <a:srcRect r="49381"/>
          <a:stretch>
            <a:fillRect/>
          </a:stretch>
        </p:blipFill>
        <p:spPr bwMode="auto">
          <a:xfrm>
            <a:off x="0" y="0"/>
            <a:ext cx="7166477" cy="11304588"/>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D45183B9-BBE9-4205-B94D-ABDDA3361EBF}" type="datetime1">
              <a:rPr lang="es-ES" smtClean="0"/>
              <a:pPr/>
              <a:t>16/07/2017</a:t>
            </a:fld>
            <a:endParaRPr lang="es-ES"/>
          </a:p>
        </p:txBody>
      </p:sp>
      <p:pic>
        <p:nvPicPr>
          <p:cNvPr id="79874" name="Picture 2" descr="Imagen relacionada"/>
          <p:cNvPicPr>
            <a:picLocks noChangeAspect="1" noChangeArrowheads="1"/>
          </p:cNvPicPr>
          <p:nvPr/>
        </p:nvPicPr>
        <p:blipFill>
          <a:blip r:embed="rId2"/>
          <a:srcRect l="12136" r="38773"/>
          <a:stretch>
            <a:fillRect/>
          </a:stretch>
        </p:blipFill>
        <p:spPr bwMode="auto">
          <a:xfrm>
            <a:off x="-1" y="0"/>
            <a:ext cx="7136823" cy="11304588"/>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D45183B9-BBE9-4205-B94D-ABDDA3361EBF}" type="datetime1">
              <a:rPr lang="es-ES" smtClean="0"/>
              <a:pPr/>
              <a:t>16/07/2017</a:t>
            </a:fld>
            <a:endParaRPr lang="es-ES"/>
          </a:p>
        </p:txBody>
      </p:sp>
      <p:pic>
        <p:nvPicPr>
          <p:cNvPr id="80898" name="Picture 2" descr="Imagen relacionada"/>
          <p:cNvPicPr>
            <a:picLocks noChangeAspect="1" noChangeArrowheads="1"/>
          </p:cNvPicPr>
          <p:nvPr/>
        </p:nvPicPr>
        <p:blipFill>
          <a:blip r:embed="rId2"/>
          <a:srcRect l="16875" r="13749"/>
          <a:stretch>
            <a:fillRect/>
          </a:stretch>
        </p:blipFill>
        <p:spPr bwMode="auto">
          <a:xfrm>
            <a:off x="-1" y="0"/>
            <a:ext cx="7204551" cy="11724524"/>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http://1.bp.blogspot.com/-DPp_-kGDL64/TzR4_sgEQDI/AAAAAAAACWc/h2pOVQq0Y8Y/s1600/0k0289_gif-sicodelicos-21.gif"/>
          <p:cNvPicPr>
            <a:picLocks noChangeAspect="1" noChangeArrowheads="1" noCrop="1"/>
          </p:cNvPicPr>
          <p:nvPr/>
        </p:nvPicPr>
        <p:blipFill>
          <a:blip r:embed="rId2" cstate="print">
            <a:duotone>
              <a:schemeClr val="accent3">
                <a:shade val="45000"/>
                <a:satMod val="135000"/>
              </a:schemeClr>
              <a:prstClr val="white"/>
            </a:duotone>
            <a:lum bright="17000"/>
          </a:blip>
          <a:srcRect/>
          <a:stretch>
            <a:fillRect/>
          </a:stretch>
        </p:blipFill>
        <p:spPr bwMode="auto">
          <a:xfrm>
            <a:off x="0" y="5437980"/>
            <a:ext cx="7129464" cy="5866608"/>
          </a:xfrm>
          <a:prstGeom prst="rect">
            <a:avLst/>
          </a:prstGeom>
          <a:noFill/>
        </p:spPr>
      </p:pic>
      <p:sp>
        <p:nvSpPr>
          <p:cNvPr id="2" name="1 Marcador de fecha"/>
          <p:cNvSpPr>
            <a:spLocks noGrp="1"/>
          </p:cNvSpPr>
          <p:nvPr>
            <p:ph type="dt" sz="half" idx="10"/>
          </p:nvPr>
        </p:nvSpPr>
        <p:spPr/>
        <p:txBody>
          <a:bodyPr/>
          <a:lstStyle/>
          <a:p>
            <a:fld id="{D45183B9-BBE9-4205-B94D-ABDDA3361EBF}" type="datetime1">
              <a:rPr lang="es-ES" smtClean="0"/>
              <a:pPr/>
              <a:t>16/07/2017</a:t>
            </a:fld>
            <a:endParaRPr lang="es-ES"/>
          </a:p>
        </p:txBody>
      </p:sp>
      <p:sp>
        <p:nvSpPr>
          <p:cNvPr id="3" name="2 Rectángulo"/>
          <p:cNvSpPr/>
          <p:nvPr/>
        </p:nvSpPr>
        <p:spPr>
          <a:xfrm>
            <a:off x="635773" y="5795170"/>
            <a:ext cx="6143668" cy="5016758"/>
          </a:xfrm>
          <a:prstGeom prst="rect">
            <a:avLst/>
          </a:prstGeom>
        </p:spPr>
        <p:txBody>
          <a:bodyPr wrap="square">
            <a:spAutoFit/>
          </a:bodyPr>
          <a:lstStyle/>
          <a:p>
            <a:pPr algn="ctr"/>
            <a:r>
              <a:rPr lang="es-ES" sz="4000" b="1" dirty="0" smtClean="0">
                <a:latin typeface="Segoe Print" pitchFamily="2" charset="0"/>
              </a:rPr>
              <a:t>Flor de palomitas </a:t>
            </a:r>
          </a:p>
          <a:p>
            <a:pPr algn="ctr"/>
            <a:r>
              <a:rPr lang="es-ES" sz="4000" b="1" dirty="0" smtClean="0">
                <a:latin typeface="Segoe Print" pitchFamily="2" charset="0"/>
              </a:rPr>
              <a:t>de maíz</a:t>
            </a:r>
            <a:r>
              <a:rPr lang="es-ES" sz="2400" b="1" dirty="0" smtClean="0">
                <a:latin typeface="Segoe Print" pitchFamily="2" charset="0"/>
              </a:rPr>
              <a:t/>
            </a:r>
            <a:br>
              <a:rPr lang="es-ES" sz="2400" b="1" dirty="0" smtClean="0">
                <a:latin typeface="Segoe Print" pitchFamily="2" charset="0"/>
              </a:rPr>
            </a:br>
            <a:endParaRPr lang="es-ES" sz="2400" b="1" dirty="0" smtClean="0">
              <a:latin typeface="Segoe Print" pitchFamily="2" charset="0"/>
            </a:endParaRPr>
          </a:p>
          <a:p>
            <a:pPr algn="ctr"/>
            <a:r>
              <a:rPr lang="es-ES" sz="2400" dirty="0" smtClean="0">
                <a:latin typeface="Segoe Print" pitchFamily="2" charset="0"/>
              </a:rPr>
              <a:t>Supuesto de sus tallos en espiral y palomitas de maíz-como aspecto, la pequeña flor blanca de las palomitas de maíz tiene muchas especies en todo el sudoeste, cada difícil distinguir uno del otro. Palomitas de maíz las flores tienen cinco pétalos pequeños. Crecer desde febrero a junio y tiene tallos que crecen hasta 20 pulgadas de alto.</a:t>
            </a:r>
            <a:endParaRPr lang="es-ES" sz="2400" dirty="0">
              <a:latin typeface="Segoe Print" pitchFamily="2" charset="0"/>
            </a:endParaRPr>
          </a:p>
        </p:txBody>
      </p:sp>
      <p:pic>
        <p:nvPicPr>
          <p:cNvPr id="4" name="Picture 2" descr="Resultado de imagen de flor de palomitas  del desierto"/>
          <p:cNvPicPr>
            <a:picLocks noChangeAspect="1" noChangeArrowheads="1"/>
          </p:cNvPicPr>
          <p:nvPr/>
        </p:nvPicPr>
        <p:blipFill>
          <a:blip r:embed="rId3"/>
          <a:srcRect/>
          <a:stretch>
            <a:fillRect/>
          </a:stretch>
        </p:blipFill>
        <p:spPr bwMode="auto">
          <a:xfrm>
            <a:off x="-1" y="0"/>
            <a:ext cx="7267117" cy="5437980"/>
          </a:xfrm>
          <a:prstGeom prst="rect">
            <a:avLst/>
          </a:prstGeom>
          <a:noFill/>
        </p:spPr>
      </p:pic>
    </p:spTree>
  </p:cSld>
  <p:clrMapOvr>
    <a:masterClrMapping/>
  </p:clrMapOvr>
  <p:transition spd="med" advTm="34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5"/>
                                        </p:tgtEl>
                                        <p:attrNameLst>
                                          <p:attrName>style.opacity</p:attrName>
                                        </p:attrNameLst>
                                      </p:cBhvr>
                                      <p:to>
                                        <p:strVal val="0.25"/>
                                      </p:to>
                                    </p:set>
                                    <p:animEffect filter="image" prLst="opacity: 0.25">
                                      <p:cBhvr rctx="IE">
                                        <p:cTn id="7" dur="indefinite"/>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D45183B9-BBE9-4205-B94D-ABDDA3361EBF}" type="datetime1">
              <a:rPr lang="es-ES" smtClean="0"/>
              <a:pPr/>
              <a:t>16/07/2017</a:t>
            </a:fld>
            <a:endParaRPr lang="es-ES"/>
          </a:p>
        </p:txBody>
      </p:sp>
      <p:pic>
        <p:nvPicPr>
          <p:cNvPr id="81922" name="Picture 2" descr="Resultado de imagen de flor de palomitas  del desierto"/>
          <p:cNvPicPr>
            <a:picLocks noChangeAspect="1" noChangeArrowheads="1"/>
          </p:cNvPicPr>
          <p:nvPr/>
        </p:nvPicPr>
        <p:blipFill>
          <a:blip r:embed="rId3"/>
          <a:srcRect/>
          <a:stretch>
            <a:fillRect/>
          </a:stretch>
        </p:blipFill>
        <p:spPr bwMode="auto">
          <a:xfrm>
            <a:off x="-1" y="0"/>
            <a:ext cx="7216051" cy="11304588"/>
          </a:xfrm>
          <a:prstGeom prst="rect">
            <a:avLst/>
          </a:prstGeom>
          <a:noFill/>
        </p:spPr>
      </p:pic>
    </p:spTree>
  </p:cSld>
  <p:clrMapOvr>
    <a:masterClrMapping/>
  </p:clrMapOvr>
  <p:transition spd="med" advTm="5000">
    <p:random/>
    <p:sndAc>
      <p:stSnd>
        <p:snd r:embed="rId2" name="copia de el condor pasa ray coniff.wav"/>
      </p:stSnd>
    </p:sndAc>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D45183B9-BBE9-4205-B94D-ABDDA3361EBF}" type="datetime1">
              <a:rPr lang="es-ES" smtClean="0"/>
              <a:pPr/>
              <a:t>16/07/2017</a:t>
            </a:fld>
            <a:endParaRPr lang="es-ES"/>
          </a:p>
        </p:txBody>
      </p:sp>
      <p:pic>
        <p:nvPicPr>
          <p:cNvPr id="83970" name="Picture 2" descr="Imagen relacionada"/>
          <p:cNvPicPr>
            <a:picLocks noChangeAspect="1" noChangeArrowheads="1"/>
          </p:cNvPicPr>
          <p:nvPr/>
        </p:nvPicPr>
        <p:blipFill>
          <a:blip r:embed="rId2"/>
          <a:srcRect l="5885" r="21625"/>
          <a:stretch>
            <a:fillRect/>
          </a:stretch>
        </p:blipFill>
        <p:spPr bwMode="auto">
          <a:xfrm>
            <a:off x="-1" y="0"/>
            <a:ext cx="7129463" cy="11304588"/>
          </a:xfrm>
          <a:prstGeom prst="rect">
            <a:avLst/>
          </a:prstGeom>
          <a:noFill/>
        </p:spPr>
      </p:pic>
    </p:spTree>
  </p:cSld>
  <p:clrMapOvr>
    <a:masterClrMapping/>
  </p:clrMapOvr>
  <p:transition spd="med" advTm="5000">
    <p:random/>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D45183B9-BBE9-4205-B94D-ABDDA3361EBF}" type="datetime1">
              <a:rPr lang="es-ES" smtClean="0"/>
              <a:pPr/>
              <a:t>16/07/2017</a:t>
            </a:fld>
            <a:endParaRPr lang="es-ES"/>
          </a:p>
        </p:txBody>
      </p:sp>
      <p:pic>
        <p:nvPicPr>
          <p:cNvPr id="84994" name="Picture 2" descr="Imagen relacionada"/>
          <p:cNvPicPr>
            <a:picLocks noChangeAspect="1" noChangeArrowheads="1"/>
          </p:cNvPicPr>
          <p:nvPr/>
        </p:nvPicPr>
        <p:blipFill>
          <a:blip r:embed="rId2"/>
          <a:srcRect l="23850" r="10150"/>
          <a:stretch>
            <a:fillRect/>
          </a:stretch>
        </p:blipFill>
        <p:spPr bwMode="auto">
          <a:xfrm>
            <a:off x="-1" y="0"/>
            <a:ext cx="7174359" cy="11304588"/>
          </a:xfrm>
          <a:prstGeom prst="rect">
            <a:avLst/>
          </a:prstGeom>
          <a:noFill/>
        </p:spPr>
      </p:pic>
    </p:spTree>
  </p:cSld>
  <p:clrMapOvr>
    <a:masterClrMapping/>
  </p:clrMapOvr>
  <p:transition spd="med" advTm="5000">
    <p:random/>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D45183B9-BBE9-4205-B94D-ABDDA3361EBF}" type="datetime1">
              <a:rPr lang="es-ES" smtClean="0"/>
              <a:pPr/>
              <a:t>16/07/2017</a:t>
            </a:fld>
            <a:endParaRPr lang="es-ES"/>
          </a:p>
        </p:txBody>
      </p:sp>
      <p:pic>
        <p:nvPicPr>
          <p:cNvPr id="82946" name="Picture 2" descr="Resultado de imagen de flor de palomitas  del desierto"/>
          <p:cNvPicPr>
            <a:picLocks noChangeAspect="1" noChangeArrowheads="1"/>
          </p:cNvPicPr>
          <p:nvPr/>
        </p:nvPicPr>
        <p:blipFill>
          <a:blip r:embed="rId2"/>
          <a:srcRect/>
          <a:stretch>
            <a:fillRect/>
          </a:stretch>
        </p:blipFill>
        <p:spPr bwMode="auto">
          <a:xfrm>
            <a:off x="-137654" y="0"/>
            <a:ext cx="7267117" cy="5437980"/>
          </a:xfrm>
          <a:prstGeom prst="rect">
            <a:avLst/>
          </a:prstGeom>
          <a:noFill/>
        </p:spPr>
      </p:pic>
      <p:pic>
        <p:nvPicPr>
          <p:cNvPr id="82948" name="Picture 4" descr="Resultado de imagen de flor de palomitas  del desierto"/>
          <p:cNvPicPr>
            <a:picLocks noChangeAspect="1" noChangeArrowheads="1"/>
          </p:cNvPicPr>
          <p:nvPr/>
        </p:nvPicPr>
        <p:blipFill>
          <a:blip r:embed="rId3"/>
          <a:srcRect/>
          <a:stretch>
            <a:fillRect/>
          </a:stretch>
        </p:blipFill>
        <p:spPr bwMode="auto">
          <a:xfrm>
            <a:off x="-507235" y="5366542"/>
            <a:ext cx="7917395" cy="5938046"/>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2" descr="C:\Users\van\Pictures\34_resize.jpg"/>
          <p:cNvPicPr>
            <a:picLocks noChangeAspect="1" noChangeArrowheads="1"/>
          </p:cNvPicPr>
          <p:nvPr/>
        </p:nvPicPr>
        <p:blipFill>
          <a:blip r:embed="rId2"/>
          <a:srcRect/>
          <a:stretch>
            <a:fillRect/>
          </a:stretch>
        </p:blipFill>
        <p:spPr bwMode="auto">
          <a:xfrm>
            <a:off x="-1" y="0"/>
            <a:ext cx="7129463" cy="11304588"/>
          </a:xfrm>
          <a:prstGeom prst="rect">
            <a:avLst/>
          </a:prstGeom>
          <a:noFill/>
          <a:ln w="9525">
            <a:noFill/>
            <a:miter lim="800000"/>
            <a:headEnd/>
            <a:tailEnd/>
          </a:ln>
        </p:spPr>
      </p:pic>
      <p:sp>
        <p:nvSpPr>
          <p:cNvPr id="3" name="2 Rectángulo"/>
          <p:cNvSpPr/>
          <p:nvPr/>
        </p:nvSpPr>
        <p:spPr>
          <a:xfrm>
            <a:off x="278583" y="365882"/>
            <a:ext cx="6422251" cy="1754326"/>
          </a:xfrm>
          <a:prstGeom prst="rect">
            <a:avLst/>
          </a:prstGeom>
          <a:noFill/>
        </p:spPr>
        <p:txBody>
          <a:bodyPr wrap="square" lIns="91440" tIns="45720" rIns="91440" bIns="45720">
            <a:spAutoFit/>
          </a:bodyPr>
          <a:lstStyle/>
          <a:p>
            <a:pPr algn="ctr"/>
            <a:r>
              <a:rPr lang="es-ES" sz="5400" b="1" cap="none" spc="50" dirty="0" smtClean="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latin typeface="Segoe Print" pitchFamily="2" charset="0"/>
              </a:rPr>
              <a:t>OTRAS ESPECIES </a:t>
            </a:r>
            <a:endParaRPr lang="es-ES" sz="5400" b="1" cap="none" spc="50" dirty="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latin typeface="Segoe Print" pitchFamily="2" charset="0"/>
            </a:endParaRPr>
          </a:p>
        </p:txBody>
      </p:sp>
    </p:spTree>
  </p:cSld>
  <p:clrMapOvr>
    <a:masterClrMapping/>
  </p:clrMapOvr>
  <p:transition spd="med" advTm="2880">
    <p:random/>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3250" name="Picture 2" descr="C:\Users\van\Pictures\49.jpg"/>
          <p:cNvPicPr>
            <a:picLocks noChangeAspect="1" noChangeArrowheads="1"/>
          </p:cNvPicPr>
          <p:nvPr/>
        </p:nvPicPr>
        <p:blipFill>
          <a:blip r:embed="rId2"/>
          <a:srcRect/>
          <a:stretch>
            <a:fillRect/>
          </a:stretch>
        </p:blipFill>
        <p:spPr bwMode="auto">
          <a:xfrm>
            <a:off x="-1" y="0"/>
            <a:ext cx="7129463" cy="12183834"/>
          </a:xfrm>
          <a:prstGeom prst="rect">
            <a:avLst/>
          </a:prstGeom>
          <a:noFill/>
          <a:ln w="9525">
            <a:noFill/>
            <a:miter lim="800000"/>
            <a:headEnd/>
            <a:tailEnd/>
          </a:ln>
        </p:spPr>
      </p:pic>
    </p:spTree>
  </p:cSld>
  <p:clrMapOvr>
    <a:masterClrMapping/>
  </p:clrMapOvr>
  <p:transition spd="med" advTm="2880">
    <p:random/>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Users\van\Pictures\68.jpg"/>
          <p:cNvPicPr>
            <a:picLocks noChangeAspect="1" noChangeArrowheads="1"/>
          </p:cNvPicPr>
          <p:nvPr/>
        </p:nvPicPr>
        <p:blipFill>
          <a:blip r:embed="rId2"/>
          <a:srcRect/>
          <a:stretch>
            <a:fillRect/>
          </a:stretch>
        </p:blipFill>
        <p:spPr bwMode="auto">
          <a:xfrm>
            <a:off x="0" y="0"/>
            <a:ext cx="7129463" cy="11304588"/>
          </a:xfrm>
          <a:prstGeom prst="rect">
            <a:avLst/>
          </a:prstGeom>
          <a:noFill/>
          <a:ln w="9525">
            <a:noFill/>
            <a:miter lim="800000"/>
            <a:headEnd/>
            <a:tailEnd/>
          </a:ln>
        </p:spPr>
      </p:pic>
    </p:spTree>
  </p:cSld>
  <p:clrMapOvr>
    <a:masterClrMapping/>
  </p:clrMapOvr>
  <p:transition spd="med" advTm="2880">
    <p:random/>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Users\van\Pictures\10.jpg"/>
          <p:cNvPicPr>
            <a:picLocks noChangeAspect="1" noChangeArrowheads="1"/>
          </p:cNvPicPr>
          <p:nvPr/>
        </p:nvPicPr>
        <p:blipFill>
          <a:blip r:embed="rId2"/>
          <a:srcRect/>
          <a:stretch>
            <a:fillRect/>
          </a:stretch>
        </p:blipFill>
        <p:spPr bwMode="auto">
          <a:xfrm>
            <a:off x="-1" y="-565229"/>
            <a:ext cx="7129463" cy="11869817"/>
          </a:xfrm>
          <a:prstGeom prst="rect">
            <a:avLst/>
          </a:prstGeom>
          <a:noFill/>
          <a:ln w="9525">
            <a:noFill/>
            <a:miter lim="800000"/>
            <a:headEnd/>
            <a:tailEnd/>
          </a:ln>
        </p:spPr>
      </p:pic>
    </p:spTree>
  </p:cSld>
  <p:clrMapOvr>
    <a:masterClrMapping/>
  </p:clrMapOvr>
  <p:transition spd="med" advTm="2880">
    <p:random/>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2" descr="C:\Users\van\Pictures\32.jpg"/>
          <p:cNvPicPr>
            <a:picLocks noChangeAspect="1" noChangeArrowheads="1"/>
          </p:cNvPicPr>
          <p:nvPr/>
        </p:nvPicPr>
        <p:blipFill>
          <a:blip r:embed="rId2"/>
          <a:srcRect/>
          <a:stretch>
            <a:fillRect/>
          </a:stretch>
        </p:blipFill>
        <p:spPr bwMode="auto">
          <a:xfrm>
            <a:off x="-1" y="0"/>
            <a:ext cx="7129463" cy="11807014"/>
          </a:xfrm>
          <a:prstGeom prst="rect">
            <a:avLst/>
          </a:prstGeom>
          <a:noFill/>
          <a:ln w="9525">
            <a:noFill/>
            <a:miter lim="800000"/>
            <a:headEnd/>
            <a:tailEnd/>
          </a:ln>
        </p:spPr>
      </p:pic>
      <p:pic>
        <p:nvPicPr>
          <p:cNvPr id="3" name="Picture 2" descr="C:\Users\van\Pictures\32.jpg"/>
          <p:cNvPicPr>
            <a:picLocks noChangeAspect="1" noChangeArrowheads="1"/>
          </p:cNvPicPr>
          <p:nvPr/>
        </p:nvPicPr>
        <p:blipFill>
          <a:blip r:embed="rId2">
            <a:grayscl/>
            <a:lum/>
          </a:blip>
          <a:srcRect/>
          <a:stretch>
            <a:fillRect/>
          </a:stretch>
        </p:blipFill>
        <p:spPr bwMode="auto">
          <a:xfrm>
            <a:off x="0" y="0"/>
            <a:ext cx="7129463" cy="11807014"/>
          </a:xfrm>
          <a:prstGeom prst="rect">
            <a:avLst/>
          </a:prstGeom>
          <a:noFill/>
          <a:ln w="9525">
            <a:noFill/>
            <a:miter lim="800000"/>
            <a:headEnd/>
            <a:tailEnd/>
          </a:ln>
        </p:spPr>
      </p:pic>
    </p:spTree>
  </p:cSld>
  <p:clrMapOvr>
    <a:masterClrMapping/>
  </p:clrMapOvr>
  <p:transition spd="med" advTm="11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nodeType="withEffect">
                                  <p:stCondLst>
                                    <p:cond delay="0"/>
                                  </p:stCondLst>
                                  <p:childTnLst>
                                    <p:animEffect transition="out" filter="fade">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Users\van\Pictures\15_resize.jpg"/>
          <p:cNvPicPr>
            <a:picLocks noChangeAspect="1" noChangeArrowheads="1"/>
          </p:cNvPicPr>
          <p:nvPr/>
        </p:nvPicPr>
        <p:blipFill>
          <a:blip r:embed="rId2"/>
          <a:srcRect/>
          <a:stretch>
            <a:fillRect/>
          </a:stretch>
        </p:blipFill>
        <p:spPr bwMode="auto">
          <a:xfrm>
            <a:off x="-1" y="0"/>
            <a:ext cx="7129463" cy="11304588"/>
          </a:xfrm>
          <a:prstGeom prst="rect">
            <a:avLst/>
          </a:prstGeom>
          <a:noFill/>
          <a:ln w="9525">
            <a:noFill/>
            <a:miter lim="800000"/>
            <a:headEnd/>
            <a:tailEnd/>
          </a:ln>
        </p:spPr>
      </p:pic>
    </p:spTree>
  </p:cSld>
  <p:clrMapOvr>
    <a:masterClrMapping/>
  </p:clrMapOvr>
  <p:transition spd="med" advTm="2880">
    <p:random/>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Users\van\Pictures\9.jpg"/>
          <p:cNvPicPr>
            <a:picLocks noChangeAspect="1" noChangeArrowheads="1"/>
          </p:cNvPicPr>
          <p:nvPr/>
        </p:nvPicPr>
        <p:blipFill>
          <a:blip r:embed="rId2"/>
          <a:srcRect b="1973"/>
          <a:stretch>
            <a:fillRect/>
          </a:stretch>
        </p:blipFill>
        <p:spPr bwMode="auto">
          <a:xfrm>
            <a:off x="-1" y="0"/>
            <a:ext cx="7129463" cy="11304588"/>
          </a:xfrm>
          <a:prstGeom prst="rect">
            <a:avLst/>
          </a:prstGeom>
          <a:noFill/>
          <a:ln w="9525">
            <a:noFill/>
            <a:miter lim="800000"/>
            <a:headEnd/>
            <a:tailEnd/>
          </a:ln>
        </p:spPr>
      </p:pic>
    </p:spTree>
  </p:cSld>
  <p:clrMapOvr>
    <a:masterClrMapping/>
  </p:clrMapOvr>
  <p:transition spd="med" advTm="2880">
    <p:random/>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C:\Users\van\Pictures\16.jpg"/>
          <p:cNvPicPr>
            <a:picLocks noChangeAspect="1" noChangeArrowheads="1"/>
          </p:cNvPicPr>
          <p:nvPr/>
        </p:nvPicPr>
        <p:blipFill>
          <a:blip r:embed="rId2"/>
          <a:srcRect/>
          <a:stretch>
            <a:fillRect/>
          </a:stretch>
        </p:blipFill>
        <p:spPr bwMode="auto">
          <a:xfrm>
            <a:off x="-1" y="0"/>
            <a:ext cx="7129463" cy="11304588"/>
          </a:xfrm>
          <a:prstGeom prst="rect">
            <a:avLst/>
          </a:prstGeom>
          <a:noFill/>
          <a:ln w="9525">
            <a:noFill/>
            <a:miter lim="800000"/>
            <a:headEnd/>
            <a:tailEnd/>
          </a:ln>
        </p:spPr>
      </p:pic>
    </p:spTree>
  </p:cSld>
  <p:clrMapOvr>
    <a:masterClrMapping/>
  </p:clrMapOvr>
  <p:transition spd="med" advTm="2880">
    <p:random/>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C:\Users\van\Pictures\11.jpg"/>
          <p:cNvPicPr>
            <a:picLocks noChangeAspect="1" noChangeArrowheads="1"/>
          </p:cNvPicPr>
          <p:nvPr/>
        </p:nvPicPr>
        <p:blipFill>
          <a:blip r:embed="rId2"/>
          <a:srcRect/>
          <a:stretch>
            <a:fillRect/>
          </a:stretch>
        </p:blipFill>
        <p:spPr bwMode="auto">
          <a:xfrm>
            <a:off x="0" y="0"/>
            <a:ext cx="7129463" cy="11304588"/>
          </a:xfrm>
          <a:prstGeom prst="rect">
            <a:avLst/>
          </a:prstGeom>
          <a:noFill/>
          <a:ln w="9525">
            <a:noFill/>
            <a:miter lim="800000"/>
            <a:headEnd/>
            <a:tailEnd/>
          </a:ln>
        </p:spPr>
      </p:pic>
    </p:spTree>
  </p:cSld>
  <p:clrMapOvr>
    <a:masterClrMapping/>
  </p:clrMapOvr>
  <p:transition spd="med" advTm="2880">
    <p:random/>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C:\Users\van\Pictures\58.jpg"/>
          <p:cNvPicPr>
            <a:picLocks noChangeAspect="1" noChangeArrowheads="1"/>
          </p:cNvPicPr>
          <p:nvPr/>
        </p:nvPicPr>
        <p:blipFill>
          <a:blip r:embed="rId2"/>
          <a:srcRect/>
          <a:stretch>
            <a:fillRect/>
          </a:stretch>
        </p:blipFill>
        <p:spPr bwMode="auto">
          <a:xfrm>
            <a:off x="0" y="0"/>
            <a:ext cx="7129463" cy="11304588"/>
          </a:xfrm>
          <a:prstGeom prst="rect">
            <a:avLst/>
          </a:prstGeom>
          <a:noFill/>
          <a:ln w="9525">
            <a:noFill/>
            <a:miter lim="800000"/>
            <a:headEnd/>
            <a:tailEnd/>
          </a:ln>
        </p:spPr>
      </p:pic>
    </p:spTree>
  </p:cSld>
  <p:clrMapOvr>
    <a:masterClrMapping/>
  </p:clrMapOvr>
  <p:transition spd="med" advTm="2880">
    <p:random/>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Users\van\Pictures\42.jpg"/>
          <p:cNvPicPr>
            <a:picLocks noChangeAspect="1" noChangeArrowheads="1"/>
          </p:cNvPicPr>
          <p:nvPr/>
        </p:nvPicPr>
        <p:blipFill>
          <a:blip r:embed="rId2"/>
          <a:srcRect/>
          <a:stretch>
            <a:fillRect/>
          </a:stretch>
        </p:blipFill>
        <p:spPr bwMode="auto">
          <a:xfrm>
            <a:off x="-1" y="0"/>
            <a:ext cx="7129463" cy="11304588"/>
          </a:xfrm>
          <a:prstGeom prst="rect">
            <a:avLst/>
          </a:prstGeom>
          <a:noFill/>
          <a:ln w="9525">
            <a:noFill/>
            <a:miter lim="800000"/>
            <a:headEnd/>
            <a:tailEnd/>
          </a:ln>
        </p:spPr>
      </p:pic>
    </p:spTree>
  </p:cSld>
  <p:clrMapOvr>
    <a:masterClrMapping/>
  </p:clrMapOvr>
  <p:transition spd="med" advTm="2880">
    <p:random/>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C:\Users\van\Pictures\64.jpg"/>
          <p:cNvPicPr>
            <a:picLocks noChangeAspect="1" noChangeArrowheads="1"/>
          </p:cNvPicPr>
          <p:nvPr/>
        </p:nvPicPr>
        <p:blipFill>
          <a:blip r:embed="rId2"/>
          <a:srcRect/>
          <a:stretch>
            <a:fillRect/>
          </a:stretch>
        </p:blipFill>
        <p:spPr bwMode="auto">
          <a:xfrm>
            <a:off x="0" y="0"/>
            <a:ext cx="7129463" cy="11304588"/>
          </a:xfrm>
          <a:prstGeom prst="rect">
            <a:avLst/>
          </a:prstGeom>
          <a:noFill/>
          <a:ln w="9525">
            <a:noFill/>
            <a:miter lim="800000"/>
            <a:headEnd/>
            <a:tailEnd/>
          </a:ln>
        </p:spPr>
      </p:pic>
    </p:spTree>
  </p:cSld>
  <p:clrMapOvr>
    <a:masterClrMapping/>
  </p:clrMapOvr>
  <p:transition spd="med" advTm="2880">
    <p:random/>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descr="C:\Users\van\Pictures\75.jpg"/>
          <p:cNvPicPr>
            <a:picLocks noChangeAspect="1" noChangeArrowheads="1"/>
          </p:cNvPicPr>
          <p:nvPr/>
        </p:nvPicPr>
        <p:blipFill>
          <a:blip r:embed="rId2"/>
          <a:srcRect/>
          <a:stretch>
            <a:fillRect/>
          </a:stretch>
        </p:blipFill>
        <p:spPr bwMode="auto">
          <a:xfrm>
            <a:off x="-1793119" y="0"/>
            <a:ext cx="10644262" cy="11304588"/>
          </a:xfrm>
          <a:prstGeom prst="rect">
            <a:avLst/>
          </a:prstGeom>
          <a:noFill/>
          <a:ln w="9525">
            <a:noFill/>
            <a:miter lim="800000"/>
            <a:headEnd/>
            <a:tailEnd/>
          </a:ln>
        </p:spPr>
      </p:pic>
    </p:spTree>
  </p:cSld>
  <p:clrMapOvr>
    <a:masterClrMapping/>
  </p:clrMapOvr>
  <p:transition spd="med" advTm="2880">
    <p:random/>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descr="C:\Users\van\Pictures\21.jpg"/>
          <p:cNvPicPr>
            <a:picLocks noChangeAspect="1" noChangeArrowheads="1"/>
          </p:cNvPicPr>
          <p:nvPr/>
        </p:nvPicPr>
        <p:blipFill>
          <a:blip r:embed="rId2"/>
          <a:srcRect/>
          <a:stretch>
            <a:fillRect/>
          </a:stretch>
        </p:blipFill>
        <p:spPr bwMode="auto">
          <a:xfrm>
            <a:off x="0" y="0"/>
            <a:ext cx="7350945" cy="11304588"/>
          </a:xfrm>
          <a:prstGeom prst="rect">
            <a:avLst/>
          </a:prstGeom>
          <a:noFill/>
          <a:ln w="9525">
            <a:noFill/>
            <a:miter lim="800000"/>
            <a:headEnd/>
            <a:tailEnd/>
          </a:ln>
        </p:spPr>
      </p:pic>
    </p:spTree>
  </p:cSld>
  <p:clrMapOvr>
    <a:masterClrMapping/>
  </p:clrMapOvr>
  <p:transition spd="med" advTm="2880">
    <p:random/>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descr="C:\Users\van\Pictures\63.jpg"/>
          <p:cNvPicPr>
            <a:picLocks noChangeAspect="1" noChangeArrowheads="1"/>
          </p:cNvPicPr>
          <p:nvPr/>
        </p:nvPicPr>
        <p:blipFill>
          <a:blip r:embed="rId2"/>
          <a:srcRect/>
          <a:stretch>
            <a:fillRect/>
          </a:stretch>
        </p:blipFill>
        <p:spPr bwMode="auto">
          <a:xfrm>
            <a:off x="0" y="0"/>
            <a:ext cx="7129463" cy="11304588"/>
          </a:xfrm>
          <a:prstGeom prst="rect">
            <a:avLst/>
          </a:prstGeom>
          <a:noFill/>
          <a:ln w="9525">
            <a:noFill/>
            <a:miter lim="800000"/>
            <a:headEnd/>
            <a:tailEnd/>
          </a:ln>
        </p:spPr>
      </p:pic>
    </p:spTree>
  </p:cSld>
  <p:clrMapOvr>
    <a:masterClrMapping/>
  </p:clrMapOvr>
  <p:transition spd="med" advTm="2880">
    <p:random/>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descr="C:\Users\van\Pictures\50_resize.jpg"/>
          <p:cNvPicPr>
            <a:picLocks noChangeAspect="1" noChangeArrowheads="1"/>
          </p:cNvPicPr>
          <p:nvPr/>
        </p:nvPicPr>
        <p:blipFill>
          <a:blip r:embed="rId2"/>
          <a:srcRect b="8329"/>
          <a:stretch>
            <a:fillRect/>
          </a:stretch>
        </p:blipFill>
        <p:spPr bwMode="auto">
          <a:xfrm>
            <a:off x="0" y="0"/>
            <a:ext cx="7129463" cy="11510210"/>
          </a:xfrm>
          <a:prstGeom prst="rect">
            <a:avLst/>
          </a:prstGeom>
          <a:noFill/>
          <a:ln w="9525">
            <a:noFill/>
            <a:miter lim="800000"/>
            <a:headEnd/>
            <a:tailEnd/>
          </a:ln>
        </p:spPr>
      </p:pic>
    </p:spTree>
  </p:cSld>
  <p:clrMapOvr>
    <a:masterClrMapping/>
  </p:clrMapOvr>
  <p:transition spd="med" advTm="2880">
    <p:random/>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descr="C:\Users\van\Pictures\59.jpg"/>
          <p:cNvPicPr>
            <a:picLocks noChangeAspect="1" noChangeArrowheads="1"/>
          </p:cNvPicPr>
          <p:nvPr/>
        </p:nvPicPr>
        <p:blipFill>
          <a:blip r:embed="rId2"/>
          <a:srcRect/>
          <a:stretch>
            <a:fillRect/>
          </a:stretch>
        </p:blipFill>
        <p:spPr bwMode="auto">
          <a:xfrm>
            <a:off x="-1" y="0"/>
            <a:ext cx="7129463" cy="11304588"/>
          </a:xfrm>
          <a:prstGeom prst="rect">
            <a:avLst/>
          </a:prstGeom>
          <a:noFill/>
          <a:ln w="9525">
            <a:noFill/>
            <a:miter lim="800000"/>
            <a:headEnd/>
            <a:tailEnd/>
          </a:ln>
        </p:spPr>
      </p:pic>
    </p:spTree>
  </p:cSld>
  <p:clrMapOvr>
    <a:masterClrMapping/>
  </p:clrMapOvr>
  <p:transition spd="med" advTm="2880">
    <p:random/>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descr="C:\Users\van\Pictures\23.jpg"/>
          <p:cNvPicPr>
            <a:picLocks noChangeAspect="1" noChangeArrowheads="1"/>
          </p:cNvPicPr>
          <p:nvPr/>
        </p:nvPicPr>
        <p:blipFill>
          <a:blip r:embed="rId2"/>
          <a:srcRect/>
          <a:stretch>
            <a:fillRect/>
          </a:stretch>
        </p:blipFill>
        <p:spPr bwMode="auto">
          <a:xfrm>
            <a:off x="-1" y="0"/>
            <a:ext cx="7129463" cy="11304588"/>
          </a:xfrm>
          <a:prstGeom prst="rect">
            <a:avLst/>
          </a:prstGeom>
          <a:noFill/>
          <a:ln w="9525">
            <a:noFill/>
            <a:miter lim="800000"/>
            <a:headEnd/>
            <a:tailEnd/>
          </a:ln>
        </p:spPr>
      </p:pic>
    </p:spTree>
  </p:cSld>
  <p:clrMapOvr>
    <a:masterClrMapping/>
  </p:clrMapOvr>
  <p:transition spd="med" advTm="2880">
    <p:random/>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2" descr="C:\Users\van\Pictures\74_resize.jpg"/>
          <p:cNvPicPr>
            <a:picLocks noChangeAspect="1" noChangeArrowheads="1"/>
          </p:cNvPicPr>
          <p:nvPr/>
        </p:nvPicPr>
        <p:blipFill>
          <a:blip r:embed="rId2"/>
          <a:srcRect/>
          <a:stretch>
            <a:fillRect/>
          </a:stretch>
        </p:blipFill>
        <p:spPr bwMode="auto">
          <a:xfrm>
            <a:off x="-1" y="0"/>
            <a:ext cx="7129463" cy="11807014"/>
          </a:xfrm>
          <a:prstGeom prst="rect">
            <a:avLst/>
          </a:prstGeom>
          <a:noFill/>
          <a:ln w="9525">
            <a:noFill/>
            <a:miter lim="800000"/>
            <a:headEnd/>
            <a:tailEnd/>
          </a:ln>
        </p:spPr>
      </p:pic>
    </p:spTree>
  </p:cSld>
  <p:clrMapOvr>
    <a:masterClrMapping/>
  </p:clrMapOvr>
  <p:transition spd="med" advTm="2880">
    <p:random/>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Picture 2" descr="C:\Users\van\Pictures\73.jpg"/>
          <p:cNvPicPr>
            <a:picLocks noChangeAspect="1" noChangeArrowheads="1"/>
          </p:cNvPicPr>
          <p:nvPr/>
        </p:nvPicPr>
        <p:blipFill>
          <a:blip r:embed="rId2"/>
          <a:srcRect/>
          <a:stretch>
            <a:fillRect/>
          </a:stretch>
        </p:blipFill>
        <p:spPr bwMode="auto">
          <a:xfrm>
            <a:off x="0" y="0"/>
            <a:ext cx="7129463" cy="11807014"/>
          </a:xfrm>
          <a:prstGeom prst="rect">
            <a:avLst/>
          </a:prstGeom>
          <a:noFill/>
          <a:ln w="9525">
            <a:noFill/>
            <a:miter lim="800000"/>
            <a:headEnd/>
            <a:tailEnd/>
          </a:ln>
        </p:spPr>
      </p:pic>
    </p:spTree>
  </p:cSld>
  <p:clrMapOvr>
    <a:masterClrMapping/>
  </p:clrMapOvr>
  <p:transition spd="med" advTm="2880">
    <p:random/>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2" descr="C:\Users\van\Pictures\45.jpg"/>
          <p:cNvPicPr>
            <a:picLocks noChangeAspect="1" noChangeArrowheads="1"/>
          </p:cNvPicPr>
          <p:nvPr/>
        </p:nvPicPr>
        <p:blipFill>
          <a:blip r:embed="rId2"/>
          <a:srcRect/>
          <a:stretch>
            <a:fillRect/>
          </a:stretch>
        </p:blipFill>
        <p:spPr bwMode="auto">
          <a:xfrm>
            <a:off x="0" y="0"/>
            <a:ext cx="7129463" cy="11304588"/>
          </a:xfrm>
          <a:prstGeom prst="rect">
            <a:avLst/>
          </a:prstGeom>
          <a:noFill/>
          <a:ln w="9525">
            <a:noFill/>
            <a:miter lim="800000"/>
            <a:headEnd/>
            <a:tailEnd/>
          </a:ln>
        </p:spPr>
      </p:pic>
    </p:spTree>
  </p:cSld>
  <p:clrMapOvr>
    <a:masterClrMapping/>
  </p:clrMapOvr>
  <p:transition spd="med" advTm="2880">
    <p:random/>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6" name="Picture 2" descr="C:\Users\van\Pictures\29.jpg"/>
          <p:cNvPicPr>
            <a:picLocks noChangeAspect="1" noChangeArrowheads="1"/>
          </p:cNvPicPr>
          <p:nvPr/>
        </p:nvPicPr>
        <p:blipFill>
          <a:blip r:embed="rId2"/>
          <a:srcRect/>
          <a:stretch>
            <a:fillRect/>
          </a:stretch>
        </p:blipFill>
        <p:spPr bwMode="auto">
          <a:xfrm>
            <a:off x="0" y="0"/>
            <a:ext cx="7129463" cy="11304588"/>
          </a:xfrm>
          <a:prstGeom prst="rect">
            <a:avLst/>
          </a:prstGeom>
          <a:noFill/>
          <a:ln w="9525">
            <a:noFill/>
            <a:miter lim="800000"/>
            <a:headEnd/>
            <a:tailEnd/>
          </a:ln>
        </p:spPr>
      </p:pic>
    </p:spTree>
  </p:cSld>
  <p:clrMapOvr>
    <a:masterClrMapping/>
  </p:clrMapOvr>
  <p:transition spd="med" advTm="2880">
    <p:random/>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0" name="Picture 2" descr="C:\Users\van\Pictures\30.jpg"/>
          <p:cNvPicPr>
            <a:picLocks noChangeAspect="1" noChangeArrowheads="1"/>
          </p:cNvPicPr>
          <p:nvPr/>
        </p:nvPicPr>
        <p:blipFill>
          <a:blip r:embed="rId2"/>
          <a:srcRect/>
          <a:stretch>
            <a:fillRect/>
          </a:stretch>
        </p:blipFill>
        <p:spPr bwMode="auto">
          <a:xfrm>
            <a:off x="-1" y="0"/>
            <a:ext cx="7129463" cy="11304588"/>
          </a:xfrm>
          <a:prstGeom prst="rect">
            <a:avLst/>
          </a:prstGeom>
          <a:noFill/>
          <a:ln w="9525">
            <a:noFill/>
            <a:miter lim="800000"/>
            <a:headEnd/>
            <a:tailEnd/>
          </a:ln>
        </p:spPr>
      </p:pic>
    </p:spTree>
  </p:cSld>
  <p:clrMapOvr>
    <a:masterClrMapping/>
  </p:clrMapOvr>
  <p:transition spd="med" advTm="2880">
    <p:random/>
  </p:transition>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4" name="Picture 2" descr="C:\Users\van\Pictures\37.jpg"/>
          <p:cNvPicPr>
            <a:picLocks noChangeAspect="1" noChangeArrowheads="1"/>
          </p:cNvPicPr>
          <p:nvPr/>
        </p:nvPicPr>
        <p:blipFill>
          <a:blip r:embed="rId2"/>
          <a:srcRect/>
          <a:stretch>
            <a:fillRect/>
          </a:stretch>
        </p:blipFill>
        <p:spPr bwMode="auto">
          <a:xfrm>
            <a:off x="0" y="0"/>
            <a:ext cx="7129463" cy="11304588"/>
          </a:xfrm>
          <a:prstGeom prst="rect">
            <a:avLst/>
          </a:prstGeom>
          <a:noFill/>
          <a:ln w="9525">
            <a:noFill/>
            <a:miter lim="800000"/>
            <a:headEnd/>
            <a:tailEnd/>
          </a:ln>
        </p:spPr>
      </p:pic>
    </p:spTree>
  </p:cSld>
  <p:clrMapOvr>
    <a:masterClrMapping/>
  </p:clrMapOvr>
  <p:transition spd="med" advTm="2880">
    <p:random/>
  </p:transition>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Picture 2" descr="C:\Users\van\Pictures\28_resize.jpg"/>
          <p:cNvPicPr>
            <a:picLocks noChangeAspect="1" noChangeArrowheads="1"/>
          </p:cNvPicPr>
          <p:nvPr/>
        </p:nvPicPr>
        <p:blipFill>
          <a:blip r:embed="rId2"/>
          <a:srcRect/>
          <a:stretch>
            <a:fillRect/>
          </a:stretch>
        </p:blipFill>
        <p:spPr bwMode="auto">
          <a:xfrm>
            <a:off x="-1" y="0"/>
            <a:ext cx="7129463" cy="11304588"/>
          </a:xfrm>
          <a:prstGeom prst="rect">
            <a:avLst/>
          </a:prstGeom>
          <a:noFill/>
          <a:ln w="9525">
            <a:noFill/>
            <a:miter lim="800000"/>
            <a:headEnd/>
            <a:tailEnd/>
          </a:ln>
        </p:spPr>
      </p:pic>
    </p:spTree>
  </p:cSld>
  <p:clrMapOvr>
    <a:masterClrMapping/>
  </p:clrMapOvr>
  <p:transition spd="med" advTm="2880">
    <p:random/>
  </p:transition>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8" name="Picture 2" descr="C:\Users\van\Pictures\61.jpg"/>
          <p:cNvPicPr>
            <a:picLocks noChangeAspect="1" noChangeArrowheads="1"/>
          </p:cNvPicPr>
          <p:nvPr/>
        </p:nvPicPr>
        <p:blipFill>
          <a:blip r:embed="rId2"/>
          <a:srcRect/>
          <a:stretch>
            <a:fillRect/>
          </a:stretch>
        </p:blipFill>
        <p:spPr bwMode="auto">
          <a:xfrm>
            <a:off x="-1" y="0"/>
            <a:ext cx="7129463" cy="11304588"/>
          </a:xfrm>
          <a:prstGeom prst="rect">
            <a:avLst/>
          </a:prstGeom>
          <a:noFill/>
          <a:ln w="9525">
            <a:noFill/>
            <a:miter lim="800000"/>
            <a:headEnd/>
            <a:tailEnd/>
          </a:ln>
        </p:spPr>
      </p:pic>
    </p:spTree>
  </p:cSld>
  <p:clrMapOvr>
    <a:masterClrMapping/>
  </p:clrMapOvr>
  <p:transition spd="med" advTm="2880">
    <p:random/>
  </p:transition>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6322" name="Picture 2" descr="C:\Users\van\Pictures\38.jpg"/>
          <p:cNvPicPr>
            <a:picLocks noChangeAspect="1" noChangeArrowheads="1"/>
          </p:cNvPicPr>
          <p:nvPr/>
        </p:nvPicPr>
        <p:blipFill>
          <a:blip r:embed="rId2"/>
          <a:srcRect/>
          <a:stretch>
            <a:fillRect/>
          </a:stretch>
        </p:blipFill>
        <p:spPr bwMode="auto">
          <a:xfrm>
            <a:off x="0" y="0"/>
            <a:ext cx="7129463" cy="11304588"/>
          </a:xfrm>
          <a:prstGeom prst="rect">
            <a:avLst/>
          </a:prstGeom>
          <a:noFill/>
          <a:ln w="9525">
            <a:noFill/>
            <a:miter lim="800000"/>
            <a:headEnd/>
            <a:tailEnd/>
          </a:ln>
        </p:spPr>
      </p:pic>
    </p:spTree>
  </p:cSld>
  <p:clrMapOvr>
    <a:masterClrMapping/>
  </p:clrMapOvr>
  <p:transition spd="med" advTm="2880">
    <p:random/>
  </p:transition>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5538" name="Picture 2" descr="C:\Users\van\Pictures\54_resize.jpg"/>
          <p:cNvPicPr>
            <a:picLocks noChangeAspect="1" noChangeArrowheads="1"/>
          </p:cNvPicPr>
          <p:nvPr/>
        </p:nvPicPr>
        <p:blipFill>
          <a:blip r:embed="rId2"/>
          <a:srcRect/>
          <a:stretch>
            <a:fillRect/>
          </a:stretch>
        </p:blipFill>
        <p:spPr bwMode="auto">
          <a:xfrm>
            <a:off x="-1" y="0"/>
            <a:ext cx="7129463" cy="11304588"/>
          </a:xfrm>
          <a:prstGeom prst="rect">
            <a:avLst/>
          </a:prstGeom>
          <a:noFill/>
          <a:ln w="9525">
            <a:noFill/>
            <a:miter lim="800000"/>
            <a:headEnd/>
            <a:tailEnd/>
          </a:ln>
        </p:spPr>
      </p:pic>
    </p:spTree>
  </p:cSld>
  <p:clrMapOvr>
    <a:masterClrMapping/>
  </p:clrMapOvr>
  <p:transition spd="med" advTm="2880">
    <p:random/>
  </p:transition>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2" descr="C:\Users\van\Pictures\18.jpg"/>
          <p:cNvPicPr>
            <a:picLocks noChangeAspect="1" noChangeArrowheads="1"/>
          </p:cNvPicPr>
          <p:nvPr/>
        </p:nvPicPr>
        <p:blipFill>
          <a:blip r:embed="rId2"/>
          <a:srcRect/>
          <a:stretch>
            <a:fillRect/>
          </a:stretch>
        </p:blipFill>
        <p:spPr bwMode="auto">
          <a:xfrm>
            <a:off x="0" y="0"/>
            <a:ext cx="7129463" cy="12435047"/>
          </a:xfrm>
          <a:prstGeom prst="rect">
            <a:avLst/>
          </a:prstGeom>
          <a:noFill/>
          <a:ln w="9525">
            <a:noFill/>
            <a:miter lim="800000"/>
            <a:headEnd/>
            <a:tailEnd/>
          </a:ln>
        </p:spPr>
      </p:pic>
    </p:spTree>
  </p:cSld>
  <p:clrMapOvr>
    <a:masterClrMapping/>
  </p:clrMapOvr>
  <p:transition spd="med" advTm="2880">
    <p:random/>
  </p:transition>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9394" name="Picture 2" descr="C:\Users\van\Pictures\52.jpg"/>
          <p:cNvPicPr>
            <a:picLocks noChangeAspect="1" noChangeArrowheads="1"/>
          </p:cNvPicPr>
          <p:nvPr/>
        </p:nvPicPr>
        <p:blipFill>
          <a:blip r:embed="rId2"/>
          <a:srcRect/>
          <a:stretch>
            <a:fillRect/>
          </a:stretch>
        </p:blipFill>
        <p:spPr bwMode="auto">
          <a:xfrm>
            <a:off x="0" y="0"/>
            <a:ext cx="7129463" cy="12309440"/>
          </a:xfrm>
          <a:prstGeom prst="rect">
            <a:avLst/>
          </a:prstGeom>
          <a:noFill/>
          <a:ln w="9525">
            <a:noFill/>
            <a:miter lim="800000"/>
            <a:headEnd/>
            <a:tailEnd/>
          </a:ln>
        </p:spPr>
      </p:pic>
    </p:spTree>
  </p:cSld>
  <p:clrMapOvr>
    <a:masterClrMapping/>
  </p:clrMapOvr>
  <p:transition spd="med" advTm="2880">
    <p:random/>
  </p:transition>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2" descr="C:\Users\van\Pictures\62_resize.jpg"/>
          <p:cNvPicPr>
            <a:picLocks noChangeAspect="1" noChangeArrowheads="1"/>
          </p:cNvPicPr>
          <p:nvPr/>
        </p:nvPicPr>
        <p:blipFill>
          <a:blip r:embed="rId2"/>
          <a:srcRect/>
          <a:stretch>
            <a:fillRect/>
          </a:stretch>
        </p:blipFill>
        <p:spPr bwMode="auto">
          <a:xfrm>
            <a:off x="0" y="0"/>
            <a:ext cx="7129463" cy="11351690"/>
          </a:xfrm>
          <a:prstGeom prst="rect">
            <a:avLst/>
          </a:prstGeom>
          <a:noFill/>
          <a:ln w="9525">
            <a:noFill/>
            <a:miter lim="800000"/>
            <a:headEnd/>
            <a:tailEnd/>
          </a:ln>
        </p:spPr>
      </p:pic>
    </p:spTree>
  </p:cSld>
  <p:clrMapOvr>
    <a:masterClrMapping/>
  </p:clrMapOvr>
  <p:transition spd="med" advTm="2880">
    <p:random/>
  </p:transition>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2" descr="C:\Users\van\Pictures\19.jpg"/>
          <p:cNvPicPr>
            <a:picLocks noChangeAspect="1" noChangeArrowheads="1"/>
          </p:cNvPicPr>
          <p:nvPr/>
        </p:nvPicPr>
        <p:blipFill>
          <a:blip r:embed="rId2"/>
          <a:srcRect/>
          <a:stretch>
            <a:fillRect/>
          </a:stretch>
        </p:blipFill>
        <p:spPr bwMode="auto">
          <a:xfrm>
            <a:off x="-1" y="0"/>
            <a:ext cx="7129463" cy="11304588"/>
          </a:xfrm>
          <a:prstGeom prst="rect">
            <a:avLst/>
          </a:prstGeom>
          <a:noFill/>
          <a:ln w="9525">
            <a:noFill/>
            <a:miter lim="800000"/>
            <a:headEnd/>
            <a:tailEnd/>
          </a:ln>
        </p:spPr>
      </p:pic>
    </p:spTree>
  </p:cSld>
  <p:clrMapOvr>
    <a:masterClrMapping/>
  </p:clrMapOvr>
  <p:transition spd="med" advTm="2880">
    <p:random/>
  </p:transition>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2466" name="Picture 2" descr="C:\Users\van\Pictures\40_resize.jpg"/>
          <p:cNvPicPr>
            <a:picLocks noChangeAspect="1" noChangeArrowheads="1"/>
          </p:cNvPicPr>
          <p:nvPr/>
        </p:nvPicPr>
        <p:blipFill>
          <a:blip r:embed="rId2"/>
          <a:srcRect/>
          <a:stretch>
            <a:fillRect/>
          </a:stretch>
        </p:blipFill>
        <p:spPr bwMode="auto">
          <a:xfrm>
            <a:off x="-1" y="0"/>
            <a:ext cx="7129463" cy="11304588"/>
          </a:xfrm>
          <a:prstGeom prst="rect">
            <a:avLst/>
          </a:prstGeom>
          <a:noFill/>
          <a:ln w="9525">
            <a:noFill/>
            <a:miter lim="800000"/>
            <a:headEnd/>
            <a:tailEnd/>
          </a:ln>
        </p:spPr>
      </p:pic>
    </p:spTree>
  </p:cSld>
  <p:clrMapOvr>
    <a:masterClrMapping/>
  </p:clrMapOvr>
  <p:transition spd="med" advTm="2880">
    <p:random/>
  </p:transition>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3" descr="C:\Users\van\Pictures\36.jpg"/>
          <p:cNvPicPr>
            <a:picLocks noChangeAspect="1" noChangeArrowheads="1"/>
          </p:cNvPicPr>
          <p:nvPr/>
        </p:nvPicPr>
        <p:blipFill>
          <a:blip r:embed="rId2"/>
          <a:srcRect/>
          <a:stretch>
            <a:fillRect/>
          </a:stretch>
        </p:blipFill>
        <p:spPr bwMode="auto">
          <a:xfrm>
            <a:off x="0" y="0"/>
            <a:ext cx="7129463" cy="11304588"/>
          </a:xfrm>
          <a:prstGeom prst="rect">
            <a:avLst/>
          </a:prstGeom>
          <a:noFill/>
          <a:ln w="9525">
            <a:noFill/>
            <a:miter lim="800000"/>
            <a:headEnd/>
            <a:tailEnd/>
          </a:ln>
        </p:spPr>
      </p:pic>
      <p:pic>
        <p:nvPicPr>
          <p:cNvPr id="11" name="Picture 2" descr="http://2.bp.blogspot.com/-Y1xC5iW_T6U/TzMsn3zHq3I/AAAAAAAACVE/KqVlWo5SXc8/s1600/0k0289_gif-sicodelicos-11.gif"/>
          <p:cNvPicPr>
            <a:picLocks noChangeAspect="1" noChangeArrowheads="1" noCrop="1"/>
          </p:cNvPicPr>
          <p:nvPr/>
        </p:nvPicPr>
        <p:blipFill>
          <a:blip r:embed="rId3" cstate="print">
            <a:duotone>
              <a:schemeClr val="accent3">
                <a:shade val="45000"/>
                <a:satMod val="135000"/>
              </a:schemeClr>
              <a:prstClr val="white"/>
            </a:duotone>
          </a:blip>
          <a:srcRect/>
          <a:stretch>
            <a:fillRect/>
          </a:stretch>
        </p:blipFill>
        <p:spPr bwMode="auto">
          <a:xfrm>
            <a:off x="-1" y="0"/>
            <a:ext cx="7129464" cy="11304588"/>
          </a:xfrm>
          <a:prstGeom prst="rect">
            <a:avLst/>
          </a:prstGeom>
          <a:noFill/>
        </p:spPr>
      </p:pic>
      <p:pic>
        <p:nvPicPr>
          <p:cNvPr id="155652" name="Image 2" descr="swirlrainbw3.gif"/>
          <p:cNvPicPr>
            <a:picLocks noChangeAspect="1"/>
          </p:cNvPicPr>
          <p:nvPr/>
        </p:nvPicPr>
        <p:blipFill>
          <a:blip r:embed="rId4" cstate="print"/>
          <a:srcRect/>
          <a:stretch>
            <a:fillRect/>
          </a:stretch>
        </p:blipFill>
        <p:spPr bwMode="auto">
          <a:xfrm rot="5400000">
            <a:off x="-5625159" y="5625175"/>
            <a:ext cx="11304588" cy="54270"/>
          </a:xfrm>
          <a:prstGeom prst="rect">
            <a:avLst/>
          </a:prstGeom>
          <a:noFill/>
          <a:ln w="9525">
            <a:noFill/>
            <a:miter lim="800000"/>
            <a:headEnd/>
            <a:tailEnd/>
          </a:ln>
        </p:spPr>
      </p:pic>
      <p:pic>
        <p:nvPicPr>
          <p:cNvPr id="155653" name="Image 2" descr="swirlrainbw3.gif"/>
          <p:cNvPicPr>
            <a:picLocks noChangeAspect="1"/>
          </p:cNvPicPr>
          <p:nvPr/>
        </p:nvPicPr>
        <p:blipFill>
          <a:blip r:embed="rId4" cstate="print"/>
          <a:srcRect/>
          <a:stretch>
            <a:fillRect/>
          </a:stretch>
        </p:blipFill>
        <p:spPr bwMode="auto">
          <a:xfrm rot="5400000">
            <a:off x="1450035" y="5625175"/>
            <a:ext cx="11304588" cy="54270"/>
          </a:xfrm>
          <a:prstGeom prst="rect">
            <a:avLst/>
          </a:prstGeom>
          <a:noFill/>
          <a:ln w="9525">
            <a:noFill/>
            <a:miter lim="800000"/>
            <a:headEnd/>
            <a:tailEnd/>
          </a:ln>
        </p:spPr>
      </p:pic>
      <p:pic>
        <p:nvPicPr>
          <p:cNvPr id="155654" name="Image 2" descr="swirlrainbw3.gif"/>
          <p:cNvPicPr>
            <a:picLocks noChangeAspect="1"/>
          </p:cNvPicPr>
          <p:nvPr/>
        </p:nvPicPr>
        <p:blipFill>
          <a:blip r:embed="rId4" cstate="print"/>
          <a:srcRect/>
          <a:stretch>
            <a:fillRect/>
          </a:stretch>
        </p:blipFill>
        <p:spPr bwMode="auto">
          <a:xfrm rot="10800000">
            <a:off x="4" y="0"/>
            <a:ext cx="7129463" cy="114583"/>
          </a:xfrm>
          <a:prstGeom prst="rect">
            <a:avLst/>
          </a:prstGeom>
          <a:noFill/>
          <a:ln w="9525">
            <a:noFill/>
            <a:miter lim="800000"/>
            <a:headEnd/>
            <a:tailEnd/>
          </a:ln>
        </p:spPr>
      </p:pic>
      <p:pic>
        <p:nvPicPr>
          <p:cNvPr id="155655" name="Image 2" descr="swirlrainbw3.gif"/>
          <p:cNvPicPr>
            <a:picLocks noChangeAspect="1"/>
          </p:cNvPicPr>
          <p:nvPr/>
        </p:nvPicPr>
        <p:blipFill>
          <a:blip r:embed="rId4" cstate="print"/>
          <a:srcRect/>
          <a:stretch>
            <a:fillRect/>
          </a:stretch>
        </p:blipFill>
        <p:spPr bwMode="auto">
          <a:xfrm rot="10800000">
            <a:off x="4" y="11181481"/>
            <a:ext cx="7129463" cy="123114"/>
          </a:xfrm>
          <a:prstGeom prst="rect">
            <a:avLst/>
          </a:prstGeom>
          <a:noFill/>
          <a:ln w="9525">
            <a:noFill/>
            <a:miter lim="800000"/>
            <a:headEnd/>
            <a:tailEnd/>
          </a:ln>
        </p:spPr>
      </p:pic>
      <p:pic>
        <p:nvPicPr>
          <p:cNvPr id="155650" name="Picture 2" descr="CARA"/>
          <p:cNvPicPr>
            <a:picLocks noChangeAspect="1" noChangeArrowheads="1"/>
          </p:cNvPicPr>
          <p:nvPr/>
        </p:nvPicPr>
        <p:blipFill>
          <a:blip r:embed="rId5" cstate="email"/>
          <a:srcRect/>
          <a:stretch>
            <a:fillRect/>
          </a:stretch>
        </p:blipFill>
        <p:spPr bwMode="auto">
          <a:xfrm>
            <a:off x="428519" y="9724260"/>
            <a:ext cx="850196" cy="971157"/>
          </a:xfrm>
          <a:prstGeom prst="rect">
            <a:avLst/>
          </a:prstGeom>
          <a:noFill/>
          <a:ln w="38100">
            <a:solidFill>
              <a:srgbClr val="1CDEF8"/>
            </a:solidFill>
            <a:miter lim="800000"/>
            <a:headEnd/>
            <a:tailEnd/>
          </a:ln>
        </p:spPr>
      </p:pic>
      <p:sp>
        <p:nvSpPr>
          <p:cNvPr id="19" name="18 Rectángulo"/>
          <p:cNvSpPr/>
          <p:nvPr/>
        </p:nvSpPr>
        <p:spPr>
          <a:xfrm>
            <a:off x="1544059" y="7536423"/>
            <a:ext cx="2099093" cy="1047257"/>
          </a:xfrm>
          <a:prstGeom prst="rect">
            <a:avLst/>
          </a:prstGeom>
        </p:spPr>
        <p:txBody>
          <a:bodyPr wrap="square" lIns="77777" tIns="38889" rIns="77777" bIns="38889">
            <a:spAutoFit/>
          </a:bodyPr>
          <a:lstStyle/>
          <a:p>
            <a:pPr algn="ctr"/>
            <a:endParaRPr lang="es-ES" sz="61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564335" y="2008956"/>
            <a:ext cx="3118147" cy="7063466"/>
          </a:xfrm>
          <a:prstGeom prst="rect">
            <a:avLst/>
          </a:prstGeom>
        </p:spPr>
        <p:txBody>
          <a:bodyPr wrap="none" lIns="77777" tIns="38889" rIns="77777" bIns="38889" fromWordArt="1">
            <a:prstTxWarp prst="textPlain">
              <a:avLst>
                <a:gd name="adj" fmla="val 46223"/>
              </a:avLst>
            </a:prstTxWarp>
          </a:bodyPr>
          <a:lstStyle/>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UN FUERTE </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ABRAZO,</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QUE TENGAS</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 UN BUEN DIA</a:t>
            </a:r>
          </a:p>
          <a:p>
            <a:pPr algn="ctr"/>
            <a:endParaRPr lang="es-ES" sz="3100" kern="10" dirty="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endParaRPr>
          </a:p>
        </p:txBody>
      </p:sp>
      <p:sp>
        <p:nvSpPr>
          <p:cNvPr id="12" name="Text Box 3"/>
          <p:cNvSpPr txBox="1">
            <a:spLocks noChangeArrowheads="1"/>
          </p:cNvSpPr>
          <p:nvPr/>
        </p:nvSpPr>
        <p:spPr bwMode="auto">
          <a:xfrm>
            <a:off x="4152247" y="4"/>
            <a:ext cx="2727502" cy="7038658"/>
          </a:xfrm>
          <a:prstGeom prst="rect">
            <a:avLst/>
          </a:prstGeom>
          <a:noFill/>
          <a:ln w="38100">
            <a:noFill/>
            <a:miter lim="800000"/>
            <a:headEnd/>
            <a:tailEnd/>
          </a:ln>
          <a:effectLst/>
        </p:spPr>
        <p:txBody>
          <a:bodyPr wrap="square" lIns="97346" tIns="48673" rIns="97346" bIns="48673">
            <a:spAutoFit/>
          </a:bodyPr>
          <a:lstStyle/>
          <a:p>
            <a:pPr algn="ctr" defTabSz="973396" eaLnBrk="0" hangingPunct="0">
              <a:spcBef>
                <a:spcPct val="50000"/>
              </a:spcBef>
            </a:pPr>
            <a:endParaRPr lang="fr-FR"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r>
              <a:rPr lang="fr-FR" sz="3800" b="1" dirty="0" err="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Hoy</a:t>
            </a:r>
            <a:r>
              <a:rPr lang="fr-FR"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es </a:t>
            </a:r>
            <a:fld id="{547A8F08-4E97-4815-9C23-5989351D5EDB}" type="datetime2">
              <a:rPr lang="es-ES_tradnl" sz="3800" b="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pPr algn="ctr" defTabSz="973396" eaLnBrk="0" hangingPunct="0">
                <a:spcBef>
                  <a:spcPct val="50000"/>
                </a:spcBef>
              </a:pPr>
              <a:t>domingo, 16 de julio de 2017</a:t>
            </a:fld>
            <a:endParaRPr lang="es-ES"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r>
              <a:rPr lang="fr-FR" sz="3400" b="1" dirty="0" err="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Ahora</a:t>
            </a:r>
            <a:r>
              <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a:t>
            </a:r>
            <a:r>
              <a:rPr lang="fr-FR" sz="3400" b="1" dirty="0" err="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mismo</a:t>
            </a:r>
            <a:r>
              <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son las </a:t>
            </a:r>
            <a:fld id="{D4F074C5-9B07-4D47-A00C-C4AC33E005FE}" type="datetime10">
              <a:rPr lang="fr-FR" sz="3400" b="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pPr algn="ctr" defTabSz="973396" eaLnBrk="0" hangingPunct="0">
                <a:spcBef>
                  <a:spcPct val="50000"/>
                </a:spcBef>
              </a:pPr>
              <a:t>22:40</a:t>
            </a:fld>
            <a:r>
              <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a:t>
            </a:r>
            <a:r>
              <a:rPr lang="fr-FR" sz="3400" b="1" dirty="0" err="1" smtClean="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horas</a:t>
            </a:r>
            <a:r>
              <a:rPr lang="fr-FR" sz="3400" b="1" dirty="0" smtClean="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a:t>
            </a:r>
            <a:endPar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endParaRPr lang="fr-FR" sz="3400" dirty="0">
              <a:solidFill>
                <a:srgbClr val="FFFF00"/>
              </a:solidFill>
              <a:latin typeface="Comic Sans MS" pitchFamily="66" charset="0"/>
              <a:cs typeface="Arial" charset="0"/>
            </a:endParaRPr>
          </a:p>
        </p:txBody>
      </p:sp>
      <p:pic>
        <p:nvPicPr>
          <p:cNvPr id="16" name="Picture 6" descr="http://www.nombres-animados.net/Letra-J/Jose-Luis/Nombre-animado-Jose-Luis-04.gif"/>
          <p:cNvPicPr>
            <a:picLocks noChangeAspect="1" noChangeArrowheads="1" noCrop="1"/>
          </p:cNvPicPr>
          <p:nvPr/>
        </p:nvPicPr>
        <p:blipFill>
          <a:blip r:embed="rId6">
            <a:duotone>
              <a:prstClr val="black"/>
              <a:schemeClr val="accent2">
                <a:tint val="45000"/>
                <a:satMod val="400000"/>
              </a:schemeClr>
            </a:duotone>
            <a:lum bright="-18000" contrast="-4000"/>
          </a:blip>
          <a:srcRect/>
          <a:stretch>
            <a:fillRect/>
          </a:stretch>
        </p:blipFill>
        <p:spPr bwMode="auto">
          <a:xfrm>
            <a:off x="1493029" y="9224194"/>
            <a:ext cx="1566265" cy="1539693"/>
          </a:xfrm>
          <a:prstGeom prst="rect">
            <a:avLst/>
          </a:prstGeom>
          <a:noFill/>
        </p:spPr>
      </p:pic>
    </p:spTree>
  </p:cSld>
  <p:clrMapOvr>
    <a:masterClrMapping/>
  </p:clrMapOvr>
  <p:transition spd="med" advTm="14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1"/>
                                        </p:tgtEl>
                                        <p:attrNameLst>
                                          <p:attrName>style.opacity</p:attrName>
                                        </p:attrNameLst>
                                      </p:cBhvr>
                                      <p:to>
                                        <p:strVal val="0.5"/>
                                      </p:to>
                                    </p:set>
                                    <p:animEffect filter="image" prLst="opacity: 0.5">
                                      <p:cBhvr rctx="IE">
                                        <p:cTn id="7" dur="indefinite"/>
                                        <p:tgtEl>
                                          <p:spTgt spid="11"/>
                                        </p:tgtEl>
                                      </p:cBhvr>
                                    </p:animEffect>
                                  </p:childTnLst>
                                </p:cTn>
                              </p:par>
                            </p:childTnLst>
                          </p:cTn>
                        </p:par>
                        <p:par>
                          <p:cTn id="8" fill="hold">
                            <p:stCondLst>
                              <p:cond delay="0"/>
                            </p:stCondLst>
                            <p:childTnLst>
                              <p:par>
                                <p:cTn id="9" presetID="22" presetClass="emph" presetSubtype="0" repeatCount="indefinite" fill="hold" grpId="1" nodeType="afterEffect">
                                  <p:stCondLst>
                                    <p:cond delay="0"/>
                                  </p:stCondLst>
                                  <p:childTnLst>
                                    <p:animClr clrSpc="hsl" dir="cw">
                                      <p:cBhvr override="childStyle">
                                        <p:cTn id="10" dur="2000" fill="hold"/>
                                        <p:tgtEl>
                                          <p:spTgt spid="22"/>
                                        </p:tgtEl>
                                        <p:attrNameLst>
                                          <p:attrName>style.color</p:attrName>
                                        </p:attrNameLst>
                                      </p:cBhvr>
                                      <p:by>
                                        <p:hsl h="-7200000" s="0" l="0"/>
                                      </p:by>
                                    </p:animClr>
                                    <p:animClr clrSpc="hsl" dir="cw">
                                      <p:cBhvr>
                                        <p:cTn id="11" dur="2000" fill="hold"/>
                                        <p:tgtEl>
                                          <p:spTgt spid="22"/>
                                        </p:tgtEl>
                                        <p:attrNameLst>
                                          <p:attrName>fillcolor</p:attrName>
                                        </p:attrNameLst>
                                      </p:cBhvr>
                                      <p:by>
                                        <p:hsl h="-7200000" s="0" l="0"/>
                                      </p:by>
                                    </p:animClr>
                                    <p:animClr clrSpc="hsl" dir="cw">
                                      <p:cBhvr>
                                        <p:cTn id="12" dur="2000" fill="hold"/>
                                        <p:tgtEl>
                                          <p:spTgt spid="22"/>
                                        </p:tgtEl>
                                        <p:attrNameLst>
                                          <p:attrName>stroke.color</p:attrName>
                                        </p:attrNameLst>
                                      </p:cBhvr>
                                      <p:by>
                                        <p:hsl h="-7200000" s="0" l="0"/>
                                      </p:by>
                                    </p:animClr>
                                    <p:set>
                                      <p:cBhvr>
                                        <p:cTn id="13" dur="2000" fill="hold"/>
                                        <p:tgtEl>
                                          <p:spTgt spid="22"/>
                                        </p:tgtEl>
                                        <p:attrNameLst>
                                          <p:attrName>fill.type</p:attrName>
                                        </p:attrNameLst>
                                      </p:cBhvr>
                                      <p:to>
                                        <p:strVal val="solid"/>
                                      </p:to>
                                    </p:set>
                                  </p:childTnLst>
                                </p:cTn>
                              </p:par>
                              <p:par>
                                <p:cTn id="14" presetID="42" presetClass="entr" presetSubtype="0" fill="hold" grpId="0" nodeType="withEffect">
                                  <p:stCondLst>
                                    <p:cond delay="0"/>
                                  </p:stCondLst>
                                  <p:childTnLst>
                                    <p:set>
                                      <p:cBhvr>
                                        <p:cTn id="15" dur="1" fill="hold">
                                          <p:stCondLst>
                                            <p:cond delay="0"/>
                                          </p:stCondLst>
                                        </p:cTn>
                                        <p:tgtEl>
                                          <p:spTgt spid="22"/>
                                        </p:tgtEl>
                                        <p:attrNameLst>
                                          <p:attrName>style.visibility</p:attrName>
                                        </p:attrNameLst>
                                      </p:cBhvr>
                                      <p:to>
                                        <p:strVal val="visible"/>
                                      </p:to>
                                    </p:set>
                                    <p:animEffect transition="in" filter="fade">
                                      <p:cBhvr>
                                        <p:cTn id="16" dur="2000"/>
                                        <p:tgtEl>
                                          <p:spTgt spid="22"/>
                                        </p:tgtEl>
                                      </p:cBhvr>
                                    </p:animEffect>
                                    <p:anim calcmode="lin" valueType="num">
                                      <p:cBhvr>
                                        <p:cTn id="17" dur="2000" fill="hold"/>
                                        <p:tgtEl>
                                          <p:spTgt spid="22"/>
                                        </p:tgtEl>
                                        <p:attrNameLst>
                                          <p:attrName>ppt_x</p:attrName>
                                        </p:attrNameLst>
                                      </p:cBhvr>
                                      <p:tavLst>
                                        <p:tav tm="0">
                                          <p:val>
                                            <p:strVal val="#ppt_x"/>
                                          </p:val>
                                        </p:tav>
                                        <p:tav tm="100000">
                                          <p:val>
                                            <p:strVal val="#ppt_x"/>
                                          </p:val>
                                        </p:tav>
                                      </p:tavLst>
                                    </p:anim>
                                    <p:anim calcmode="lin" valueType="num">
                                      <p:cBhvr>
                                        <p:cTn id="18" dur="2000" fill="hold"/>
                                        <p:tgtEl>
                                          <p:spTgt spid="22"/>
                                        </p:tgtEl>
                                        <p:attrNameLst>
                                          <p:attrName>ppt_y</p:attrName>
                                        </p:attrNameLst>
                                      </p:cBhvr>
                                      <p:tavLst>
                                        <p:tav tm="0">
                                          <p:val>
                                            <p:strVal val="#ppt_y+.1"/>
                                          </p:val>
                                        </p:tav>
                                        <p:tav tm="100000">
                                          <p:val>
                                            <p:strVal val="#ppt_y"/>
                                          </p:val>
                                        </p:tav>
                                      </p:tavLst>
                                    </p:anim>
                                  </p:childTnLst>
                                </p:cTn>
                              </p:par>
                            </p:childTnLst>
                          </p:cTn>
                        </p:par>
                        <p:par>
                          <p:cTn id="19" fill="hold">
                            <p:stCondLst>
                              <p:cond delay="2000"/>
                            </p:stCondLst>
                            <p:childTnLst>
                              <p:par>
                                <p:cTn id="20" presetID="12" presetClass="entr" presetSubtype="1" fill="hold" grpId="0" nodeType="afterEffect">
                                  <p:stCondLst>
                                    <p:cond delay="0"/>
                                  </p:stCondLst>
                                  <p:iterate type="lt">
                                    <p:tmPct val="10000"/>
                                  </p:iterate>
                                  <p:childTnLst>
                                    <p:set>
                                      <p:cBhvr>
                                        <p:cTn id="21" dur="1" fill="hold">
                                          <p:stCondLst>
                                            <p:cond delay="0"/>
                                          </p:stCondLst>
                                        </p:cTn>
                                        <p:tgtEl>
                                          <p:spTgt spid="12"/>
                                        </p:tgtEl>
                                        <p:attrNameLst>
                                          <p:attrName>style.visibility</p:attrName>
                                        </p:attrNameLst>
                                      </p:cBhvr>
                                      <p:to>
                                        <p:strVal val="visible"/>
                                      </p:to>
                                    </p:set>
                                    <p:animEffect transition="in" filter="slide(fromTop)">
                                      <p:cBhvr>
                                        <p:cTn id="22" dur="1000"/>
                                        <p:tgtEl>
                                          <p:spTgt spid="12"/>
                                        </p:tgtEl>
                                      </p:cBhvr>
                                    </p:animEffect>
                                  </p:childTnLst>
                                </p:cTn>
                              </p:par>
                              <p:par>
                                <p:cTn id="23" presetID="3" presetClass="exit" presetSubtype="10" fill="hold" nodeType="withEffect">
                                  <p:stCondLst>
                                    <p:cond delay="0"/>
                                  </p:stCondLst>
                                  <p:childTnLst>
                                    <p:animEffect transition="out" filter="blinds(horizontal)">
                                      <p:cBhvr>
                                        <p:cTn id="24" dur="3000"/>
                                        <p:tgtEl>
                                          <p:spTgt spid="11"/>
                                        </p:tgtEl>
                                      </p:cBhvr>
                                    </p:animEffect>
                                    <p:set>
                                      <p:cBhvr>
                                        <p:cTn id="25" dur="1" fill="hold">
                                          <p:stCondLst>
                                            <p:cond delay="2999"/>
                                          </p:stCondLst>
                                        </p:cTn>
                                        <p:tgtEl>
                                          <p:spTgt spid="1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P spid="12" grpId="0"/>
    </p:bldLst>
  </p:timing>
</p:sld>
</file>

<file path=ppt/slides/slide68.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pic>
        <p:nvPicPr>
          <p:cNvPr id="4124" name="sound001.wav">
            <a:hlinkClick r:id="" action="ppaction://media"/>
          </p:cNvPr>
          <p:cNvPicPr>
            <a:picLocks noRot="1" noChangeAspect="1" noChangeArrowheads="1"/>
          </p:cNvPicPr>
          <p:nvPr>
            <a:audioFile r:link="rId1"/>
          </p:nvPr>
        </p:nvPicPr>
        <p:blipFill>
          <a:blip r:embed="rId4"/>
          <a:srcRect/>
          <a:stretch>
            <a:fillRect/>
          </a:stretch>
        </p:blipFill>
        <p:spPr bwMode="auto">
          <a:xfrm>
            <a:off x="3445908" y="5401081"/>
            <a:ext cx="237649" cy="502426"/>
          </a:xfrm>
          <a:prstGeom prst="rect">
            <a:avLst/>
          </a:prstGeom>
          <a:noFill/>
        </p:spPr>
      </p:pic>
      <p:sp>
        <p:nvSpPr>
          <p:cNvPr id="4100" name="Rectangle 4"/>
          <p:cNvSpPr>
            <a:spLocks noChangeArrowheads="1"/>
          </p:cNvSpPr>
          <p:nvPr/>
        </p:nvSpPr>
        <p:spPr bwMode="auto">
          <a:xfrm>
            <a:off x="1" y="2637737"/>
            <a:ext cx="7129463" cy="376820"/>
          </a:xfrm>
          <a:prstGeom prst="rect">
            <a:avLst/>
          </a:prstGeom>
          <a:solidFill>
            <a:schemeClr val="bg1"/>
          </a:solidFill>
          <a:ln w="19050">
            <a:solidFill>
              <a:srgbClr val="C0C0C0"/>
            </a:solidFill>
            <a:miter lim="800000"/>
            <a:headEnd/>
            <a:tailEnd/>
          </a:ln>
          <a:effectLst/>
        </p:spPr>
        <p:txBody>
          <a:bodyPr wrap="none" anchor="ctr"/>
          <a:lstStyle/>
          <a:p>
            <a:endParaRPr lang="es-ES"/>
          </a:p>
        </p:txBody>
      </p:sp>
      <p:sp>
        <p:nvSpPr>
          <p:cNvPr id="4101" name="Rectangle 5"/>
          <p:cNvSpPr>
            <a:spLocks noChangeArrowheads="1"/>
          </p:cNvSpPr>
          <p:nvPr/>
        </p:nvSpPr>
        <p:spPr bwMode="auto">
          <a:xfrm>
            <a:off x="1" y="3014557"/>
            <a:ext cx="7129463" cy="8290031"/>
          </a:xfrm>
          <a:prstGeom prst="rect">
            <a:avLst/>
          </a:prstGeom>
          <a:solidFill>
            <a:srgbClr val="B6E8FC"/>
          </a:solidFill>
          <a:ln w="9525">
            <a:noFill/>
            <a:miter lim="800000"/>
            <a:headEnd/>
            <a:tailEnd/>
          </a:ln>
          <a:effectLst/>
        </p:spPr>
        <p:txBody>
          <a:bodyPr wrap="none" anchor="ctr"/>
          <a:lstStyle/>
          <a:p>
            <a:pPr algn="ctr"/>
            <a:endParaRPr lang="es-ES"/>
          </a:p>
        </p:txBody>
      </p:sp>
      <p:pic>
        <p:nvPicPr>
          <p:cNvPr id="4103" name="Picture 7" descr="logo_grande">
            <a:hlinkClick r:id="rId5"/>
          </p:cNvPr>
          <p:cNvPicPr>
            <a:picLocks noChangeAspect="1" noChangeArrowheads="1"/>
          </p:cNvPicPr>
          <p:nvPr/>
        </p:nvPicPr>
        <p:blipFill>
          <a:blip r:embed="rId6"/>
          <a:srcRect/>
          <a:stretch>
            <a:fillRect/>
          </a:stretch>
        </p:blipFill>
        <p:spPr bwMode="auto">
          <a:xfrm>
            <a:off x="1544717" y="0"/>
            <a:ext cx="3802380" cy="2574934"/>
          </a:xfrm>
          <a:prstGeom prst="rect">
            <a:avLst/>
          </a:prstGeom>
          <a:noFill/>
        </p:spPr>
      </p:pic>
      <p:sp>
        <p:nvSpPr>
          <p:cNvPr id="4104" name="Text Box 8"/>
          <p:cNvSpPr txBox="1">
            <a:spLocks noChangeArrowheads="1"/>
          </p:cNvSpPr>
          <p:nvPr/>
        </p:nvSpPr>
        <p:spPr bwMode="auto">
          <a:xfrm>
            <a:off x="1" y="3140163"/>
            <a:ext cx="7129463" cy="2369880"/>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5"/>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891184" y="7787607"/>
            <a:ext cx="2079427" cy="2446824"/>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7"/>
          </p:cNvPr>
          <p:cNvPicPr>
            <a:picLocks noChangeAspect="1" noChangeArrowheads="1"/>
          </p:cNvPicPr>
          <p:nvPr/>
        </p:nvPicPr>
        <p:blipFill>
          <a:blip r:embed="rId8"/>
          <a:srcRect/>
          <a:stretch>
            <a:fillRect/>
          </a:stretch>
        </p:blipFill>
        <p:spPr bwMode="auto">
          <a:xfrm>
            <a:off x="4396502" y="6908359"/>
            <a:ext cx="1841778" cy="3893803"/>
          </a:xfrm>
          <a:prstGeom prst="rect">
            <a:avLst/>
          </a:prstGeom>
          <a:noFill/>
        </p:spPr>
      </p:pic>
      <p:pic>
        <p:nvPicPr>
          <p:cNvPr id="4113" name="Picture 17" descr="flechas-8"/>
          <p:cNvPicPr>
            <a:picLocks noChangeAspect="1" noChangeArrowheads="1"/>
          </p:cNvPicPr>
          <p:nvPr/>
        </p:nvPicPr>
        <p:blipFill>
          <a:blip r:embed="rId9"/>
          <a:srcRect/>
          <a:stretch>
            <a:fillRect/>
          </a:stretch>
        </p:blipFill>
        <p:spPr bwMode="auto">
          <a:xfrm>
            <a:off x="3148846" y="8038818"/>
            <a:ext cx="950595" cy="1632885"/>
          </a:xfrm>
          <a:prstGeom prst="rect">
            <a:avLst/>
          </a:prstGeom>
          <a:noFill/>
        </p:spPr>
      </p:pic>
      <p:pic>
        <p:nvPicPr>
          <p:cNvPr id="4117" name="Picture 21" descr="facebook-icon">
            <a:hlinkClick r:id="rId10"/>
          </p:cNvPr>
          <p:cNvPicPr>
            <a:picLocks noChangeAspect="1" noChangeArrowheads="1"/>
          </p:cNvPicPr>
          <p:nvPr/>
        </p:nvPicPr>
        <p:blipFill>
          <a:blip r:embed="rId11" cstate="print"/>
          <a:srcRect/>
          <a:stretch>
            <a:fillRect/>
          </a:stretch>
        </p:blipFill>
        <p:spPr bwMode="auto">
          <a:xfrm>
            <a:off x="0" y="4898655"/>
            <a:ext cx="415885" cy="879246"/>
          </a:xfrm>
          <a:prstGeom prst="rect">
            <a:avLst/>
          </a:prstGeom>
          <a:noFill/>
        </p:spPr>
      </p:pic>
      <p:pic>
        <p:nvPicPr>
          <p:cNvPr id="4118" name="Picture 22" descr="twitter-icon">
            <a:hlinkClick r:id="rId12"/>
          </p:cNvPr>
          <p:cNvPicPr>
            <a:picLocks noChangeAspect="1" noChangeArrowheads="1"/>
          </p:cNvPicPr>
          <p:nvPr/>
        </p:nvPicPr>
        <p:blipFill>
          <a:blip r:embed="rId13" cstate="print"/>
          <a:srcRect/>
          <a:stretch>
            <a:fillRect/>
          </a:stretch>
        </p:blipFill>
        <p:spPr bwMode="auto">
          <a:xfrm>
            <a:off x="0" y="5777900"/>
            <a:ext cx="415885" cy="879246"/>
          </a:xfrm>
          <a:prstGeom prst="rect">
            <a:avLst/>
          </a:prstGeom>
          <a:noFill/>
        </p:spPr>
      </p:pic>
      <p:pic>
        <p:nvPicPr>
          <p:cNvPr id="4119" name="Picture 23" descr="Web-Google-plus-Metro-icon">
            <a:hlinkClick r:id="rId14"/>
          </p:cNvPr>
          <p:cNvPicPr>
            <a:picLocks noChangeAspect="1" noChangeArrowheads="1"/>
          </p:cNvPicPr>
          <p:nvPr/>
        </p:nvPicPr>
        <p:blipFill>
          <a:blip r:embed="rId15" cstate="print"/>
          <a:srcRect/>
          <a:stretch>
            <a:fillRect/>
          </a:stretch>
        </p:blipFill>
        <p:spPr bwMode="auto">
          <a:xfrm>
            <a:off x="0" y="6657146"/>
            <a:ext cx="415885" cy="879246"/>
          </a:xfrm>
          <a:prstGeom prst="rect">
            <a:avLst/>
          </a:prstGeom>
          <a:noFill/>
        </p:spPr>
      </p:pic>
      <p:pic>
        <p:nvPicPr>
          <p:cNvPr id="4120" name="Picture 24" descr="vkontakte-256">
            <a:hlinkClick r:id="rId16"/>
          </p:cNvPr>
          <p:cNvPicPr>
            <a:picLocks noChangeAspect="1" noChangeArrowheads="1"/>
          </p:cNvPicPr>
          <p:nvPr/>
        </p:nvPicPr>
        <p:blipFill>
          <a:blip r:embed="rId17" cstate="print"/>
          <a:srcRect/>
          <a:stretch>
            <a:fillRect/>
          </a:stretch>
        </p:blipFill>
        <p:spPr bwMode="auto">
          <a:xfrm>
            <a:off x="0" y="7536392"/>
            <a:ext cx="415885" cy="879246"/>
          </a:xfrm>
          <a:prstGeom prst="rect">
            <a:avLst/>
          </a:prstGeom>
          <a:noFill/>
        </p:spPr>
      </p:pic>
      <p:sp>
        <p:nvSpPr>
          <p:cNvPr id="4122" name="Text Box 26"/>
          <p:cNvSpPr txBox="1">
            <a:spLocks noChangeArrowheads="1"/>
          </p:cNvSpPr>
          <p:nvPr/>
        </p:nvSpPr>
        <p:spPr bwMode="auto">
          <a:xfrm>
            <a:off x="1" y="10802163"/>
            <a:ext cx="7129463" cy="523220"/>
          </a:xfrm>
          <a:prstGeom prst="rect">
            <a:avLst/>
          </a:prstGeom>
          <a:solidFill>
            <a:srgbClr val="34495E"/>
          </a:solidFill>
          <a:ln w="9525">
            <a:noFill/>
            <a:miter lim="800000"/>
            <a:headEnd/>
            <a:tailEnd/>
          </a:ln>
          <a:effectLst/>
        </p:spPr>
        <p:txBody>
          <a:bodyPr>
            <a:spAutoFit/>
          </a:bodyPr>
          <a:lstStyle/>
          <a:p>
            <a:pPr algn="ctr">
              <a:spcBef>
                <a:spcPct val="50000"/>
              </a:spcBef>
            </a:pPr>
            <a:r>
              <a:rPr lang="es-ES" sz="1400">
                <a:solidFill>
                  <a:srgbClr val="40F903"/>
                </a:solidFill>
                <a:latin typeface="Kristen ITC" pitchFamily="66" charset="0"/>
              </a:rPr>
              <a:t>Esta presentación powerpoint ha sido creada y compartida única y exclusivamente para mispps.com</a:t>
            </a:r>
          </a:p>
        </p:txBody>
      </p:sp>
      <p:pic>
        <p:nvPicPr>
          <p:cNvPr id="4123" name="Picture 27" descr="slide0006_image010"/>
          <p:cNvPicPr>
            <a:picLocks noChangeAspect="1" noChangeArrowheads="1"/>
          </p:cNvPicPr>
          <p:nvPr/>
        </p:nvPicPr>
        <p:blipFill>
          <a:blip r:embed="rId18"/>
          <a:srcRect/>
          <a:stretch>
            <a:fillRect/>
          </a:stretch>
        </p:blipFill>
        <p:spPr bwMode="auto">
          <a:xfrm rot="20093988">
            <a:off x="3208258" y="1381672"/>
            <a:ext cx="3762772" cy="3475114"/>
          </a:xfrm>
          <a:prstGeom prst="rect">
            <a:avLst/>
          </a:prstGeom>
          <a:noFill/>
        </p:spPr>
      </p:pic>
    </p:spTree>
  </p:cSld>
  <p:clrMapOvr>
    <a:masterClrMapping/>
  </p:clrMapOvr>
  <p:transition spd="med" advTm="6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1500"/>
                                  </p:stCondLst>
                                  <p:childTnLst>
                                    <p:set>
                                      <p:cBhvr>
                                        <p:cTn id="6" dur="1" fill="hold">
                                          <p:stCondLst>
                                            <p:cond delay="0"/>
                                          </p:stCondLst>
                                        </p:cTn>
                                        <p:tgtEl>
                                          <p:spTgt spid="412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sound001.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4124"/>
                </p:tgtEl>
              </p:cMediaNode>
            </p:audio>
          </p:childTnLst>
        </p:cTn>
      </p:par>
    </p:tnLst>
  </p:timing>
</p:sld>
</file>

<file path=ppt/theme/theme1.xml><?xml version="1.0" encoding="utf-8"?>
<a:theme xmlns:a="http://schemas.openxmlformats.org/drawingml/2006/main" name="FLORES DEL DESIERTO">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FLORES DEL DESIERTO</Template>
  <TotalTime>5</TotalTime>
  <Words>205</Words>
  <Application>Microsoft PowerPoint</Application>
  <PresentationFormat>Personalizado</PresentationFormat>
  <Paragraphs>57</Paragraphs>
  <Slides>68</Slides>
  <Notes>0</Notes>
  <HiddenSlides>0</HiddenSlides>
  <MMClips>1</MMClips>
  <ScaleCrop>false</ScaleCrop>
  <HeadingPairs>
    <vt:vector size="4" baseType="variant">
      <vt:variant>
        <vt:lpstr>Tema</vt:lpstr>
      </vt:variant>
      <vt:variant>
        <vt:i4>2</vt:i4>
      </vt:variant>
      <vt:variant>
        <vt:lpstr>Títulos de diapositiva</vt:lpstr>
      </vt:variant>
      <vt:variant>
        <vt:i4>68</vt:i4>
      </vt:variant>
    </vt:vector>
  </HeadingPairs>
  <TitlesOfParts>
    <vt:vector size="70" baseType="lpstr">
      <vt:lpstr>FLORES DEL DESIERTO</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lpstr>Diapositiva 64</vt:lpstr>
      <vt:lpstr>Diapositiva 65</vt:lpstr>
      <vt:lpstr>Diapositiva 66</vt:lpstr>
      <vt:lpstr>Diapositiva 67</vt:lpstr>
      <vt:lpstr>Diapositiva 68</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dc:description>Dios, los bendiga, hoy, mañana y siempre.</dc:description>
  <cp:lastModifiedBy>Jose Luis</cp:lastModifiedBy>
  <cp:revision>6</cp:revision>
  <dcterms:created xsi:type="dcterms:W3CDTF">2017-07-16T20:40:28Z</dcterms:created>
  <dcterms:modified xsi:type="dcterms:W3CDTF">2017-07-16T20:46:02Z</dcterms:modified>
</cp:coreProperties>
</file>