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305" r:id="rId5"/>
    <p:sldId id="304" r:id="rId6"/>
    <p:sldId id="303" r:id="rId7"/>
    <p:sldId id="302" r:id="rId8"/>
    <p:sldId id="301" r:id="rId9"/>
    <p:sldId id="300" r:id="rId10"/>
    <p:sldId id="299" r:id="rId11"/>
    <p:sldId id="298" r:id="rId12"/>
    <p:sldId id="297" r:id="rId13"/>
    <p:sldId id="296" r:id="rId14"/>
    <p:sldId id="295" r:id="rId15"/>
    <p:sldId id="294" r:id="rId16"/>
    <p:sldId id="293" r:id="rId17"/>
    <p:sldId id="292" r:id="rId18"/>
    <p:sldId id="291" r:id="rId19"/>
    <p:sldId id="290" r:id="rId20"/>
    <p:sldId id="289" r:id="rId21"/>
    <p:sldId id="288" r:id="rId22"/>
    <p:sldId id="287" r:id="rId23"/>
    <p:sldId id="286" r:id="rId24"/>
    <p:sldId id="285" r:id="rId25"/>
    <p:sldId id="284" r:id="rId26"/>
    <p:sldId id="283" r:id="rId27"/>
    <p:sldId id="282" r:id="rId28"/>
    <p:sldId id="281" r:id="rId29"/>
    <p:sldId id="280" r:id="rId30"/>
    <p:sldId id="279" r:id="rId31"/>
    <p:sldId id="278" r:id="rId32"/>
    <p:sldId id="277" r:id="rId33"/>
    <p:sldId id="276" r:id="rId34"/>
    <p:sldId id="275" r:id="rId35"/>
    <p:sldId id="274" r:id="rId36"/>
    <p:sldId id="273" r:id="rId37"/>
    <p:sldId id="272" r:id="rId38"/>
    <p:sldId id="271" r:id="rId39"/>
    <p:sldId id="270" r:id="rId40"/>
    <p:sldId id="269" r:id="rId41"/>
    <p:sldId id="268" r:id="rId42"/>
    <p:sldId id="267" r:id="rId43"/>
    <p:sldId id="266" r:id="rId44"/>
    <p:sldId id="265" r:id="rId45"/>
    <p:sldId id="264" r:id="rId46"/>
    <p:sldId id="263" r:id="rId47"/>
    <p:sldId id="262" r:id="rId48"/>
    <p:sldId id="261" r:id="rId49"/>
    <p:sldId id="260" r:id="rId50"/>
    <p:sldId id="259" r:id="rId51"/>
    <p:sldId id="258" r:id="rId52"/>
    <p:sldId id="307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5wJNW1QLAZdi2eVfY7V8A==" hashData="CW3mVXj3M2mgOHt+NefSx9wUY/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97E77-B7D9-4D9F-83F4-77910566314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D3C47-A6F0-4456-B16A-544234D81577}" type="datetimeFigureOut">
              <a:rPr lang="es-ES" smtClean="0"/>
              <a:pPr/>
              <a:t>26/03/2014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C39D8C-5D79-4F8D-AC77-4098A534A4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48AD741-99BE-4F61-86B7-6EB92BD4698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1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15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gif"/><Relationship Id="rId4" Type="http://schemas.openxmlformats.org/officeDocument/2006/relationships/image" Target="../media/image2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2.png"/><Relationship Id="rId7" Type="http://schemas.openxmlformats.org/officeDocument/2006/relationships/image" Target="../media/image7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3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30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1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1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1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2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  <p:pic>
        <p:nvPicPr>
          <p:cNvPr id="22" name="Picture 8" descr="C:\Users\Usuario\Desktop\descargas\ZNECESARIO PARA PPS\Glit__.substr($img_name,0,10)._[6] (2)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5949280"/>
            <a:ext cx="2828925" cy="438150"/>
          </a:xfrm>
          <a:prstGeom prst="rect">
            <a:avLst/>
          </a:prstGeom>
          <a:noFill/>
        </p:spPr>
      </p:pic>
      <p:pic>
        <p:nvPicPr>
          <p:cNvPr id="1033" name="Picture 9" descr="C:\Users\Usuario\Desktop\descargas\ZNECESARIO PARA PPS\FireBurner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5440288"/>
            <a:ext cx="936104" cy="936104"/>
          </a:xfrm>
          <a:prstGeom prst="rect">
            <a:avLst/>
          </a:prstGeom>
          <a:noFill/>
        </p:spPr>
      </p:pic>
      <p:pic>
        <p:nvPicPr>
          <p:cNvPr id="1034" name="Picture 10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260648"/>
            <a:ext cx="5676900" cy="367853"/>
          </a:xfrm>
          <a:prstGeom prst="rect">
            <a:avLst/>
          </a:prstGeom>
          <a:noFill/>
        </p:spPr>
      </p:pic>
      <p:pic>
        <p:nvPicPr>
          <p:cNvPr id="1035" name="Picture 11" descr="C:\Users\Usuario\Desktop\descargas\ZNECESARIO PARA PPS\TomásM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96336" y="332656"/>
            <a:ext cx="1341437" cy="1006475"/>
          </a:xfrm>
          <a:prstGeom prst="rect">
            <a:avLst/>
          </a:prstGeom>
          <a:noFill/>
        </p:spPr>
      </p:pic>
      <p:pic>
        <p:nvPicPr>
          <p:cNvPr id="1041" name="Picture 17" descr="http://es.bloggif.com/tmp/0a0f4895e852892ecd0f80c5880907f0/text.gif?1395840974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83768" y="1340768"/>
            <a:ext cx="4410075" cy="1076326"/>
          </a:xfrm>
          <a:prstGeom prst="rect">
            <a:avLst/>
          </a:prstGeom>
          <a:noFill/>
        </p:spPr>
      </p:pic>
      <p:pic>
        <p:nvPicPr>
          <p:cNvPr id="1043" name="Picture 19" descr="http://es.bloggif.com/tmp/0a0f4895e852892ecd0f80c5880907f0/text.gif?1395841005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995936" y="2780928"/>
            <a:ext cx="990600" cy="1038225"/>
          </a:xfrm>
          <a:prstGeom prst="rect">
            <a:avLst/>
          </a:prstGeom>
          <a:noFill/>
        </p:spPr>
      </p:pic>
      <p:pic>
        <p:nvPicPr>
          <p:cNvPr id="1045" name="Picture 21" descr="http://es.bloggif.com/tmp/0a0f4895e852892ecd0f80c5880907f0/text.gif?1395841032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411760" y="4293096"/>
            <a:ext cx="4572000" cy="10572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 spokes="3"/>
    <p:sndAc>
      <p:stSnd>
        <p:snd r:embed="rId2" name="(03) Foreigner - I Want To Know What Love I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287245_large_1309420903_0_b4740_9ded4b0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3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92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2054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94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7015441_Smeshnuye_fotografii_s_zhivotnuymi_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58260" y="3358260"/>
            <a:ext cx="6858000" cy="1414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44260" y="3358260"/>
            <a:ext cx="6858000" cy="14148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8287237_large_1309070358_0_b4734_9be5be9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866_computerdesktopwallpaperscollection810-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-4535996"/>
            <a:ext cx="72008" cy="9144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2249996"/>
            <a:ext cx="7200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311963_large_1321167086_autumncolours31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869_computerdesktopwallpaperscollection840-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-4535996"/>
            <a:ext cx="72008" cy="9144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2249996"/>
            <a:ext cx="7200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287257_large_1314820990_nature076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394017874_computerdesktopwallpaperscollection840-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58260" y="3358260"/>
            <a:ext cx="6858000" cy="1414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44260" y="3358260"/>
            <a:ext cx="6858000" cy="1414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5828321_4278666_1362517216_134961356715ori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0"/>
            <a:ext cx="9144000" cy="72009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V="1">
            <a:off x="0" y="6785991"/>
            <a:ext cx="9144000" cy="72009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6" descr="C:\Users\Usuario\Desktop\descargas\zzzzzzzzMARCOS\BARRAS PNG\051317b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877_computerdesktopwallpaperscollection852-7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-4535996"/>
            <a:ext cx="72008" cy="9144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2249996"/>
            <a:ext cx="7200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-4535996"/>
            <a:ext cx="72008" cy="9144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2249996"/>
            <a:ext cx="7200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893_computerdesktopwallpaperscollection848-4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-4535996"/>
            <a:ext cx="72008" cy="914400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35996" y="2249996"/>
            <a:ext cx="72008" cy="9144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agen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4644007" cy="6858000"/>
          </a:xfrm>
          <a:prstGeom prst="rect">
            <a:avLst/>
          </a:prstGeom>
        </p:spPr>
      </p:pic>
      <p:pic>
        <p:nvPicPr>
          <p:cNvPr id="4" name="3 Imagen" descr="Imagen4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88329" y="0"/>
            <a:ext cx="4555671" cy="6858000"/>
          </a:xfrm>
          <a:prstGeom prst="rect">
            <a:avLst/>
          </a:prstGeom>
        </p:spPr>
      </p:pic>
      <p:pic>
        <p:nvPicPr>
          <p:cNvPr id="5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358260" y="3358260"/>
            <a:ext cx="6858000" cy="141480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44260" y="3358260"/>
            <a:ext cx="6858000" cy="141480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zzzzzzzzMARCOS\BARRAS PNG\8324b253fe4c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572000" y="188640"/>
            <a:ext cx="70803" cy="648072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924_computerdesktopwallpaperscollection846-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148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0" y="-4549143"/>
            <a:ext cx="45719" cy="914400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2" y="2263139"/>
            <a:ext cx="45719" cy="9144003"/>
          </a:xfrm>
          <a:prstGeom prst="rect">
            <a:avLst/>
          </a:prstGeom>
          <a:noFill/>
        </p:spPr>
      </p:pic>
      <p:pic>
        <p:nvPicPr>
          <p:cNvPr id="6149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0" y="-4549143"/>
            <a:ext cx="45719" cy="9144003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2" y="2263139"/>
            <a:ext cx="45719" cy="9144003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924_computerdesktopwallpaperscollection852-6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58260" y="3358260"/>
            <a:ext cx="6858000" cy="1414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44260" y="3358260"/>
            <a:ext cx="6858000" cy="1414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0" y="-4549143"/>
            <a:ext cx="45719" cy="9144003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2" y="2263139"/>
            <a:ext cx="45719" cy="9144003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930_computerdesktopwallpaperscollection848-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58260" y="3358260"/>
            <a:ext cx="6858000" cy="14148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44260" y="3358260"/>
            <a:ext cx="6858000" cy="14148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0" y="-4549143"/>
            <a:ext cx="45719" cy="9144003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2" y="2263139"/>
            <a:ext cx="45719" cy="9144003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933_100-novyh-miks-oboev-2014-0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0" y="-4549143"/>
            <a:ext cx="45719" cy="9144003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2" y="2263139"/>
            <a:ext cx="45719" cy="9144003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933_computerdesktopwallpaperscollection808-6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0" y="-4549143"/>
            <a:ext cx="45719" cy="9144003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549142" y="2263139"/>
            <a:ext cx="45719" cy="9144003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008" cy="6858000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109317944_12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71992" y="0"/>
            <a:ext cx="7200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017953_computerdesktopwallpaperscollection842-7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3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131120110216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25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Imagen12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4900" y="0"/>
            <a:ext cx="46491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18864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9144000" cy="188640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358260" y="3358260"/>
            <a:ext cx="6858000" cy="141480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BARRAS PNG\57f2a6d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44260" y="3358260"/>
            <a:ext cx="6858000" cy="141480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zzzzzzzzMARCOS\BARRAS PNG\8324b253fe4c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4499992" y="188640"/>
            <a:ext cx="70803" cy="648072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1311201312142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Imagen1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14890" cy="6858000"/>
          </a:xfrm>
          <a:prstGeom prst="rect">
            <a:avLst/>
          </a:prstGeom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1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  <p:pic>
        <p:nvPicPr>
          <p:cNvPr id="12" name="Picture 2" descr="C:\Users\Usuario\Desktop\descargas\zzzzzzzzMARCOS\BARRAS PNG\8324b253fe4c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4572000" y="188640"/>
            <a:ext cx="70803" cy="648072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1_3011201219413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</p:spPr>
      </p:pic>
      <p:pic>
        <p:nvPicPr>
          <p:cNvPr id="3" name="2 Imagen" descr="supercoolpics_04_1012201310283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0"/>
            <a:ext cx="421196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BARRAS PNG\8324b253fe4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919463" y="0"/>
            <a:ext cx="84585" cy="6858000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7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8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1012201310282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1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2996" y="3392996"/>
            <a:ext cx="6858000" cy="72008"/>
          </a:xfrm>
          <a:prstGeom prst="rect">
            <a:avLst/>
          </a:prstGeom>
          <a:noFill/>
        </p:spPr>
      </p:pic>
      <p:pic>
        <p:nvPicPr>
          <p:cNvPr id="6" name="Picture 5" descr="C:\Users\Usuario\Desktop\descargas\zzzzzzzzMARCOS\BARRAS PNG\pic[2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78996" y="3392996"/>
            <a:ext cx="6858000" cy="72008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2_131120131213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upercoolpics_36_181120131326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2" y="3356992"/>
            <a:ext cx="6858000" cy="144016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2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upercoolpics_02_030320071631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2" y="3356992"/>
            <a:ext cx="6858000" cy="144016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2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43e2_bfd904da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upercoolpics_03_1012201310283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2" y="3356992"/>
            <a:ext cx="6858000" cy="144016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2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c313c_2947afb6_XL.jpg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2" y="3356992"/>
            <a:ext cx="6858000" cy="144016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picIVPM61I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2" y="3356992"/>
            <a:ext cx="6858000" cy="14401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3_111220101105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9219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160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6840" y="0"/>
            <a:ext cx="971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338f_d6505ad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2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6_181120131324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160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6840" y="0"/>
            <a:ext cx="971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3389_d45be0d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160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6840" y="0"/>
            <a:ext cx="971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9_31102013132218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3984"/>
            <a:ext cx="9144000" cy="144016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44016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160" cy="685800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zzzzzzzzMARCOS\BARRAS PNG\red155[1][1]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46840" y="0"/>
            <a:ext cx="9716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3390_bab4c04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3831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9689"/>
            <a:ext cx="9144000" cy="13831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3" y="3356993"/>
            <a:ext cx="6858003" cy="14401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0" y="3356993"/>
            <a:ext cx="6858003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9_2310201315243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3831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9689"/>
            <a:ext cx="9144000" cy="13831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3" y="3356993"/>
            <a:ext cx="6858003" cy="14401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0" y="3356993"/>
            <a:ext cx="6858003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d3395_26132d5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38311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719689"/>
            <a:ext cx="9144000" cy="138311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56993" y="3356993"/>
            <a:ext cx="6858003" cy="144017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zzzzzzzzMARCOS\BARRAS PNG\GIF\sun\fire_ESV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42990" y="3356993"/>
            <a:ext cx="6858003" cy="144017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upercoolpics_07_281120122028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332656"/>
          </a:xfrm>
          <a:prstGeom prst="rect">
            <a:avLst/>
          </a:prstGeom>
          <a:noFill/>
        </p:spPr>
      </p:pic>
      <p:pic>
        <p:nvPicPr>
          <p:cNvPr id="4" name="Picture 6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25344"/>
            <a:ext cx="9144000" cy="332656"/>
          </a:xfrm>
          <a:prstGeom prst="rect">
            <a:avLst/>
          </a:prstGeom>
          <a:noFill/>
        </p:spPr>
      </p:pic>
      <p:pic>
        <p:nvPicPr>
          <p:cNvPr id="5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67237" y="3267237"/>
            <a:ext cx="6858002" cy="323528"/>
          </a:xfrm>
          <a:prstGeom prst="rect">
            <a:avLst/>
          </a:prstGeom>
          <a:noFill/>
        </p:spPr>
      </p:pic>
      <p:pic>
        <p:nvPicPr>
          <p:cNvPr id="6" name="Picture 7" descr="C:\Users\Usuario\Desktop\descargas\zzzzzzzzMARCOS\BARRAS PNG\GIF\04-divisor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53235" y="3267235"/>
            <a:ext cx="6858002" cy="323528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1709"/>
            <a:ext cx="9144000" cy="14401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713985"/>
            <a:ext cx="9144000" cy="144015"/>
          </a:xfrm>
          <a:prstGeom prst="rect">
            <a:avLst/>
          </a:prstGeom>
          <a:noFill/>
        </p:spPr>
      </p:pic>
      <p:pic>
        <p:nvPicPr>
          <p:cNvPr id="9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-3164336" y="3352975"/>
            <a:ext cx="6480749" cy="152079"/>
          </a:xfrm>
          <a:prstGeom prst="rect">
            <a:avLst/>
          </a:prstGeom>
          <a:noFill/>
        </p:spPr>
      </p:pic>
      <p:pic>
        <p:nvPicPr>
          <p:cNvPr id="10" name="Picture 5" descr="C:\Users\Usuario\Desktop\descargas\zzzzzzzzMARCOS\texturas gifs grandes y poco pesadas\56486327_barres1_15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V="1">
            <a:off x="5827586" y="3352975"/>
            <a:ext cx="6480749" cy="152079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40</Words>
  <Application>Microsoft Office PowerPoint</Application>
  <PresentationFormat>Presentación en pantalla (4:3)</PresentationFormat>
  <Paragraphs>15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14</cp:revision>
  <dcterms:created xsi:type="dcterms:W3CDTF">2014-03-26T11:55:29Z</dcterms:created>
  <dcterms:modified xsi:type="dcterms:W3CDTF">2014-03-26T17:51:31Z</dcterms:modified>
</cp:coreProperties>
</file>